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69" r:id="rId11"/>
    <p:sldId id="27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functional programming?*</a:t>
            </a:r>
          </a:p>
          <a:p>
            <a:r>
              <a:t>It allows you to perform common data analysis tasks—like summarizing variables, generating plots, or cleaning text—at scale, without repetition.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apply `map()` and `walk()` to loop over columns or grouped data. This lets you efficiently summarize features, visualize patterns, and export outputs with a few lines of code.</a:t>
            </a:r>
          </a:p>
          <a:p>
            <a:endParaRPr/>
          </a:p>
          <a:p>
            <a:r>
              <a:t>It’s all about automating EDA so you can focus more on interpreting insights and less on rewriting the same analysis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interact with time?*</a:t>
            </a:r>
          </a:p>
          <a:p>
            <a:r>
              <a:t>Time series plots are more powerful when users can zoom in and out. Adding range sliders lets you drill into specific time frames or view trends at scale.</a:t>
            </a:r>
          </a:p>
          <a:p>
            <a:endParaRPr/>
          </a:p>
          <a:p>
            <a:r>
              <a:t>We also used hover tooltips to display high temps, wind gusts, or flight performance on specific days. By layering these with line plots or point plots, the result is a clear and explorable time-based narrative.</a:t>
            </a:r>
          </a:p>
          <a:p>
            <a:endParaRPr/>
          </a:p>
          <a:p>
            <a:r>
              <a:t>Combining `ggplot2` with `ggplotly()` means you get the expressive grammar of ggplot *plus* the interactivity of plotly.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case study brings together everything we've learned. From the first step of loading the data and cleaning it with `clean_names()`, we move through the classic stages of EDA.</a:t>
            </a:r>
          </a:p>
          <a:p>
            <a:endParaRPr/>
          </a:p>
          <a:p>
            <a:r>
              <a:t>We check for missing values, understand the types of variables (categorical vs numeric), and use summaries and plots to start uncovering trends.</a:t>
            </a:r>
          </a:p>
          <a:p>
            <a:endParaRPr/>
          </a:p>
          <a:p>
            <a:r>
              <a:t>The goal? Go from raw, messy data to insight-ready structure—and along the way, build questions and hypotheses about what we’re seeing.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case study gives us a chance to apply all the tools we've learned:</a:t>
            </a:r>
          </a:p>
          <a:p>
            <a:endParaRPr/>
          </a:p>
          <a:p>
            <a:r>
              <a:t>- `janitor::clean_names()` for cleaning,</a:t>
            </a:r>
          </a:p>
          <a:p>
            <a:r>
              <a:t>- `summarize()` and `map()` for summarizing,</a:t>
            </a:r>
          </a:p>
          <a:p>
            <a:r>
              <a:t>- `ggplot()` and `plot_ly()` for visual storytelling.</a:t>
            </a:r>
          </a:p>
          <a:p>
            <a:endParaRPr/>
          </a:p>
          <a:p>
            <a:r>
              <a:t>You’ve seen these in isolation—but together, they build a full EDA pipeline. You now know how to explore data from scratch using tidyverse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We'll get revisit fundamental visual patterns:</a:t>
            </a:r>
          </a:p>
          <a:p>
            <a:endParaRPr/>
          </a:p>
          <a:p>
            <a:r>
              <a:t>- **Bar charts** for counts</a:t>
            </a:r>
          </a:p>
          <a:p>
            <a:r>
              <a:t>- **Boxplots** for comparisons</a:t>
            </a:r>
          </a:p>
          <a:p>
            <a:r>
              <a:t>- **Facets** to explore multiple groups simultaneously</a:t>
            </a:r>
          </a:p>
          <a:p>
            <a:endParaRPr/>
          </a:p>
          <a:p>
            <a:r>
              <a:t>Each visual tells a story—but only if you ask the right questions. EDA is about being curious: What’s common? What’s different? What’s worth digging into?</a:t>
            </a:r>
          </a:p>
          <a:p>
            <a:endParaRPr/>
          </a:p>
          <a:p>
            <a:r>
              <a:t>This case study will hopefully show that even with complex data, the same principles apply.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automate summaries and plots?*</a:t>
            </a:r>
          </a:p>
          <a:p>
            <a:r>
              <a:t>Manual EDA works for 1 or 2 variables—but when you have 5, 10, or more, it gets repetitive fast. Functional programming helps you scale.</a:t>
            </a:r>
          </a:p>
          <a:p>
            <a:endParaRPr/>
          </a:p>
          <a:p>
            <a:r>
              <a:t>*How it works*</a:t>
            </a:r>
          </a:p>
          <a:p>
            <a:r>
              <a:t>You’ll create reusable functions to compute top tracks, handle missing data, and generate consistent visualizations. Then, you’ll map over a list of variables to generate everything in one go—without copying and pasting.</a:t>
            </a:r>
          </a:p>
          <a:p>
            <a:endParaRPr/>
          </a:p>
          <a:p>
            <a:r>
              <a:t>This saves time, avoids mistakes, and encourages consistency across your EDA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search across columns?*</a:t>
            </a:r>
          </a:p>
          <a:p>
            <a:r>
              <a:t>Sometimes you’re not sure where a value lives—did “may” appear in the track name or the album name? With functional tools, you can scan everything at once.</a:t>
            </a:r>
          </a:p>
          <a:p>
            <a:endParaRPr/>
          </a:p>
          <a:p>
            <a:r>
              <a:t>*What you'll do*</a:t>
            </a:r>
          </a:p>
          <a:p>
            <a:r>
              <a:t>You’ll use `imap_lgl()` to apply string detection across all character columns, returning a logical vector showing where matches occur. It’s fast, flexible, and helps pinpoint hidden signals in messy data.</a:t>
            </a:r>
          </a:p>
          <a:p>
            <a:endParaRPr/>
          </a:p>
          <a:p>
            <a:r>
              <a:t>This is a practical way to “scan” your dataset for information during early-stage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split and map?*</a:t>
            </a:r>
          </a:p>
          <a:p>
            <a:r>
              <a:t>Grouping with `group_by()` is great—but sometimes you want more control or need to apply custom logic. That’s where `group_split()` + `map()` shines.</a:t>
            </a:r>
          </a:p>
          <a:p>
            <a:endParaRPr/>
          </a:p>
          <a:p>
            <a:r>
              <a:t>*What you'll do*</a:t>
            </a:r>
          </a:p>
          <a:p>
            <a:r>
              <a:t>You’ll split your dataset into groups (like genres), analyze each group using `map()`, and recombine the results into one tidy output. This is especially useful for applying customized logic that doesn’t fit into a single tidy pipeline.</a:t>
            </a:r>
          </a:p>
          <a:p>
            <a:endParaRPr/>
          </a:p>
          <a:p>
            <a:r>
              <a:t>It turns group-level EDA into a modular and scalable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`walk()` instead of `map()`?*</a:t>
            </a:r>
          </a:p>
          <a:p>
            <a:r>
              <a:t>`walk()` is ideal when your goal isn’t to return values—but to trigger an action, like saving a file or printing a report.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generate and save one plot per genre (or group), each with customized titles and filenames. This is a great way to export results from your EDA and use them in presentations or dashboards.</a:t>
            </a:r>
          </a:p>
          <a:p>
            <a:endParaRPr/>
          </a:p>
          <a:p>
            <a:r>
              <a:t>Functional programming doesn’t just help you analyze—it helps you deliver.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ggplotly()?*</a:t>
            </a:r>
          </a:p>
          <a:p>
            <a:r>
              <a:t>One of the easiest ways to go from static to interactive is using `ggplotly()`. You write your plot just as you normally would in `ggplot2`, and then wrap it in `ggplotly()`.</a:t>
            </a:r>
          </a:p>
          <a:p>
            <a:endParaRPr/>
          </a:p>
          <a:p>
            <a:r>
              <a:t>This automatically adds interactivity—hover tooltips, zoom, and pan—without changing the plot's layout or layers.</a:t>
            </a:r>
          </a:p>
          <a:p>
            <a:endParaRPr/>
          </a:p>
          <a:p>
            <a:r>
              <a:t>It’s ideal for exploratory visuals where users want to dig into specific points and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*What’s a tooltip?*</a:t>
            </a:r>
          </a:p>
          <a:p>
            <a:r>
              <a:t>A tooltip is what appears when you hover over a point in an interactive plot. By default, plotly might show raw variable names, but you can customize that.</a:t>
            </a:r>
          </a:p>
          <a:p>
            <a:endParaRPr/>
          </a:p>
          <a:p>
            <a:r>
              <a:t>Using the `text` aesthetic, you can build custom tooltips—like showing the track name, artist, and genre on hover.</a:t>
            </a:r>
          </a:p>
          <a:p>
            <a:endParaRPr/>
          </a:p>
          <a:p>
            <a:r>
              <a:t>This is especially powerful in exploratory analysis: you can fit more data into the story without overloading the visual.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*From static to exploratory*</a:t>
            </a:r>
          </a:p>
          <a:p>
            <a:r>
              <a:t>You’re not limited to scatterplots. `plot_ly()` allows you to build bar charts, histograms, and boxplots with full interactivity.</a:t>
            </a:r>
          </a:p>
          <a:p>
            <a:endParaRPr/>
          </a:p>
          <a:p>
            <a:r>
              <a:t>You can highlight group differences by genre or popularity, and use tooltips to add detail.</a:t>
            </a:r>
          </a:p>
          <a:p>
            <a:r>
              <a:t>And when combined with `layout()`, you have full control over how your audience experiences the visual—titles, axes, and more.</a:t>
            </a:r>
          </a:p>
          <a:p>
            <a:endParaRPr/>
          </a:p>
          <a:p>
            <a:r>
              <a:t>The beauty? All of it is reactive and immediate—users can hover, zoom, and interact.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go long?*</a:t>
            </a:r>
          </a:p>
          <a:p>
            <a:r>
              <a:t>When you want to compare several numeric features at once, a long format is your best friend. It lets you create one tidy structure where you can facet or color by variable.</a:t>
            </a:r>
          </a:p>
          <a:p>
            <a:endParaRPr/>
          </a:p>
          <a:p>
            <a:r>
              <a:t>In this session, we created boxplots for different features split by popularity and converted the whole thing to an interactive plot using `ggplotly()`.</a:t>
            </a:r>
          </a:p>
          <a:p>
            <a:endParaRPr/>
          </a:p>
          <a:p>
            <a:r>
              <a:t>This strategy helps standardize your visualization workflow while still offering deep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80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13850817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016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5: Interactive Data Visualization</a:t>
            </a:r>
          </a:p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with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plotly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722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Bringing ggplot2 to Life with </a:t>
            </a:r>
            <a:r>
              <a:rPr sz="4800">
                <a:solidFill>
                  <a:srgbClr val="003366"/>
                </a:solidFill>
                <a:latin typeface="Inconsolata"/>
              </a:rPr>
              <a:t>ggplotly()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to add interactivity to your existing ggplot2 visualizations</a:t>
            </a:r>
          </a:p>
          <a:p>
            <a:r>
              <a:rPr sz="2800">
                <a:solidFill>
                  <a:srgbClr val="4C91AF"/>
                </a:solidFill>
              </a:rPr>
              <a:t>Enables zooming, panning, and dynamic tooltips</a:t>
            </a:r>
          </a:p>
          <a:p>
            <a:r>
              <a:rPr sz="2800">
                <a:solidFill>
                  <a:srgbClr val="4C91AF"/>
                </a:solidFill>
              </a:rPr>
              <a:t>No need to rewrite your plots—just wrap them in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</a:p>
          <a:p>
            <a:r>
              <a:rPr sz="2800">
                <a:solidFill>
                  <a:srgbClr val="4C91AF"/>
                </a:solidFill>
              </a:rPr>
              <a:t>Preserves layout and theme from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Enhancing Tooltips for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the </a:t>
            </a:r>
            <a:r>
              <a:rPr sz="2800">
                <a:solidFill>
                  <a:srgbClr val="4C91AF"/>
                </a:solidFill>
                <a:latin typeface="Inconsolata"/>
              </a:rPr>
              <a:t>text</a:t>
            </a:r>
            <a:r>
              <a:rPr sz="2800">
                <a:solidFill>
                  <a:srgbClr val="4C91AF"/>
                </a:solidFill>
              </a:rPr>
              <a:t> aesthetic in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  <a:r>
              <a:rPr sz="2800">
                <a:solidFill>
                  <a:srgbClr val="4C91AF"/>
                </a:solidFill>
              </a:rPr>
              <a:t> to create custom hover content</a:t>
            </a:r>
          </a:p>
          <a:p>
            <a:r>
              <a:rPr sz="2800">
                <a:solidFill>
                  <a:srgbClr val="4C91AF"/>
                </a:solidFill>
              </a:rPr>
              <a:t>Pass </a:t>
            </a:r>
            <a:r>
              <a:rPr sz="2800">
                <a:solidFill>
                  <a:srgbClr val="4C91AF"/>
                </a:solidFill>
                <a:latin typeface="Inconsolata"/>
              </a:rPr>
              <a:t>tooltip = "text"</a:t>
            </a:r>
            <a:r>
              <a:rPr sz="2800">
                <a:solidFill>
                  <a:srgbClr val="4C91AF"/>
                </a:solidFill>
              </a:rPr>
              <a:t> to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to show only the custom text</a:t>
            </a:r>
          </a:p>
          <a:p>
            <a:r>
              <a:rPr sz="2800">
                <a:solidFill>
                  <a:srgbClr val="4C91AF"/>
                </a:solidFill>
              </a:rPr>
              <a:t>Combine multiple fields into rich tooltips using </a:t>
            </a:r>
            <a:r>
              <a:rPr sz="2800">
                <a:solidFill>
                  <a:srgbClr val="4C91AF"/>
                </a:solidFill>
                <a:latin typeface="Inconsolata"/>
              </a:rPr>
              <a:t>paste()</a:t>
            </a:r>
            <a:r>
              <a:rPr sz="2800">
                <a:solidFill>
                  <a:srgbClr val="4C91AF"/>
                </a:solidFill>
              </a:rPr>
              <a:t> or </a:t>
            </a:r>
            <a:r>
              <a:rPr sz="2800">
                <a:solidFill>
                  <a:srgbClr val="4C91AF"/>
                </a:solidFill>
                <a:latin typeface="Inconsolata"/>
              </a:rPr>
              <a:t>str_c()</a:t>
            </a:r>
          </a:p>
          <a:p>
            <a:r>
              <a:rPr sz="2800">
                <a:solidFill>
                  <a:srgbClr val="4C91AF"/>
                </a:solidFill>
              </a:rPr>
              <a:t>Helps provide more context without cluttering the plot itself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Building Interactive Bar and Box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plot_ly()</a:t>
            </a:r>
            <a:r>
              <a:rPr sz="2800">
                <a:solidFill>
                  <a:srgbClr val="4C91AF"/>
                </a:solidFill>
              </a:rPr>
              <a:t> for full control over interactivity from the start</a:t>
            </a:r>
          </a:p>
          <a:p>
            <a:r>
              <a:rPr sz="2800">
                <a:solidFill>
                  <a:srgbClr val="4C91AF"/>
                </a:solidFill>
              </a:rPr>
              <a:t>Create bar charts with hover text and reorder categories</a:t>
            </a:r>
          </a:p>
          <a:p>
            <a:r>
              <a:rPr sz="2800">
                <a:solidFill>
                  <a:srgbClr val="4C91AF"/>
                </a:solidFill>
              </a:rPr>
              <a:t>Build boxplots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type = "box"</a:t>
            </a:r>
            <a:r>
              <a:rPr sz="2800">
                <a:solidFill>
                  <a:srgbClr val="4C91AF"/>
                </a:solidFill>
              </a:rPr>
              <a:t> to explore distribution across groups</a:t>
            </a:r>
          </a:p>
          <a:p>
            <a:r>
              <a:rPr sz="2800">
                <a:solidFill>
                  <a:srgbClr val="4C91AF"/>
                </a:solidFill>
                <a:latin typeface="Inconsolata"/>
              </a:rPr>
              <a:t>layout()</a:t>
            </a:r>
            <a:r>
              <a:rPr sz="2800">
                <a:solidFill>
                  <a:srgbClr val="4C91AF"/>
                </a:solidFill>
              </a:rPr>
              <a:t> customizes titles, axis labels, and scales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Comparing Multiple Variables in Long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pivot_longer()</a:t>
            </a:r>
            <a:r>
              <a:rPr sz="2800">
                <a:solidFill>
                  <a:srgbClr val="4C91AF"/>
                </a:solidFill>
              </a:rPr>
              <a:t> to reshape data for multi-feature plotting</a:t>
            </a:r>
          </a:p>
          <a:p>
            <a:r>
              <a:rPr sz="2800">
                <a:solidFill>
                  <a:srgbClr val="4C91AF"/>
                </a:solidFill>
              </a:rPr>
              <a:t>Facet across features like energy, valence, and danceability</a:t>
            </a:r>
          </a:p>
          <a:p>
            <a:r>
              <a:rPr sz="2800">
                <a:solidFill>
                  <a:srgbClr val="4C91AF"/>
                </a:solidFill>
              </a:rPr>
              <a:t>Use one consistent structure to build many plots at once</a:t>
            </a:r>
          </a:p>
          <a:p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makes each subplot interactive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Adding Sliders, Lines, and Hover to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plot_ly()</a:t>
            </a:r>
            <a:r>
              <a:rPr sz="2800">
                <a:solidFill>
                  <a:srgbClr val="4C91AF"/>
                </a:solidFill>
              </a:rPr>
              <a:t> to plot time series with line mode</a:t>
            </a:r>
          </a:p>
          <a:p>
            <a:r>
              <a:rPr sz="2800">
                <a:solidFill>
                  <a:srgbClr val="4C91AF"/>
                </a:solidFill>
              </a:rPr>
              <a:t>Add range sliders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rangeslider = list(visible = TRUE)</a:t>
            </a:r>
          </a:p>
          <a:p>
            <a:r>
              <a:rPr sz="2800">
                <a:solidFill>
                  <a:srgbClr val="4C91AF"/>
                </a:solidFill>
              </a:rPr>
              <a:t>Build hover text dynamically using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to make custom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  <a:r>
              <a:rPr sz="2800">
                <a:solidFill>
                  <a:srgbClr val="4C91AF"/>
                </a:solidFill>
              </a:rPr>
              <a:t> time series plots interactive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12113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170192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412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89886586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782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6: Case Study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790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Revisiting the EDA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EDA is a structured way to explore and understand your data</a:t>
            </a:r>
          </a:p>
          <a:p>
            <a:r>
              <a:rPr sz="2800" dirty="0">
                <a:solidFill>
                  <a:srgbClr val="4C91AF"/>
                </a:solidFill>
              </a:rPr>
              <a:t>In this case study, we will follow three major stages:</a:t>
            </a:r>
          </a:p>
          <a:p>
            <a:pPr lvl="1"/>
            <a:r>
              <a:rPr sz="2800" b="1" dirty="0">
                <a:solidFill>
                  <a:srgbClr val="4C91AF"/>
                </a:solidFill>
              </a:rPr>
              <a:t>Load and clean</a:t>
            </a:r>
            <a:r>
              <a:rPr sz="2800" dirty="0">
                <a:solidFill>
                  <a:srgbClr val="4C91AF"/>
                </a:solidFill>
              </a:rPr>
              <a:t>: standardize column names, check for missing values</a:t>
            </a:r>
          </a:p>
          <a:p>
            <a:pPr lvl="1"/>
            <a:r>
              <a:rPr sz="2800" b="1" dirty="0">
                <a:solidFill>
                  <a:srgbClr val="4C91AF"/>
                </a:solidFill>
              </a:rPr>
              <a:t>Understand structure</a:t>
            </a:r>
            <a:r>
              <a:rPr sz="2800" dirty="0">
                <a:solidFill>
                  <a:srgbClr val="4C91AF"/>
                </a:solidFill>
              </a:rPr>
              <a:t>: explore variable types, counts, and summaries</a:t>
            </a:r>
          </a:p>
          <a:p>
            <a:pPr lvl="1"/>
            <a:r>
              <a:rPr sz="2800" b="1" dirty="0">
                <a:solidFill>
                  <a:srgbClr val="4C91AF"/>
                </a:solidFill>
              </a:rPr>
              <a:t>Uncover patterns</a:t>
            </a:r>
            <a:r>
              <a:rPr sz="2800" dirty="0">
                <a:solidFill>
                  <a:srgbClr val="4C91AF"/>
                </a:solidFill>
              </a:rPr>
              <a:t>: relationships between traits, grouped summaries, and visualizations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Core EDA Tools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janitor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dplyr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tidyr</a:t>
            </a:r>
            <a:r>
              <a:rPr sz="2800">
                <a:solidFill>
                  <a:srgbClr val="4C91AF"/>
                </a:solidFill>
              </a:rPr>
              <a:t>, and </a:t>
            </a:r>
            <a:r>
              <a:rPr sz="2800">
                <a:solidFill>
                  <a:srgbClr val="4C91AF"/>
                </a:solidFill>
                <a:latin typeface="Inconsolata"/>
              </a:rPr>
              <a:t>purrr</a:t>
            </a:r>
            <a:r>
              <a:rPr sz="2800">
                <a:solidFill>
                  <a:srgbClr val="4C91AF"/>
                </a:solidFill>
              </a:rPr>
              <a:t> for transformation and summaries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plotly</a:t>
            </a:r>
            <a:r>
              <a:rPr sz="2800">
                <a:solidFill>
                  <a:srgbClr val="4C91AF"/>
                </a:solidFill>
              </a:rPr>
              <a:t> to visualize structure, relationships, and distributions</a:t>
            </a:r>
          </a:p>
          <a:p>
            <a:r>
              <a:rPr sz="2800">
                <a:solidFill>
                  <a:srgbClr val="4C91AF"/>
                </a:solidFill>
              </a:rPr>
              <a:t>Revisit key functions (and many more!):</a:t>
            </a:r>
          </a:p>
          <a:p>
            <a:pPr lvl="1"/>
            <a:r>
              <a:rPr sz="2800">
                <a:solidFill>
                  <a:srgbClr val="4C91AF"/>
                </a:solidFill>
                <a:latin typeface="Inconsolata"/>
              </a:rPr>
              <a:t>summarize()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pivot_longer()</a:t>
            </a:r>
          </a:p>
          <a:p>
            <a:pPr lvl="1"/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count()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map_df()</a:t>
            </a:r>
          </a:p>
          <a:p>
            <a:pPr lvl="1"/>
            <a:r>
              <a:rPr sz="2800">
                <a:solidFill>
                  <a:srgbClr val="4C91AF"/>
                </a:solidFill>
                <a:latin typeface="Inconsolata"/>
              </a:rPr>
              <a:t>ggplot()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plot_ly()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Thinking with Data: From Traits to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Categorical traits → use bar charts and counts</a:t>
            </a:r>
          </a:p>
          <a:p>
            <a:r>
              <a:rPr sz="2800">
                <a:solidFill>
                  <a:srgbClr val="4C91AF"/>
                </a:solidFill>
              </a:rPr>
              <a:t>Numeric traits  → use histograms and boxplots</a:t>
            </a:r>
          </a:p>
          <a:p>
            <a:r>
              <a:rPr sz="2800">
                <a:solidFill>
                  <a:srgbClr val="4C91AF"/>
                </a:solidFill>
              </a:rPr>
              <a:t>Combined views → use grouped or faceted plots</a:t>
            </a:r>
          </a:p>
          <a:p>
            <a:r>
              <a:rPr sz="2800">
                <a:solidFill>
                  <a:srgbClr val="4C91AF"/>
                </a:solidFill>
              </a:rPr>
              <a:t>Always return to EDA’s key questions:</a:t>
            </a:r>
          </a:p>
          <a:p>
            <a:pPr lvl="1"/>
            <a:r>
              <a:rPr sz="2800">
                <a:solidFill>
                  <a:srgbClr val="4C91AF"/>
                </a:solidFill>
              </a:rPr>
              <a:t>What’s typical?</a:t>
            </a:r>
          </a:p>
          <a:p>
            <a:pPr lvl="1"/>
            <a:r>
              <a:rPr sz="2800">
                <a:solidFill>
                  <a:srgbClr val="4C91AF"/>
                </a:solidFill>
              </a:rPr>
              <a:t>What’s unusual?</a:t>
            </a:r>
          </a:p>
          <a:p>
            <a:pPr lvl="1"/>
            <a:r>
              <a:rPr sz="2800">
                <a:solidFill>
                  <a:srgbClr val="4C91AF"/>
                </a:solidFill>
              </a:rPr>
              <a:t>What varies across groups?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791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8173659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4: Functional Programming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Functional Programming for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map()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walk()</a:t>
            </a:r>
            <a:r>
              <a:rPr sz="2800">
                <a:solidFill>
                  <a:srgbClr val="4C91AF"/>
                </a:solidFill>
              </a:rPr>
              <a:t> to apply functions across columns, lists, or features</a:t>
            </a:r>
          </a:p>
          <a:p>
            <a:r>
              <a:rPr sz="2800">
                <a:solidFill>
                  <a:srgbClr val="4C91AF"/>
                </a:solidFill>
              </a:rPr>
              <a:t>Automate repetitive summaries or visualizations with minimal code</a:t>
            </a:r>
          </a:p>
          <a:p>
            <a:r>
              <a:rPr sz="2800">
                <a:solidFill>
                  <a:srgbClr val="4C91AF"/>
                </a:solidFill>
              </a:rPr>
              <a:t>Keep your analysis tidy and readable by avoiding loops</a:t>
            </a:r>
          </a:p>
          <a:p>
            <a:r>
              <a:rPr sz="2800">
                <a:solidFill>
                  <a:srgbClr val="4C91AF"/>
                </a:solidFill>
              </a:rPr>
              <a:t>Combine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group_split()</a:t>
            </a:r>
            <a:r>
              <a:rPr sz="2800">
                <a:solidFill>
                  <a:srgbClr val="4C91AF"/>
                </a:solidFill>
              </a:rPr>
              <a:t> with </a:t>
            </a:r>
            <a:r>
              <a:rPr sz="2800">
                <a:solidFill>
                  <a:srgbClr val="4C91AF"/>
                </a:solidFill>
                <a:latin typeface="Inconsolata"/>
              </a:rPr>
              <a:t>map_*()</a:t>
            </a:r>
            <a:r>
              <a:rPr sz="2800">
                <a:solidFill>
                  <a:srgbClr val="4C91AF"/>
                </a:solidFill>
              </a:rPr>
              <a:t> for per-group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Automating Feature Summaries and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Define a single function that handles both data summaries and plots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map()</a:t>
            </a:r>
            <a:r>
              <a:rPr sz="2800">
                <a:solidFill>
                  <a:srgbClr val="4C91AF"/>
                </a:solidFill>
              </a:rPr>
              <a:t> to loop across variables like energy, tempo, or valence</a:t>
            </a:r>
          </a:p>
          <a:p>
            <a:r>
              <a:rPr sz="2800">
                <a:solidFill>
                  <a:srgbClr val="4C91AF"/>
                </a:solidFill>
              </a:rPr>
              <a:t>Combine summary stats with histograms or violin plots</a:t>
            </a:r>
          </a:p>
          <a:p>
            <a:r>
              <a:rPr sz="2800">
                <a:solidFill>
                  <a:srgbClr val="4C91AF"/>
                </a:solidFill>
              </a:rPr>
              <a:t>Add consistent labeling, styling, and export settings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Extracting Patterns Across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imap_lgl()</a:t>
            </a:r>
            <a:r>
              <a:rPr sz="2800">
                <a:solidFill>
                  <a:srgbClr val="4C91AF"/>
                </a:solidFill>
              </a:rPr>
              <a:t> to search all character columns at once</a:t>
            </a:r>
          </a:p>
          <a:p>
            <a:r>
              <a:rPr sz="2800">
                <a:solidFill>
                  <a:srgbClr val="4C91AF"/>
                </a:solidFill>
              </a:rPr>
              <a:t>Build quick “search engines” for exploratory keyword filtering</a:t>
            </a:r>
          </a:p>
          <a:p>
            <a:r>
              <a:rPr sz="2800">
                <a:solidFill>
                  <a:srgbClr val="4C91AF"/>
                </a:solidFill>
              </a:rPr>
              <a:t>Detect presence of terms like "love" or "may" across multiple fields</a:t>
            </a:r>
          </a:p>
          <a:p>
            <a:r>
              <a:rPr sz="2800">
                <a:solidFill>
                  <a:srgbClr val="4C91AF"/>
                </a:solidFill>
              </a:rPr>
              <a:t>Quickly identify which variables hold the information you're after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Nesting, Mapping, and Combining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group_split()</a:t>
            </a:r>
            <a:r>
              <a:rPr sz="2800">
                <a:solidFill>
                  <a:srgbClr val="4C91AF"/>
                </a:solidFill>
              </a:rPr>
              <a:t> to split a dataset into a list by group</a:t>
            </a:r>
          </a:p>
          <a:p>
            <a:r>
              <a:rPr sz="2800">
                <a:solidFill>
                  <a:srgbClr val="4C91AF"/>
                </a:solidFill>
              </a:rPr>
              <a:t>Apply </a:t>
            </a:r>
            <a:r>
              <a:rPr sz="2800">
                <a:solidFill>
                  <a:srgbClr val="4C91AF"/>
                </a:solidFill>
                <a:latin typeface="Inconsolata"/>
              </a:rPr>
              <a:t>map()</a:t>
            </a:r>
            <a:r>
              <a:rPr sz="2800">
                <a:solidFill>
                  <a:srgbClr val="4C91AF"/>
                </a:solidFill>
              </a:rPr>
              <a:t> to summarize or analyze each group separately</a:t>
            </a:r>
          </a:p>
          <a:p>
            <a:r>
              <a:rPr sz="2800">
                <a:solidFill>
                  <a:srgbClr val="4C91AF"/>
                </a:solidFill>
              </a:rPr>
              <a:t>Combine results using </a:t>
            </a:r>
            <a:r>
              <a:rPr sz="2800">
                <a:solidFill>
                  <a:srgbClr val="4C91AF"/>
                </a:solidFill>
                <a:latin typeface="Inconsolata"/>
              </a:rPr>
              <a:t>reduce()</a:t>
            </a:r>
            <a:r>
              <a:rPr sz="2800">
                <a:solidFill>
                  <a:srgbClr val="4C91AF"/>
                </a:solidFill>
              </a:rPr>
              <a:t> or </a:t>
            </a:r>
            <a:r>
              <a:rPr sz="2800">
                <a:solidFill>
                  <a:srgbClr val="4C91AF"/>
                </a:solidFill>
                <a:latin typeface="Inconsolata"/>
              </a:rPr>
              <a:t>bind_rows()</a:t>
            </a:r>
          </a:p>
          <a:p>
            <a:r>
              <a:rPr sz="2800">
                <a:solidFill>
                  <a:srgbClr val="4C91AF"/>
                </a:solidFill>
              </a:rPr>
              <a:t>Perfect for by-category EDA, such as genre-level summaries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Using </a:t>
            </a:r>
            <a:r>
              <a:rPr sz="4800">
                <a:solidFill>
                  <a:srgbClr val="003366"/>
                </a:solidFill>
                <a:latin typeface="Inconsolata"/>
              </a:rPr>
              <a:t>walk()</a:t>
            </a:r>
            <a:r>
              <a:rPr sz="4800">
                <a:solidFill>
                  <a:srgbClr val="003366"/>
                </a:solidFill>
              </a:rPr>
              <a:t> for Action-Oriented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walk()</a:t>
            </a:r>
            <a:r>
              <a:rPr sz="2800">
                <a:solidFill>
                  <a:srgbClr val="4C91AF"/>
                </a:solidFill>
              </a:rPr>
              <a:t> to apply a function with side effects (like saving files)</a:t>
            </a:r>
          </a:p>
          <a:p>
            <a:r>
              <a:rPr sz="2800">
                <a:solidFill>
                  <a:srgbClr val="4C91AF"/>
                </a:solidFill>
              </a:rPr>
              <a:t>Automate plots for multiple groups with consistent formatting</a:t>
            </a:r>
          </a:p>
          <a:p>
            <a:r>
              <a:rPr sz="2800">
                <a:solidFill>
                  <a:srgbClr val="4C91AF"/>
                </a:solidFill>
              </a:rPr>
              <a:t>Avoid copy-pasting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ggplot()</a:t>
            </a:r>
            <a:r>
              <a:rPr sz="2800">
                <a:solidFill>
                  <a:srgbClr val="4C91AF"/>
                </a:solidFill>
              </a:rPr>
              <a:t> code by passing each group dynamically</a:t>
            </a:r>
          </a:p>
          <a:p>
            <a:r>
              <a:rPr sz="2800">
                <a:solidFill>
                  <a:srgbClr val="4C91AF"/>
                </a:solidFill>
              </a:rPr>
              <a:t>Helpful for building reports or exporting batch outputs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1898</Words>
  <Application>Microsoft Macintosh PowerPoint</Application>
  <PresentationFormat>Widescreen</PresentationFormat>
  <Paragraphs>190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Functional Programming for EDA</vt:lpstr>
      <vt:lpstr>Automating Feature Summaries and Plots</vt:lpstr>
      <vt:lpstr>Extracting Patterns Across Variables</vt:lpstr>
      <vt:lpstr>Nesting, Mapping, and Combining Groups</vt:lpstr>
      <vt:lpstr>Using walk() for Action-Oriented EDA</vt:lpstr>
      <vt:lpstr>PowerPoint Presentation</vt:lpstr>
      <vt:lpstr>STOP</vt:lpstr>
      <vt:lpstr>Welcome to</vt:lpstr>
      <vt:lpstr>START</vt:lpstr>
      <vt:lpstr>PowerPoint Presentation</vt:lpstr>
      <vt:lpstr>Exploratory Data Analysis in R with Tidyverse</vt:lpstr>
      <vt:lpstr>Bringing ggplot2 to Life with ggplotly()</vt:lpstr>
      <vt:lpstr>Enhancing Tooltips for Exploration</vt:lpstr>
      <vt:lpstr>Building Interactive Bar and Box Plots</vt:lpstr>
      <vt:lpstr>Comparing Multiple Variables in Long Format</vt:lpstr>
      <vt:lpstr>Adding Sliders, Lines, and Hover to Time Series</vt:lpstr>
      <vt:lpstr>PowerPoint Presentation</vt:lpstr>
      <vt:lpstr>STOP</vt:lpstr>
      <vt:lpstr>Welcome to</vt:lpstr>
      <vt:lpstr>START</vt:lpstr>
      <vt:lpstr>PowerPoint Presentation</vt:lpstr>
      <vt:lpstr>Exploratory Data Analysis in R with Tidyverse</vt:lpstr>
      <vt:lpstr>Revisiting the EDA Process</vt:lpstr>
      <vt:lpstr>Core EDA Tools in Action</vt:lpstr>
      <vt:lpstr>Thinking with Data: From Traits to Trends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13</cp:revision>
  <dcterms:created xsi:type="dcterms:W3CDTF">2025-02-22T03:05:06Z</dcterms:created>
  <dcterms:modified xsi:type="dcterms:W3CDTF">2025-04-21T19:35:49Z</dcterms:modified>
</cp:coreProperties>
</file>