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69" r:id="rId11"/>
    <p:sldId id="27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65118"/>
  </p:normalViewPr>
  <p:slideViewPr>
    <p:cSldViewPr>
      <p:cViewPr varScale="1">
        <p:scale>
          <a:sx n="75" d="100"/>
          <a:sy n="75" d="100"/>
        </p:scale>
        <p:origin x="1208" y="4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Most real-world datasets have more columns than you need, and may contain thousands of rows. Focusing on what's relevant streamlines your work.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use `select()` to choose just a few meaningful variables and `filter()` to isolate high-popularity songs. These early steps help you understand what kind of entries you're working with and build intuition before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create new columns?*</a:t>
            </a:r>
          </a:p>
          <a:p>
            <a:r>
              <a:t>You often need to group or flag data before plotting or modeling. Creating new variables like “high tempo” or “popularity group” helps you summarize traits.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use logical comparisons and `case_when()` to tag songs with labels like "high energy dance" or "popular vs. not popular." This supports clearer analysis and customized summaries.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reshape data?*</a:t>
            </a:r>
          </a:p>
          <a:p>
            <a:r>
              <a:t>Long format is useful for grouped summaries and faceted plots, while wide format helps with comparisons across categories.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turn multiple audio features into a single column using `pivot_longer()`, and later transform grouped counts into wide format using `pivot_wider()`.</a:t>
            </a:r>
          </a:p>
          <a:p>
            <a:endParaRPr/>
          </a:p>
          <a:p>
            <a:r>
              <a:t>These transformations are key to building flexible, tidy pipelines.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split or combine columns?*</a:t>
            </a:r>
          </a:p>
          <a:p>
            <a:r>
              <a:t>Real-world data often stores multiple values in a single column. To analyze artist collaborations, we need to split them. To make readable labels, we might want to combine names.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use `separate()` to extract each artist into its own column and analyze which genres feature more collaborations. Then you’ll use `unite()` to create a compact label for each track + artist.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tidy and recode?*</a:t>
            </a:r>
          </a:p>
          <a:p>
            <a:r>
              <a:t>Data straight from external sources may have symbols, inconsistencies, or awkward formatting. Tidying your columns and labels makes your work easier and more reproducible.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use `janitor::clean_names()` to clean up unruly names and `mutate()` to recode popularity flags to simple labels like “yes” and “no.” These cleaning steps lay the groundwork for robust analysis and clear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21/4/2025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21/4/2025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21/4/2025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2: Data Cleaning Fundamentals with </a:t>
            </a:r>
          </a:p>
          <a:p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dplyr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and janitor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Selecting and Filtering for Relevant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select()</a:t>
            </a:r>
            <a:r>
              <a:rPr sz="2800">
                <a:solidFill>
                  <a:srgbClr val="4C91AF"/>
                </a:solidFill>
              </a:rPr>
              <a:t> to focus on relevant variables for your analysis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filter()</a:t>
            </a:r>
            <a:r>
              <a:rPr sz="2800">
                <a:solidFill>
                  <a:srgbClr val="4C91AF"/>
                </a:solidFill>
              </a:rPr>
              <a:t> to narrow the dataset to just the rows you need</a:t>
            </a:r>
          </a:p>
          <a:p>
            <a:r>
              <a:rPr sz="2800">
                <a:solidFill>
                  <a:srgbClr val="4C91AF"/>
                </a:solidFill>
              </a:rPr>
              <a:t>Combine with </a:t>
            </a:r>
            <a:r>
              <a:rPr sz="2800">
                <a:solidFill>
                  <a:srgbClr val="4C91AF"/>
                </a:solidFill>
                <a:latin typeface="Inconsolata"/>
              </a:rPr>
              <a:t>arrange()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slice_sample()</a:t>
            </a:r>
            <a:r>
              <a:rPr sz="2800">
                <a:solidFill>
                  <a:srgbClr val="4C91AF"/>
                </a:solidFill>
              </a:rPr>
              <a:t> to inspect sorted or random subsets</a:t>
            </a:r>
          </a:p>
          <a:p>
            <a:r>
              <a:rPr sz="2800">
                <a:solidFill>
                  <a:srgbClr val="4C91AF"/>
                </a:solidFill>
              </a:rPr>
              <a:t>Enables fast inspection and validation of data quality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Creating New Variables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  <a:r>
              <a:rPr sz="2800">
                <a:solidFill>
                  <a:srgbClr val="4C91AF"/>
                </a:solidFill>
              </a:rPr>
              <a:t> to derive new insights from existing columns</a:t>
            </a:r>
          </a:p>
          <a:p>
            <a:r>
              <a:rPr sz="2800">
                <a:solidFill>
                  <a:srgbClr val="4C91AF"/>
                </a:solidFill>
              </a:rPr>
              <a:t>Create binary flags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high_energy_dance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case_when()</a:t>
            </a:r>
            <a:r>
              <a:rPr sz="2800">
                <a:solidFill>
                  <a:srgbClr val="4C91AF"/>
                </a:solidFill>
              </a:rPr>
              <a:t> for multiple conditional groupings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popularity_group</a:t>
            </a:r>
          </a:p>
          <a:p>
            <a:r>
              <a:rPr sz="2800">
                <a:solidFill>
                  <a:srgbClr val="4C91AF"/>
                </a:solidFill>
              </a:rPr>
              <a:t>Essential for feature engineering and summarization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Reshaping Data for Deeper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pivot_longer()</a:t>
            </a:r>
            <a:r>
              <a:rPr sz="2800">
                <a:solidFill>
                  <a:srgbClr val="4C91AF"/>
                </a:solidFill>
              </a:rPr>
              <a:t> to stack multiple columns into one (long format)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pivot_wider()</a:t>
            </a:r>
            <a:r>
              <a:rPr sz="2800">
                <a:solidFill>
                  <a:srgbClr val="4C91AF"/>
                </a:solidFill>
              </a:rPr>
              <a:t> to spread grouped counts across columns (wide format)</a:t>
            </a:r>
          </a:p>
          <a:p>
            <a:r>
              <a:rPr sz="2800">
                <a:solidFill>
                  <a:srgbClr val="4C91AF"/>
                </a:solidFill>
              </a:rPr>
              <a:t>Enables advanced visualization and comparison across features or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Separating and Uniting Text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separate()</a:t>
            </a:r>
            <a:r>
              <a:rPr sz="2800">
                <a:solidFill>
                  <a:srgbClr val="4C91AF"/>
                </a:solidFill>
              </a:rPr>
              <a:t> to split one column into many (e.g., artists list)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unite()</a:t>
            </a:r>
            <a:r>
              <a:rPr sz="2800">
                <a:solidFill>
                  <a:srgbClr val="4C91AF"/>
                </a:solidFill>
              </a:rPr>
              <a:t> to combine multiple columns into one (e.g., “track by artist”)</a:t>
            </a:r>
          </a:p>
          <a:p>
            <a:r>
              <a:rPr sz="2800">
                <a:solidFill>
                  <a:srgbClr val="4C91AF"/>
                </a:solidFill>
              </a:rPr>
              <a:t>Great for cleaning and structuring messy text fields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Tidying and Recoding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janitor::clean_names()</a:t>
            </a:r>
            <a:r>
              <a:rPr sz="2800">
                <a:solidFill>
                  <a:srgbClr val="4C91AF"/>
                </a:solidFill>
              </a:rPr>
              <a:t> to standardize messy column names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remove_empty()</a:t>
            </a:r>
            <a:r>
              <a:rPr sz="2800">
                <a:solidFill>
                  <a:srgbClr val="4C91AF"/>
                </a:solidFill>
              </a:rPr>
              <a:t> to remove empty columns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case_match()</a:t>
            </a:r>
            <a:r>
              <a:rPr sz="2800">
                <a:solidFill>
                  <a:srgbClr val="4C91AF"/>
                </a:solidFill>
              </a:rPr>
              <a:t> to recode or reorder categorical values</a:t>
            </a:r>
          </a:p>
          <a:p>
            <a:r>
              <a:rPr sz="2800">
                <a:solidFill>
                  <a:srgbClr val="4C91AF"/>
                </a:solidFill>
              </a:rPr>
              <a:t>Critical for making your data analysis-ready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656</Words>
  <Application>Microsoft Macintosh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Selecting and Filtering for Relevant Observations</vt:lpstr>
      <vt:lpstr>Creating New Variables for Analysis</vt:lpstr>
      <vt:lpstr>Reshaping Data for Deeper Analysis</vt:lpstr>
      <vt:lpstr>Separating and Uniting Text Columns</vt:lpstr>
      <vt:lpstr>Tidying and Recoding Variables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12</cp:revision>
  <dcterms:created xsi:type="dcterms:W3CDTF">2025-02-22T03:05:06Z</dcterms:created>
  <dcterms:modified xsi:type="dcterms:W3CDTF">2025-04-21T18:58:43Z</dcterms:modified>
</cp:coreProperties>
</file>