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functional programming?*</a:t>
            </a:r>
          </a:p>
          <a:p>
            <a:r>
              <a:t>It allows you to perform common data analysis tasks—like summarizing variables, generating plots, or cleaning text—at scale, without repetition.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apply `map()` and `walk()` to loop over columns or grouped data. This lets you efficiently summarize features, visualize patterns, and export outputs with a few lines of code.</a:t>
            </a:r>
          </a:p>
          <a:p>
            <a:endParaRPr/>
          </a:p>
          <a:p>
            <a:r>
              <a:t>It’s all about automating EDA so you can focus more on interpreting insights and less on rewriting the same analysis logic.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automate summaries and plots?*</a:t>
            </a:r>
          </a:p>
          <a:p>
            <a:r>
              <a:t>Manual EDA works for 1 or 2 variables—but when you have 5, 10, or more, it gets repetitive fast. Functional programming helps you scale.</a:t>
            </a:r>
          </a:p>
          <a:p>
            <a:endParaRPr/>
          </a:p>
          <a:p>
            <a:r>
              <a:t>*How it works*</a:t>
            </a:r>
          </a:p>
          <a:p>
            <a:r>
              <a:t>You’ll create reusable functions to compute top tracks, handle missing data, and generate consistent visualizations. Then, you’ll map over a list of variables to generate everything in one go—without copying and pasting.</a:t>
            </a:r>
          </a:p>
          <a:p>
            <a:endParaRPr/>
          </a:p>
          <a:p>
            <a:r>
              <a:t>This saves time, avoids mistakes, and encourages consistency across your EDA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search across columns?*</a:t>
            </a:r>
          </a:p>
          <a:p>
            <a:r>
              <a:t>Sometimes you’re not sure where a value lives—did “may” appear in the track name or the album name? With functional tools, you can scan everything at once.</a:t>
            </a:r>
          </a:p>
          <a:p>
            <a:endParaRPr/>
          </a:p>
          <a:p>
            <a:r>
              <a:t>*What you'll do*</a:t>
            </a:r>
          </a:p>
          <a:p>
            <a:r>
              <a:t>You’ll use `imap_lgl()` to apply string detection across all character columns, returning a logical vector showing where matches occur. It’s fast, flexible, and helps pinpoint hidden signals in messy data.</a:t>
            </a:r>
          </a:p>
          <a:p>
            <a:endParaRPr/>
          </a:p>
          <a:p>
            <a:r>
              <a:t>This is a practical way to “scan” your dataset for information during early-stage exploration.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split and map?*</a:t>
            </a:r>
          </a:p>
          <a:p>
            <a:r>
              <a:t>Grouping with `group_by()` is great—but sometimes you want more control or need to apply custom logic. That’s where `group_split()` + `map()` shines.</a:t>
            </a:r>
          </a:p>
          <a:p>
            <a:endParaRPr/>
          </a:p>
          <a:p>
            <a:r>
              <a:t>*What you'll do*</a:t>
            </a:r>
          </a:p>
          <a:p>
            <a:r>
              <a:t>You’ll split your dataset into groups (like genres), analyze each group using `map()`, and recombine the results into one tidy output. This is especially useful for applying customized logic that doesn’t fit into a single tidy pipeline.</a:t>
            </a:r>
          </a:p>
          <a:p>
            <a:endParaRPr/>
          </a:p>
          <a:p>
            <a:r>
              <a:t>It turns group-level EDA into a modular and scalable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`walk()` instead of `map()`?*</a:t>
            </a:r>
          </a:p>
          <a:p>
            <a:r>
              <a:t>`walk()` is ideal when your goal isn’t to return values—but to trigger an action, like saving a file or printing a report.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generate and save one plot per genre (or group), each with customized titles and filenames. This is a great way to export results from your EDA and use them in presentations or dashboards.</a:t>
            </a:r>
          </a:p>
          <a:p>
            <a:endParaRPr/>
          </a:p>
          <a:p>
            <a:r>
              <a:t>Functional programming doesn’t just help you analyze—it helps you deliver.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4: Functional Programming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Functional Programming for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walk()</a:t>
            </a:r>
            <a:r>
              <a:rPr sz="2800">
                <a:solidFill>
                  <a:srgbClr val="4C91AF"/>
                </a:solidFill>
              </a:rPr>
              <a:t> to apply functions across columns, lists, or features</a:t>
            </a:r>
          </a:p>
          <a:p>
            <a:r>
              <a:rPr sz="2800">
                <a:solidFill>
                  <a:srgbClr val="4C91AF"/>
                </a:solidFill>
              </a:rPr>
              <a:t>Automate repetitive summaries or visualizations with minimal code</a:t>
            </a:r>
          </a:p>
          <a:p>
            <a:r>
              <a:rPr sz="2800">
                <a:solidFill>
                  <a:srgbClr val="4C91AF"/>
                </a:solidFill>
              </a:rPr>
              <a:t>Keep your analysis tidy and readable by avoiding loops</a:t>
            </a:r>
          </a:p>
          <a:p>
            <a:r>
              <a:rPr sz="2800">
                <a:solidFill>
                  <a:srgbClr val="4C91AF"/>
                </a:solidFill>
              </a:rPr>
              <a:t>Combine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group_split()</a:t>
            </a:r>
            <a:r>
              <a:rPr sz="2800">
                <a:solidFill>
                  <a:srgbClr val="4C91AF"/>
                </a:solidFill>
              </a:rPr>
              <a:t> with </a:t>
            </a:r>
            <a:r>
              <a:rPr sz="2800">
                <a:solidFill>
                  <a:srgbClr val="4C91AF"/>
                </a:solidFill>
                <a:latin typeface="Inconsolata"/>
              </a:rPr>
              <a:t>map_*()</a:t>
            </a:r>
            <a:r>
              <a:rPr sz="2800">
                <a:solidFill>
                  <a:srgbClr val="4C91AF"/>
                </a:solidFill>
              </a:rPr>
              <a:t> for per-group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Automating Feature Summaries and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Define a single function that handles both data summaries and plots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to loop across variables like energy, tempo, or valence</a:t>
            </a:r>
          </a:p>
          <a:p>
            <a:r>
              <a:rPr sz="2800">
                <a:solidFill>
                  <a:srgbClr val="4C91AF"/>
                </a:solidFill>
              </a:rPr>
              <a:t>Combine summary stats with histograms or violin plots</a:t>
            </a:r>
          </a:p>
          <a:p>
            <a:r>
              <a:rPr sz="2800">
                <a:solidFill>
                  <a:srgbClr val="4C91AF"/>
                </a:solidFill>
              </a:rPr>
              <a:t>Add consistent labeling, styling, and export settings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Extracting Patterns Across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imap_lgl()</a:t>
            </a:r>
            <a:r>
              <a:rPr sz="2800">
                <a:solidFill>
                  <a:srgbClr val="4C91AF"/>
                </a:solidFill>
              </a:rPr>
              <a:t> to search all character columns at once</a:t>
            </a:r>
          </a:p>
          <a:p>
            <a:r>
              <a:rPr sz="2800">
                <a:solidFill>
                  <a:srgbClr val="4C91AF"/>
                </a:solidFill>
              </a:rPr>
              <a:t>Build quick “search engines” for exploratory keyword filtering</a:t>
            </a:r>
          </a:p>
          <a:p>
            <a:r>
              <a:rPr sz="2800">
                <a:solidFill>
                  <a:srgbClr val="4C91AF"/>
                </a:solidFill>
              </a:rPr>
              <a:t>Detect presence of terms like "love" or "may" across multiple fields</a:t>
            </a:r>
          </a:p>
          <a:p>
            <a:r>
              <a:rPr sz="2800">
                <a:solidFill>
                  <a:srgbClr val="4C91AF"/>
                </a:solidFill>
              </a:rPr>
              <a:t>Quickly identify which variables hold the information you're after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Nesting, Mapping, and Combining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group_split()</a:t>
            </a:r>
            <a:r>
              <a:rPr sz="2800">
                <a:solidFill>
                  <a:srgbClr val="4C91AF"/>
                </a:solidFill>
              </a:rPr>
              <a:t> to split a dataset into a list by group</a:t>
            </a:r>
          </a:p>
          <a:p>
            <a:r>
              <a:rPr sz="2800">
                <a:solidFill>
                  <a:srgbClr val="4C91AF"/>
                </a:solidFill>
              </a:rPr>
              <a:t>Apply </a:t>
            </a:r>
            <a:r>
              <a:rPr sz="2800">
                <a:solidFill>
                  <a:srgbClr val="4C91AF"/>
                </a:solidFill>
                <a:latin typeface="Inconsolata"/>
              </a:rPr>
              <a:t>map()</a:t>
            </a:r>
            <a:r>
              <a:rPr sz="2800">
                <a:solidFill>
                  <a:srgbClr val="4C91AF"/>
                </a:solidFill>
              </a:rPr>
              <a:t> to summarize or analyze each group separately</a:t>
            </a:r>
          </a:p>
          <a:p>
            <a:r>
              <a:rPr sz="2800">
                <a:solidFill>
                  <a:srgbClr val="4C91AF"/>
                </a:solidFill>
              </a:rPr>
              <a:t>Combine results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reduce()</a:t>
            </a:r>
            <a:r>
              <a:rPr sz="2800">
                <a:solidFill>
                  <a:srgbClr val="4C91AF"/>
                </a:solidFill>
              </a:rPr>
              <a:t> or </a:t>
            </a:r>
            <a:r>
              <a:rPr sz="2800">
                <a:solidFill>
                  <a:srgbClr val="4C91AF"/>
                </a:solidFill>
                <a:latin typeface="Inconsolata"/>
              </a:rPr>
              <a:t>bind_rows()</a:t>
            </a:r>
          </a:p>
          <a:p>
            <a:r>
              <a:rPr sz="2800">
                <a:solidFill>
                  <a:srgbClr val="4C91AF"/>
                </a:solidFill>
              </a:rPr>
              <a:t>Perfect for by-category EDA, such as genre-level summaries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Using </a:t>
            </a:r>
            <a:r>
              <a:rPr sz="4800">
                <a:solidFill>
                  <a:srgbClr val="003366"/>
                </a:solidFill>
                <a:latin typeface="Inconsolata"/>
              </a:rPr>
              <a:t>walk()</a:t>
            </a:r>
            <a:r>
              <a:rPr sz="4800">
                <a:solidFill>
                  <a:srgbClr val="003366"/>
                </a:solidFill>
              </a:rPr>
              <a:t> for Action-Oriented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walk()</a:t>
            </a:r>
            <a:r>
              <a:rPr sz="2800">
                <a:solidFill>
                  <a:srgbClr val="4C91AF"/>
                </a:solidFill>
              </a:rPr>
              <a:t> to apply a function with side effects (like saving files)</a:t>
            </a:r>
          </a:p>
          <a:p>
            <a:r>
              <a:rPr sz="2800">
                <a:solidFill>
                  <a:srgbClr val="4C91AF"/>
                </a:solidFill>
              </a:rPr>
              <a:t>Automate plots for multiple groups with consistent formatting</a:t>
            </a:r>
          </a:p>
          <a:p>
            <a:r>
              <a:rPr sz="2800">
                <a:solidFill>
                  <a:srgbClr val="4C91AF"/>
                </a:solidFill>
              </a:rPr>
              <a:t>Avoid copy-pasting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ggplot()</a:t>
            </a:r>
            <a:r>
              <a:rPr sz="2800">
                <a:solidFill>
                  <a:srgbClr val="4C91AF"/>
                </a:solidFill>
              </a:rPr>
              <a:t> code by passing each group dynamically</a:t>
            </a:r>
          </a:p>
          <a:p>
            <a:r>
              <a:rPr sz="2800">
                <a:solidFill>
                  <a:srgbClr val="4C91AF"/>
                </a:solidFill>
              </a:rPr>
              <a:t>Helpful for building reports or exporting batch outputs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752</Words>
  <Application>Microsoft Macintosh PowerPoint</Application>
  <PresentationFormat>Widescreen</PresentationFormat>
  <Paragraphs>71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Functional Programming for EDA</vt:lpstr>
      <vt:lpstr>Automating Feature Summaries and Plots</vt:lpstr>
      <vt:lpstr>Extracting Patterns Across Variables</vt:lpstr>
      <vt:lpstr>Nesting, Mapping, and Combining Groups</vt:lpstr>
      <vt:lpstr>Using walk() for Action-Oriented EDA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11</cp:revision>
  <dcterms:created xsi:type="dcterms:W3CDTF">2025-02-22T03:05:06Z</dcterms:created>
  <dcterms:modified xsi:type="dcterms:W3CDTF">2025-04-21T19:16:06Z</dcterms:modified>
</cp:coreProperties>
</file>