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ggplotly()?*</a:t>
            </a:r>
          </a:p>
          <a:p>
            <a:r>
              <a:t>One of the easiest ways to go from static to interactive is using `ggplotly()`. You write your plot just as you normally would in `ggplot2`, and then wrap it in `ggplotly()`.</a:t>
            </a:r>
          </a:p>
          <a:p>
            <a:endParaRPr/>
          </a:p>
          <a:p>
            <a:r>
              <a:t>This automatically adds interactivity—hover tooltips, zoom, and pan—without changing the plot's layout or layers.</a:t>
            </a:r>
          </a:p>
          <a:p>
            <a:endParaRPr/>
          </a:p>
          <a:p>
            <a:r>
              <a:t>It’s ideal for exploratory visuals where users want to dig into specific points and 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a tooltip?*</a:t>
            </a:r>
          </a:p>
          <a:p>
            <a:r>
              <a:t>A tooltip is what appears when you hover over a point in an interactive plot. By default, plotly might show raw variable names, but you can customize that.</a:t>
            </a:r>
          </a:p>
          <a:p>
            <a:endParaRPr/>
          </a:p>
          <a:p>
            <a:r>
              <a:t>Using the `text` aesthetic, you can build custom tooltips—like showing the track name, artist, and genre on hover.</a:t>
            </a:r>
          </a:p>
          <a:p>
            <a:endParaRPr/>
          </a:p>
          <a:p>
            <a:r>
              <a:t>This is especially powerful in exploratory analysis: you can fit more data into the story without overloading the visual.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*From static to exploratory*</a:t>
            </a:r>
          </a:p>
          <a:p>
            <a:r>
              <a:t>You’re not limited to scatterplots. `plot_ly()` allows you to build bar charts, histograms, and boxplots with full interactivity.</a:t>
            </a:r>
          </a:p>
          <a:p>
            <a:endParaRPr/>
          </a:p>
          <a:p>
            <a:r>
              <a:t>You can highlight group differences by genre or popularity, and use tooltips to add detail.</a:t>
            </a:r>
          </a:p>
          <a:p>
            <a:r>
              <a:t>And when combined with `layout()`, you have full control over how your audience experiences the visual—titles, axes, and more.</a:t>
            </a:r>
          </a:p>
          <a:p>
            <a:endParaRPr/>
          </a:p>
          <a:p>
            <a:r>
              <a:t>The beauty? All of it is reactive and immediate—users can hover, zoom, and interact.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go long?*</a:t>
            </a:r>
          </a:p>
          <a:p>
            <a:r>
              <a:t>When you want to compare several numeric features at once, a long format is your best friend. It lets you create one tidy structure where you can facet or color by variable.</a:t>
            </a:r>
          </a:p>
          <a:p>
            <a:endParaRPr/>
          </a:p>
          <a:p>
            <a:r>
              <a:t>In this session, we created boxplots for different features split by popularity and converted the whole thing to an interactive plot using `ggplotly()`.</a:t>
            </a:r>
          </a:p>
          <a:p>
            <a:endParaRPr/>
          </a:p>
          <a:p>
            <a:r>
              <a:t>This strategy helps standardize your visualization workflow while still offering deep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interact with time?*</a:t>
            </a:r>
          </a:p>
          <a:p>
            <a:r>
              <a:t>Time series plots are more powerful when users can zoom in and out. Adding range sliders lets you drill into specific time frames or view trends at scale.</a:t>
            </a:r>
          </a:p>
          <a:p>
            <a:endParaRPr/>
          </a:p>
          <a:p>
            <a:r>
              <a:t>We also used hover tooltips to display high temps, wind gusts, or flight performance on specific days. By layering these with line plots or point plots, the result is a clear and explorable time-based narrative.</a:t>
            </a:r>
          </a:p>
          <a:p>
            <a:endParaRPr/>
          </a:p>
          <a:p>
            <a:r>
              <a:t>Combining `ggplot2` with `ggplotly()` means you get the expressive grammar of ggplot *plus* the interactivity of plotly.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5: Interactive Data Visualization</a:t>
            </a:r>
          </a:p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with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plotly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Bringing ggplot2 to Life with </a:t>
            </a:r>
            <a:r>
              <a:rPr sz="4800">
                <a:solidFill>
                  <a:srgbClr val="003366"/>
                </a:solidFill>
                <a:latin typeface="Inconsolata"/>
              </a:rPr>
              <a:t>ggplotly()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add interactivity to your existing ggplot2 visualizations</a:t>
            </a:r>
          </a:p>
          <a:p>
            <a:r>
              <a:rPr sz="2800">
                <a:solidFill>
                  <a:srgbClr val="4C91AF"/>
                </a:solidFill>
              </a:rPr>
              <a:t>Enables zooming, panning, and dynamic tooltips</a:t>
            </a:r>
          </a:p>
          <a:p>
            <a:r>
              <a:rPr sz="2800">
                <a:solidFill>
                  <a:srgbClr val="4C91AF"/>
                </a:solidFill>
              </a:rPr>
              <a:t>No need to rewrite your plots—just wrap them in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</a:p>
          <a:p>
            <a:r>
              <a:rPr sz="2800">
                <a:solidFill>
                  <a:srgbClr val="4C91AF"/>
                </a:solidFill>
              </a:rPr>
              <a:t>Preserves layout and theme from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Enhancing Tooltips for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the </a:t>
            </a:r>
            <a:r>
              <a:rPr sz="2800">
                <a:solidFill>
                  <a:srgbClr val="4C91AF"/>
                </a:solidFill>
                <a:latin typeface="Inconsolata"/>
              </a:rPr>
              <a:t>text</a:t>
            </a:r>
            <a:r>
              <a:rPr sz="2800">
                <a:solidFill>
                  <a:srgbClr val="4C91AF"/>
                </a:solidFill>
              </a:rPr>
              <a:t> aesthetic in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to create custom hover content</a:t>
            </a:r>
          </a:p>
          <a:p>
            <a:r>
              <a:rPr sz="2800">
                <a:solidFill>
                  <a:srgbClr val="4C91AF"/>
                </a:solidFill>
              </a:rPr>
              <a:t>Pass </a:t>
            </a:r>
            <a:r>
              <a:rPr sz="2800">
                <a:solidFill>
                  <a:srgbClr val="4C91AF"/>
                </a:solidFill>
                <a:latin typeface="Inconsolata"/>
              </a:rPr>
              <a:t>tooltip = "text"</a:t>
            </a:r>
            <a:r>
              <a:rPr sz="2800">
                <a:solidFill>
                  <a:srgbClr val="4C91AF"/>
                </a:solidFill>
              </a:rPr>
              <a:t> to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show only the custom text</a:t>
            </a:r>
          </a:p>
          <a:p>
            <a:r>
              <a:rPr sz="2800">
                <a:solidFill>
                  <a:srgbClr val="4C91AF"/>
                </a:solidFill>
              </a:rPr>
              <a:t>Combine multiple fields into rich tooltips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paste()</a:t>
            </a:r>
            <a:r>
              <a:rPr sz="2800">
                <a:solidFill>
                  <a:srgbClr val="4C91AF"/>
                </a:solidFill>
              </a:rPr>
              <a:t> or </a:t>
            </a:r>
            <a:r>
              <a:rPr sz="2800">
                <a:solidFill>
                  <a:srgbClr val="4C91AF"/>
                </a:solidFill>
                <a:latin typeface="Inconsolata"/>
              </a:rPr>
              <a:t>str_c()</a:t>
            </a:r>
          </a:p>
          <a:p>
            <a:r>
              <a:rPr sz="2800">
                <a:solidFill>
                  <a:srgbClr val="4C91AF"/>
                </a:solidFill>
              </a:rPr>
              <a:t>Helps provide more context without cluttering the plot itself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Building Interactive Bar and Box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 for full control over interactivity from the start</a:t>
            </a:r>
          </a:p>
          <a:p>
            <a:r>
              <a:rPr sz="2800">
                <a:solidFill>
                  <a:srgbClr val="4C91AF"/>
                </a:solidFill>
              </a:rPr>
              <a:t>Create bar charts with hover text and reorder categories</a:t>
            </a:r>
          </a:p>
          <a:p>
            <a:r>
              <a:rPr sz="2800">
                <a:solidFill>
                  <a:srgbClr val="4C91AF"/>
                </a:solidFill>
              </a:rPr>
              <a:t>Build boxplots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type = "box"</a:t>
            </a:r>
            <a:r>
              <a:rPr sz="2800">
                <a:solidFill>
                  <a:srgbClr val="4C91AF"/>
                </a:solidFill>
              </a:rPr>
              <a:t> to explore distribution across groups</a:t>
            </a:r>
          </a:p>
          <a:p>
            <a:r>
              <a:rPr sz="2800">
                <a:solidFill>
                  <a:srgbClr val="4C91AF"/>
                </a:solidFill>
                <a:latin typeface="Inconsolata"/>
              </a:rPr>
              <a:t>layout()</a:t>
            </a:r>
            <a:r>
              <a:rPr sz="2800">
                <a:solidFill>
                  <a:srgbClr val="4C91AF"/>
                </a:solidFill>
              </a:rPr>
              <a:t> customizes titles, axis labels, and scales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Comparing Multiple Variables in Long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  <a:r>
              <a:rPr sz="2800">
                <a:solidFill>
                  <a:srgbClr val="4C91AF"/>
                </a:solidFill>
              </a:rPr>
              <a:t> to reshape data for multi-feature plotting</a:t>
            </a:r>
          </a:p>
          <a:p>
            <a:r>
              <a:rPr sz="2800">
                <a:solidFill>
                  <a:srgbClr val="4C91AF"/>
                </a:solidFill>
              </a:rPr>
              <a:t>Facet across features like energy, valence, and danceability</a:t>
            </a:r>
          </a:p>
          <a:p>
            <a:r>
              <a:rPr sz="2800">
                <a:solidFill>
                  <a:srgbClr val="4C91AF"/>
                </a:solidFill>
              </a:rPr>
              <a:t>Use one consistent structure to build many plots at once</a:t>
            </a:r>
          </a:p>
          <a:p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makes each subplot interactive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Adding Sliders, Lines, and Hover to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plot_ly()</a:t>
            </a:r>
            <a:r>
              <a:rPr sz="2800">
                <a:solidFill>
                  <a:srgbClr val="4C91AF"/>
                </a:solidFill>
              </a:rPr>
              <a:t> to plot time series with line mode</a:t>
            </a:r>
          </a:p>
          <a:p>
            <a:r>
              <a:rPr sz="2800">
                <a:solidFill>
                  <a:srgbClr val="4C91AF"/>
                </a:solidFill>
              </a:rPr>
              <a:t>Add range sliders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rangeslider = list(visible = TRUE)</a:t>
            </a:r>
          </a:p>
          <a:p>
            <a:r>
              <a:rPr sz="2800">
                <a:solidFill>
                  <a:srgbClr val="4C91AF"/>
                </a:solidFill>
              </a:rPr>
              <a:t>Build hover text dynamically using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ggplotly()</a:t>
            </a:r>
            <a:r>
              <a:rPr sz="2800">
                <a:solidFill>
                  <a:srgbClr val="4C91AF"/>
                </a:solidFill>
              </a:rPr>
              <a:t> to make custom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time series plots interactive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704</Words>
  <Application>Microsoft Macintosh PowerPoint</Application>
  <PresentationFormat>Widescreen</PresentationFormat>
  <Paragraphs>68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Bringing ggplot2 to Life with ggplotly()</vt:lpstr>
      <vt:lpstr>Enhancing Tooltips for Exploration</vt:lpstr>
      <vt:lpstr>Building Interactive Bar and Box Plots</vt:lpstr>
      <vt:lpstr>Comparing Multiple Variables in Long Format</vt:lpstr>
      <vt:lpstr>Adding Sliders, Lines, and Hover to Time Series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10</cp:revision>
  <dcterms:created xsi:type="dcterms:W3CDTF">2025-02-22T03:05:06Z</dcterms:created>
  <dcterms:modified xsi:type="dcterms:W3CDTF">2025-04-21T19:20:51Z</dcterms:modified>
</cp:coreProperties>
</file>