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69" r:id="rId9"/>
    <p:sldId id="270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5092"/>
  </p:normalViewPr>
  <p:slideViewPr>
    <p:cSldViewPr>
      <p:cViewPr varScale="1">
        <p:scale>
          <a:sx n="70" d="100"/>
          <a:sy n="70" d="100"/>
        </p:scale>
        <p:origin x="1424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case study brings together everything we've learned. From the first step of loading the data and cleaning it with `clean_names()`, we move through the classic stages of EDA.</a:t>
            </a:r>
          </a:p>
          <a:p>
            <a:endParaRPr/>
          </a:p>
          <a:p>
            <a:r>
              <a:t>We check for missing values, understand the types of variables (categorical vs numeric), and use summaries and plots to start uncovering trends.</a:t>
            </a:r>
          </a:p>
          <a:p>
            <a:endParaRPr/>
          </a:p>
          <a:p>
            <a:r>
              <a:t>The goal? Go from raw, messy data to insight-ready structure—and along the way, build questions and hypotheses about what we’re seeing.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case study gives us a chance to apply all the tools we've learned:</a:t>
            </a:r>
          </a:p>
          <a:p>
            <a:endParaRPr/>
          </a:p>
          <a:p>
            <a:r>
              <a:t>- `janitor::clean_names()` for cleaning,</a:t>
            </a:r>
          </a:p>
          <a:p>
            <a:r>
              <a:t>- `summarize()` and `map()` for summarizing,</a:t>
            </a:r>
          </a:p>
          <a:p>
            <a:r>
              <a:t>- `ggplot()` and `plot_ly()` for visual storytelling.</a:t>
            </a:r>
          </a:p>
          <a:p>
            <a:endParaRPr/>
          </a:p>
          <a:p>
            <a:r>
              <a:t>You’ve seen these in isolation—but together, they build a full EDA pipeline. You now know how to explore data from scratch using tidyverse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We'll get revisit fundamental visual patterns:</a:t>
            </a:r>
          </a:p>
          <a:p>
            <a:endParaRPr/>
          </a:p>
          <a:p>
            <a:r>
              <a:t>- **Bar charts** for counts</a:t>
            </a:r>
          </a:p>
          <a:p>
            <a:r>
              <a:t>- **Boxplots** for comparisons</a:t>
            </a:r>
          </a:p>
          <a:p>
            <a:r>
              <a:t>- **Facets** to explore multiple groups simultaneously</a:t>
            </a:r>
          </a:p>
          <a:p>
            <a:endParaRPr/>
          </a:p>
          <a:p>
            <a:r>
              <a:t>Each visual tells a story—but only if you ask the right questions. EDA is about being curious: What’s common? What’s different? What’s worth digging into?</a:t>
            </a:r>
          </a:p>
          <a:p>
            <a:endParaRPr/>
          </a:p>
          <a:p>
            <a:r>
              <a:t>This case study will hopefully show that even with complex data, the same principles apply.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21/4/2025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21/4/2025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21/4/2025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6: Case Study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Revisiting the EDA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4C91AF"/>
                </a:solidFill>
              </a:rPr>
              <a:t>EDA is a structured way to explore and understand your data</a:t>
            </a:r>
          </a:p>
          <a:p>
            <a:r>
              <a:rPr sz="2800" dirty="0">
                <a:solidFill>
                  <a:srgbClr val="4C91AF"/>
                </a:solidFill>
              </a:rPr>
              <a:t>In this case study, we will follow three major stages:</a:t>
            </a:r>
          </a:p>
          <a:p>
            <a:pPr lvl="1"/>
            <a:r>
              <a:rPr sz="2800" b="1" dirty="0">
                <a:solidFill>
                  <a:srgbClr val="4C91AF"/>
                </a:solidFill>
              </a:rPr>
              <a:t>Load and clean</a:t>
            </a:r>
            <a:r>
              <a:rPr sz="2800" dirty="0">
                <a:solidFill>
                  <a:srgbClr val="4C91AF"/>
                </a:solidFill>
              </a:rPr>
              <a:t>: standardize column names, check for missing values</a:t>
            </a:r>
          </a:p>
          <a:p>
            <a:pPr lvl="1"/>
            <a:r>
              <a:rPr sz="2800" b="1" dirty="0">
                <a:solidFill>
                  <a:srgbClr val="4C91AF"/>
                </a:solidFill>
              </a:rPr>
              <a:t>Understand structure</a:t>
            </a:r>
            <a:r>
              <a:rPr sz="2800" dirty="0">
                <a:solidFill>
                  <a:srgbClr val="4C91AF"/>
                </a:solidFill>
              </a:rPr>
              <a:t>: explore variable types, counts, and summaries</a:t>
            </a:r>
          </a:p>
          <a:p>
            <a:pPr lvl="1"/>
            <a:r>
              <a:rPr sz="2800" b="1" dirty="0">
                <a:solidFill>
                  <a:srgbClr val="4C91AF"/>
                </a:solidFill>
              </a:rPr>
              <a:t>Uncover patterns</a:t>
            </a:r>
            <a:r>
              <a:rPr sz="2800" dirty="0">
                <a:solidFill>
                  <a:srgbClr val="4C91AF"/>
                </a:solidFill>
              </a:rPr>
              <a:t>: relationships between traits, grouped summaries, and visualizations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Core EDA Tools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janitor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dplyr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tidyr</a:t>
            </a:r>
            <a:r>
              <a:rPr sz="2800">
                <a:solidFill>
                  <a:srgbClr val="4C91AF"/>
                </a:solidFill>
              </a:rPr>
              <a:t>, and </a:t>
            </a:r>
            <a:r>
              <a:rPr sz="2800">
                <a:solidFill>
                  <a:srgbClr val="4C91AF"/>
                </a:solidFill>
                <a:latin typeface="Inconsolata"/>
              </a:rPr>
              <a:t>purrr</a:t>
            </a:r>
            <a:r>
              <a:rPr sz="2800">
                <a:solidFill>
                  <a:srgbClr val="4C91AF"/>
                </a:solidFill>
              </a:rPr>
              <a:t> for transformation and summaries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ggplot2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plotly</a:t>
            </a:r>
            <a:r>
              <a:rPr sz="2800">
                <a:solidFill>
                  <a:srgbClr val="4C91AF"/>
                </a:solidFill>
              </a:rPr>
              <a:t> to visualize structure, relationships, and distributions</a:t>
            </a:r>
          </a:p>
          <a:p>
            <a:r>
              <a:rPr sz="2800">
                <a:solidFill>
                  <a:srgbClr val="4C91AF"/>
                </a:solidFill>
              </a:rPr>
              <a:t>Revisit key functions (and many more!):</a:t>
            </a:r>
          </a:p>
          <a:p>
            <a:pPr lvl="1"/>
            <a:r>
              <a:rPr sz="2800">
                <a:solidFill>
                  <a:srgbClr val="4C91AF"/>
                </a:solidFill>
                <a:latin typeface="Inconsolata"/>
              </a:rPr>
              <a:t>summarize()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pivot_longer()</a:t>
            </a:r>
          </a:p>
          <a:p>
            <a:pPr lvl="1"/>
            <a:r>
              <a:rPr sz="2800">
                <a:solidFill>
                  <a:srgbClr val="4C91AF"/>
                </a:solidFill>
                <a:latin typeface="Inconsolata"/>
              </a:rPr>
              <a:t>group_by()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count()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map_df()</a:t>
            </a:r>
          </a:p>
          <a:p>
            <a:pPr lvl="1"/>
            <a:r>
              <a:rPr sz="2800">
                <a:solidFill>
                  <a:srgbClr val="4C91AF"/>
                </a:solidFill>
                <a:latin typeface="Inconsolata"/>
              </a:rPr>
              <a:t>ggplot()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plot_ly()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Thinking with Data: From Traits to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Categorical traits → use bar charts and counts</a:t>
            </a:r>
          </a:p>
          <a:p>
            <a:r>
              <a:rPr sz="2800">
                <a:solidFill>
                  <a:srgbClr val="4C91AF"/>
                </a:solidFill>
              </a:rPr>
              <a:t>Numeric traits  → use histograms and boxplots</a:t>
            </a:r>
          </a:p>
          <a:p>
            <a:r>
              <a:rPr sz="2800">
                <a:solidFill>
                  <a:srgbClr val="4C91AF"/>
                </a:solidFill>
              </a:rPr>
              <a:t>Combined views → use grouped or faceted plots</a:t>
            </a:r>
          </a:p>
          <a:p>
            <a:r>
              <a:rPr sz="2800">
                <a:solidFill>
                  <a:srgbClr val="4C91AF"/>
                </a:solidFill>
              </a:rPr>
              <a:t>Always return to EDA’s key questions:</a:t>
            </a:r>
          </a:p>
          <a:p>
            <a:pPr lvl="1"/>
            <a:r>
              <a:rPr sz="2800">
                <a:solidFill>
                  <a:srgbClr val="4C91AF"/>
                </a:solidFill>
              </a:rPr>
              <a:t>What’s typical?</a:t>
            </a:r>
          </a:p>
          <a:p>
            <a:pPr lvl="1"/>
            <a:r>
              <a:rPr sz="2800">
                <a:solidFill>
                  <a:srgbClr val="4C91AF"/>
                </a:solidFill>
              </a:rPr>
              <a:t>What’s unusual?</a:t>
            </a:r>
          </a:p>
          <a:p>
            <a:pPr lvl="1"/>
            <a:r>
              <a:rPr sz="2800">
                <a:solidFill>
                  <a:srgbClr val="4C91AF"/>
                </a:solidFill>
              </a:rPr>
              <a:t>What varies across groups?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442</Words>
  <Application>Microsoft Macintosh PowerPoint</Application>
  <PresentationFormat>Widescreen</PresentationFormat>
  <Paragraphs>51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Revisiting the EDA Process</vt:lpstr>
      <vt:lpstr>Core EDA Tools in Action</vt:lpstr>
      <vt:lpstr>Thinking with Data: From Traits to Trends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11</cp:revision>
  <dcterms:created xsi:type="dcterms:W3CDTF">2025-02-22T03:05:06Z</dcterms:created>
  <dcterms:modified xsi:type="dcterms:W3CDTF">2025-04-21T19:35:27Z</dcterms:modified>
</cp:coreProperties>
</file>