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1"/>
    <p:sldMasterId id="2147483706" r:id="rId2"/>
  </p:sldMasterIdLst>
  <p:notesMasterIdLst>
    <p:notesMasterId r:id="rId21"/>
  </p:notesMasterIdLst>
  <p:sldIdLst>
    <p:sldId id="711" r:id="rId3"/>
    <p:sldId id="717" r:id="rId4"/>
    <p:sldId id="728" r:id="rId5"/>
    <p:sldId id="724" r:id="rId6"/>
    <p:sldId id="739" r:id="rId7"/>
    <p:sldId id="730" r:id="rId8"/>
    <p:sldId id="661" r:id="rId9"/>
    <p:sldId id="725" r:id="rId10"/>
    <p:sldId id="726" r:id="rId11"/>
    <p:sldId id="722" r:id="rId12"/>
    <p:sldId id="732" r:id="rId13"/>
    <p:sldId id="729" r:id="rId14"/>
    <p:sldId id="735" r:id="rId15"/>
    <p:sldId id="736" r:id="rId16"/>
    <p:sldId id="737" r:id="rId17"/>
    <p:sldId id="738" r:id="rId18"/>
    <p:sldId id="721" r:id="rId19"/>
    <p:sldId id="740" r:id="rId2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8B8B"/>
    <a:srgbClr val="214673"/>
    <a:srgbClr val="6DA8D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Vidējs stils 4 - izcēlums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88946" autoAdjust="0"/>
  </p:normalViewPr>
  <p:slideViewPr>
    <p:cSldViewPr snapToGrid="0">
      <p:cViewPr varScale="1">
        <p:scale>
          <a:sx n="76" d="100"/>
          <a:sy n="76" d="100"/>
        </p:scale>
        <p:origin x="1627" y="43"/>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85" d="100"/>
          <a:sy n="85" d="100"/>
        </p:scale>
        <p:origin x="2952"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notesMaster" Target="notesMasters/notes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011DAA6-8ABC-4366-BA8A-FC4D3E86C266}" type="doc">
      <dgm:prSet loTypeId="urn:microsoft.com/office/officeart/2018/layout/CircleProcess" loCatId="simpleprocesssa" qsTypeId="urn:microsoft.com/office/officeart/2005/8/quickstyle/simple4" qsCatId="simple" csTypeId="urn:microsoft.com/office/officeart/2005/8/colors/accent3_2" csCatId="accent3" phldr="1"/>
      <dgm:spPr/>
      <dgm:t>
        <a:bodyPr/>
        <a:lstStyle/>
        <a:p>
          <a:endParaRPr lang="en-US"/>
        </a:p>
      </dgm:t>
    </dgm:pt>
    <dgm:pt modelId="{03C1144B-51D8-4E71-AB69-1D30DC87AFDC}">
      <dgm:prSet/>
      <dgm:spPr/>
      <dgm:t>
        <a:bodyPr/>
        <a:lstStyle/>
        <a:p>
          <a:r>
            <a:rPr lang="en-US" b="1" dirty="0"/>
            <a:t>Goals:</a:t>
          </a:r>
          <a:endParaRPr lang="en-US" dirty="0"/>
        </a:p>
      </dgm:t>
    </dgm:pt>
    <dgm:pt modelId="{3DF959A6-0B6A-4486-99C5-CC24538A19DE}" type="parTrans" cxnId="{F099324D-6C99-4369-9AB9-50654CA5F5FF}">
      <dgm:prSet/>
      <dgm:spPr/>
      <dgm:t>
        <a:bodyPr/>
        <a:lstStyle/>
        <a:p>
          <a:endParaRPr lang="en-US"/>
        </a:p>
      </dgm:t>
    </dgm:pt>
    <dgm:pt modelId="{C3A62BCE-8EDA-478A-AA96-72DD786F1965}" type="sibTrans" cxnId="{F099324D-6C99-4369-9AB9-50654CA5F5FF}">
      <dgm:prSet/>
      <dgm:spPr/>
      <dgm:t>
        <a:bodyPr/>
        <a:lstStyle/>
        <a:p>
          <a:endParaRPr lang="en-US"/>
        </a:p>
      </dgm:t>
    </dgm:pt>
    <dgm:pt modelId="{42E2EC5A-A36A-43C9-99C9-62FA895F7F96}">
      <dgm:prSet/>
      <dgm:spPr/>
      <dgm:t>
        <a:bodyPr/>
        <a:lstStyle/>
        <a:p>
          <a:endParaRPr lang="en-US" dirty="0"/>
        </a:p>
      </dgm:t>
    </dgm:pt>
    <dgm:pt modelId="{D97EF7F0-C7E3-40B9-B9F1-6ED81FB1E9F3}" type="parTrans" cxnId="{FD1750AB-5C88-43F2-B642-2204870EE125}">
      <dgm:prSet/>
      <dgm:spPr/>
      <dgm:t>
        <a:bodyPr/>
        <a:lstStyle/>
        <a:p>
          <a:endParaRPr lang="en-US"/>
        </a:p>
      </dgm:t>
    </dgm:pt>
    <dgm:pt modelId="{AA9D4F3F-8055-4B81-9085-1C2F240351AD}" type="sibTrans" cxnId="{FD1750AB-5C88-43F2-B642-2204870EE125}">
      <dgm:prSet/>
      <dgm:spPr/>
      <dgm:t>
        <a:bodyPr/>
        <a:lstStyle/>
        <a:p>
          <a:endParaRPr lang="en-US"/>
        </a:p>
      </dgm:t>
    </dgm:pt>
    <dgm:pt modelId="{64426A28-72A0-4DCE-BD48-B217DE9AA666}" type="pres">
      <dgm:prSet presAssocID="{C011DAA6-8ABC-4366-BA8A-FC4D3E86C266}" presName="Name0" presStyleCnt="0">
        <dgm:presLayoutVars>
          <dgm:chMax val="11"/>
          <dgm:chPref val="11"/>
          <dgm:dir/>
          <dgm:resizeHandles/>
        </dgm:presLayoutVars>
      </dgm:prSet>
      <dgm:spPr/>
    </dgm:pt>
    <dgm:pt modelId="{41E6F793-D37A-4696-A27E-200A6A5E8DBC}" type="pres">
      <dgm:prSet presAssocID="{03C1144B-51D8-4E71-AB69-1D30DC87AFDC}" presName="Accent1" presStyleCnt="0"/>
      <dgm:spPr/>
    </dgm:pt>
    <dgm:pt modelId="{C179E9F9-2EE4-4FE6-98E4-3B77D07C49A9}" type="pres">
      <dgm:prSet presAssocID="{03C1144B-51D8-4E71-AB69-1D30DC87AFDC}" presName="Accent" presStyleLbl="node1" presStyleIdx="0" presStyleCnt="2"/>
      <dgm:spPr/>
    </dgm:pt>
    <dgm:pt modelId="{24EE3530-8C12-410D-8332-F5BC1D322D7A}" type="pres">
      <dgm:prSet presAssocID="{03C1144B-51D8-4E71-AB69-1D30DC87AFDC}" presName="ParentBackground1" presStyleCnt="0"/>
      <dgm:spPr/>
    </dgm:pt>
    <dgm:pt modelId="{B6BC0774-FA43-4BC0-A618-F6C3467C89A1}" type="pres">
      <dgm:prSet presAssocID="{03C1144B-51D8-4E71-AB69-1D30DC87AFDC}" presName="ParentBackground" presStyleLbl="node1" presStyleIdx="1" presStyleCnt="2"/>
      <dgm:spPr/>
    </dgm:pt>
    <dgm:pt modelId="{BC5D9CE7-A90E-4A7B-B83A-967061A82F88}" type="pres">
      <dgm:prSet presAssocID="{03C1144B-51D8-4E71-AB69-1D30DC87AFDC}" presName="Child1" presStyleLbl="revTx" presStyleIdx="0" presStyleCnt="1">
        <dgm:presLayoutVars>
          <dgm:chMax val="0"/>
          <dgm:chPref val="0"/>
          <dgm:bulletEnabled val="1"/>
        </dgm:presLayoutVars>
      </dgm:prSet>
      <dgm:spPr/>
    </dgm:pt>
    <dgm:pt modelId="{C339A6C1-DE9D-484B-9593-42EE369D1074}" type="pres">
      <dgm:prSet presAssocID="{03C1144B-51D8-4E71-AB69-1D30DC87AFDC}" presName="Parent1" presStyleLbl="fgAcc0" presStyleIdx="0" presStyleCnt="0">
        <dgm:presLayoutVars>
          <dgm:chMax val="1"/>
          <dgm:chPref val="1"/>
          <dgm:bulletEnabled val="1"/>
        </dgm:presLayoutVars>
      </dgm:prSet>
      <dgm:spPr/>
    </dgm:pt>
  </dgm:ptLst>
  <dgm:cxnLst>
    <dgm:cxn modelId="{BC960227-CBA3-48C7-AFCB-EB7C9FD015B4}" type="presOf" srcId="{03C1144B-51D8-4E71-AB69-1D30DC87AFDC}" destId="{C339A6C1-DE9D-484B-9593-42EE369D1074}" srcOrd="1" destOrd="0" presId="urn:microsoft.com/office/officeart/2018/layout/CircleProcess"/>
    <dgm:cxn modelId="{F099324D-6C99-4369-9AB9-50654CA5F5FF}" srcId="{C011DAA6-8ABC-4366-BA8A-FC4D3E86C266}" destId="{03C1144B-51D8-4E71-AB69-1D30DC87AFDC}" srcOrd="0" destOrd="0" parTransId="{3DF959A6-0B6A-4486-99C5-CC24538A19DE}" sibTransId="{C3A62BCE-8EDA-478A-AA96-72DD786F1965}"/>
    <dgm:cxn modelId="{771C216F-BA78-48DB-A1D5-5368532988B9}" type="presOf" srcId="{C011DAA6-8ABC-4366-BA8A-FC4D3E86C266}" destId="{64426A28-72A0-4DCE-BD48-B217DE9AA666}" srcOrd="0" destOrd="0" presId="urn:microsoft.com/office/officeart/2018/layout/CircleProcess"/>
    <dgm:cxn modelId="{E64000A6-CED1-4F7C-B6E6-B81EF8AA2D8B}" type="presOf" srcId="{42E2EC5A-A36A-43C9-99C9-62FA895F7F96}" destId="{BC5D9CE7-A90E-4A7B-B83A-967061A82F88}" srcOrd="0" destOrd="0" presId="urn:microsoft.com/office/officeart/2018/layout/CircleProcess"/>
    <dgm:cxn modelId="{FD1750AB-5C88-43F2-B642-2204870EE125}" srcId="{03C1144B-51D8-4E71-AB69-1D30DC87AFDC}" destId="{42E2EC5A-A36A-43C9-99C9-62FA895F7F96}" srcOrd="0" destOrd="0" parTransId="{D97EF7F0-C7E3-40B9-B9F1-6ED81FB1E9F3}" sibTransId="{AA9D4F3F-8055-4B81-9085-1C2F240351AD}"/>
    <dgm:cxn modelId="{4386A2F3-767C-490C-95CE-9034A916DC8A}" type="presOf" srcId="{03C1144B-51D8-4E71-AB69-1D30DC87AFDC}" destId="{B6BC0774-FA43-4BC0-A618-F6C3467C89A1}" srcOrd="0" destOrd="0" presId="urn:microsoft.com/office/officeart/2018/layout/CircleProcess"/>
    <dgm:cxn modelId="{3B662A46-9EBC-4434-8946-6EBCD2CF0379}" type="presParOf" srcId="{64426A28-72A0-4DCE-BD48-B217DE9AA666}" destId="{41E6F793-D37A-4696-A27E-200A6A5E8DBC}" srcOrd="0" destOrd="0" presId="urn:microsoft.com/office/officeart/2018/layout/CircleProcess"/>
    <dgm:cxn modelId="{F33ACC64-F2B6-4DD2-BE3E-455D835D417D}" type="presParOf" srcId="{41E6F793-D37A-4696-A27E-200A6A5E8DBC}" destId="{C179E9F9-2EE4-4FE6-98E4-3B77D07C49A9}" srcOrd="0" destOrd="0" presId="urn:microsoft.com/office/officeart/2018/layout/CircleProcess"/>
    <dgm:cxn modelId="{5CD63447-70C8-4EEA-8818-0816283E0741}" type="presParOf" srcId="{64426A28-72A0-4DCE-BD48-B217DE9AA666}" destId="{24EE3530-8C12-410D-8332-F5BC1D322D7A}" srcOrd="1" destOrd="0" presId="urn:microsoft.com/office/officeart/2018/layout/CircleProcess"/>
    <dgm:cxn modelId="{D826F27D-DD64-491F-AF43-AD415B38CC00}" type="presParOf" srcId="{24EE3530-8C12-410D-8332-F5BC1D322D7A}" destId="{B6BC0774-FA43-4BC0-A618-F6C3467C89A1}" srcOrd="0" destOrd="0" presId="urn:microsoft.com/office/officeart/2018/layout/CircleProcess"/>
    <dgm:cxn modelId="{461A92F5-0025-423F-B597-4CD879C6CFEF}" type="presParOf" srcId="{64426A28-72A0-4DCE-BD48-B217DE9AA666}" destId="{BC5D9CE7-A90E-4A7B-B83A-967061A82F88}" srcOrd="2" destOrd="0" presId="urn:microsoft.com/office/officeart/2018/layout/CircleProcess"/>
    <dgm:cxn modelId="{8233680D-AA4A-4523-A418-671D34FADD82}" type="presParOf" srcId="{64426A28-72A0-4DCE-BD48-B217DE9AA666}" destId="{C339A6C1-DE9D-484B-9593-42EE369D1074}" srcOrd="3" destOrd="0" presId="urn:microsoft.com/office/officeart/2018/layout/CircleProces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79E9F9-2EE4-4FE6-98E4-3B77D07C49A9}">
      <dsp:nvSpPr>
        <dsp:cNvPr id="0" name=""/>
        <dsp:cNvSpPr/>
      </dsp:nvSpPr>
      <dsp:spPr>
        <a:xfrm>
          <a:off x="498050" y="0"/>
          <a:ext cx="3210138" cy="3210138"/>
        </a:xfrm>
        <a:prstGeom prst="ellipse">
          <a:avLst/>
        </a:prstGeom>
        <a:gradFill rotWithShape="0">
          <a:gsLst>
            <a:gs pos="0">
              <a:schemeClr val="accent3">
                <a:hueOff val="0"/>
                <a:satOff val="0"/>
                <a:lumOff val="0"/>
                <a:alphaOff val="0"/>
                <a:shade val="85000"/>
                <a:satMod val="130000"/>
              </a:schemeClr>
            </a:gs>
            <a:gs pos="34000">
              <a:schemeClr val="accent3">
                <a:hueOff val="0"/>
                <a:satOff val="0"/>
                <a:lumOff val="0"/>
                <a:alphaOff val="0"/>
                <a:shade val="87000"/>
                <a:satMod val="125000"/>
              </a:schemeClr>
            </a:gs>
            <a:gs pos="70000">
              <a:schemeClr val="accent3">
                <a:hueOff val="0"/>
                <a:satOff val="0"/>
                <a:lumOff val="0"/>
                <a:alphaOff val="0"/>
                <a:tint val="100000"/>
                <a:shade val="90000"/>
                <a:satMod val="130000"/>
              </a:schemeClr>
            </a:gs>
            <a:gs pos="100000">
              <a:schemeClr val="accent3">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sp>
    <dsp:sp modelId="{B6BC0774-FA43-4BC0-A618-F6C3467C89A1}">
      <dsp:nvSpPr>
        <dsp:cNvPr id="0" name=""/>
        <dsp:cNvSpPr/>
      </dsp:nvSpPr>
      <dsp:spPr>
        <a:xfrm>
          <a:off x="604948" y="107121"/>
          <a:ext cx="2996022" cy="2995894"/>
        </a:xfrm>
        <a:prstGeom prst="ellipse">
          <a:avLst/>
        </a:prstGeom>
        <a:gradFill rotWithShape="0">
          <a:gsLst>
            <a:gs pos="0">
              <a:schemeClr val="accent3">
                <a:hueOff val="0"/>
                <a:satOff val="0"/>
                <a:lumOff val="0"/>
                <a:alphaOff val="0"/>
                <a:shade val="85000"/>
                <a:satMod val="130000"/>
              </a:schemeClr>
            </a:gs>
            <a:gs pos="34000">
              <a:schemeClr val="accent3">
                <a:hueOff val="0"/>
                <a:satOff val="0"/>
                <a:lumOff val="0"/>
                <a:alphaOff val="0"/>
                <a:shade val="87000"/>
                <a:satMod val="125000"/>
              </a:schemeClr>
            </a:gs>
            <a:gs pos="70000">
              <a:schemeClr val="accent3">
                <a:hueOff val="0"/>
                <a:satOff val="0"/>
                <a:lumOff val="0"/>
                <a:alphaOff val="0"/>
                <a:tint val="100000"/>
                <a:shade val="90000"/>
                <a:satMod val="130000"/>
              </a:schemeClr>
            </a:gs>
            <a:gs pos="100000">
              <a:schemeClr val="accent3">
                <a:hueOff val="0"/>
                <a:satOff val="0"/>
                <a:lumOff val="0"/>
                <a:alphaOff val="0"/>
                <a:tint val="100000"/>
                <a:shade val="100000"/>
                <a:satMod val="110000"/>
              </a:schemeClr>
            </a:gs>
          </a:gsLst>
          <a:path path="circle">
            <a:fillToRect l="100000" t="100000" r="100000" b="100000"/>
          </a:path>
        </a:gradFill>
        <a:ln>
          <a:noFill/>
        </a:ln>
        <a:effectLst>
          <a:outerShdw blurRad="38100" dist="25400" dir="2700000" algn="br" rotWithShape="0">
            <a:srgbClr val="000000">
              <a:alpha val="6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2667000">
            <a:lnSpc>
              <a:spcPct val="90000"/>
            </a:lnSpc>
            <a:spcBef>
              <a:spcPct val="0"/>
            </a:spcBef>
            <a:spcAft>
              <a:spcPct val="35000"/>
            </a:spcAft>
            <a:buNone/>
          </a:pPr>
          <a:r>
            <a:rPr lang="en-US" sz="6000" b="1" kern="1200" dirty="0"/>
            <a:t>Goals:</a:t>
          </a:r>
          <a:endParaRPr lang="en-US" sz="6000" kern="1200" dirty="0"/>
        </a:p>
      </dsp:txBody>
      <dsp:txXfrm>
        <a:off x="1033180" y="535106"/>
        <a:ext cx="2140199" cy="2139924"/>
      </dsp:txXfrm>
    </dsp:sp>
    <dsp:sp modelId="{BC5D9CE7-A90E-4A7B-B83A-967061A82F88}">
      <dsp:nvSpPr>
        <dsp:cNvPr id="0" name=""/>
        <dsp:cNvSpPr/>
      </dsp:nvSpPr>
      <dsp:spPr>
        <a:xfrm>
          <a:off x="604948" y="3306196"/>
          <a:ext cx="2996022" cy="17230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8600" tIns="228600" rIns="228600" bIns="228600" numCol="1" spcCol="1270" anchor="t" anchorCtr="0">
          <a:noAutofit/>
        </a:bodyPr>
        <a:lstStyle/>
        <a:p>
          <a:pPr marL="285750" lvl="1" indent="-285750" algn="l" defTabSz="2089150">
            <a:lnSpc>
              <a:spcPct val="90000"/>
            </a:lnSpc>
            <a:spcBef>
              <a:spcPct val="0"/>
            </a:spcBef>
            <a:spcAft>
              <a:spcPct val="15000"/>
            </a:spcAft>
            <a:buChar char="•"/>
          </a:pPr>
          <a:endParaRPr lang="en-US" sz="4700" kern="1200" dirty="0"/>
        </a:p>
      </dsp:txBody>
      <dsp:txXfrm>
        <a:off x="604948" y="3306196"/>
        <a:ext cx="2996022" cy="1723003"/>
      </dsp:txXfrm>
    </dsp:sp>
  </dsp:spTree>
</dsp:drawing>
</file>

<file path=ppt/diagrams/layout1.xml><?xml version="1.0" encoding="utf-8"?>
<dgm:layoutDef xmlns:dgm="http://schemas.openxmlformats.org/drawingml/2006/diagram" xmlns:a="http://schemas.openxmlformats.org/drawingml/2006/main" uniqueId="urn:microsoft.com/office/officeart/2018/layout/CircleProcess">
  <dgm:title val="Circle Process"/>
  <dgm:desc val="Use to show sequential steps in a process. Limited to eleven Level 1 shapes with an unlimited number of Level 2 shapes. Works best with small amounts of text. Unused text does not appear, but remains available if you switch layouts."/>
  <dgm:catLst>
    <dgm:cat type="process" pri="8500"/>
    <dgm:cat type="officeonline" pri="85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30" srcId="0" destId="10" srcOrd="0" destOrd="0"/>
        <dgm:cxn modelId="4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11"/>
      <dgm:chPref val="11"/>
      <dgm:dir/>
      <dgm:resizeHandles/>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5"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Parent2" refType="w" fact="0.6249"/>
              <dgm:constr type="t" for="ch" forName="Parent2" refType="h" fact="0.2022"/>
              <dgm:constr type="w" for="ch" forName="Parent2" refType="w" fact="0.3001"/>
              <dgm:constr type="h" for="ch" forName="Parent2" refType="h" fact="0.3799"/>
              <dgm:constr type="l" for="ch" forName="Parent1" refType="w" fact="0.1597"/>
              <dgm:constr type="t" for="ch" forName="Parent1" refType="h" fact="0.2022"/>
              <dgm:constr type="w" for="ch" forName="Parent1" refType="w" fact="0.3001"/>
              <dgm:constr type="h" for="ch" forName="Parent1" refType="h" fact="0.3799"/>
              <dgm:constr type="l" for="ch" forName="Accent2" refType="w" fact="0.5498"/>
              <dgm:constr type="t" for="ch" forName="Accent2" refType="h" fact="0.1072"/>
              <dgm:constr type="w" for="ch" forName="Accent2" refType="w" fact="0.4502"/>
              <dgm:constr type="h" for="ch" forName="Accent2" refType="h" fact="0.5699"/>
              <dgm:constr type="l" for="ch" forName="ParentBackground2" refType="w" fact="0.5648"/>
              <dgm:constr type="t" for="ch" forName="ParentBackground2" refType="h" fact="0.1262"/>
              <dgm:constr type="w" for="ch" forName="ParentBackground2" refType="w" fact="0.4201"/>
              <dgm:constr type="h" for="ch" forName="ParentBackground2" refType="h" fact="0.5319"/>
              <dgm:constr type="l" for="ch" forName="Child2" refType="w" fact="0.5648"/>
              <dgm:constr type="t" for="ch" forName="Child2" refType="h" fact="0.6876"/>
              <dgm:constr type="w" for="ch" forName="Child2" refType="w" fact="0.4201"/>
              <dgm:constr type="h" for="ch" forName="Child2" refType="h" fact="0.3124"/>
              <dgm:constr type="l" for="ch" forName="Accent1" refType="w" fact="-0.0086"/>
              <dgm:constr type="t" for="ch" forName="Accent1" refType="h" fact="-0.0109"/>
              <dgm:constr type="w" for="ch" forName="Accent1" refType="w" fact="0.6367"/>
              <dgm:constr type="h" for="ch" forName="Accent1" refType="h" fact="0.806"/>
              <dgm:constr type="l" for="ch" forName="ParentBackground1" refType="w" fact="0.0997"/>
              <dgm:constr type="t" for="ch" forName="ParentBackground1" refType="h" fact="0.1262"/>
              <dgm:constr type="w" for="ch" forName="ParentBackground1" refType="w" fact="0.4201"/>
              <dgm:constr type="h" for="ch" forName="ParentBackground1" refType="h" fact="0.5319"/>
              <dgm:constr type="l" for="ch" forName="Child1" refType="w" fact="0.0997"/>
              <dgm:constr type="t" for="ch" forName="Child1" refType="h" fact="0.6876"/>
              <dgm:constr type="w" for="ch" forName="Child1" refType="w" fact="0.4201"/>
              <dgm:constr type="h" for="ch" forName="Child1" refType="h" fact="0.3124"/>
            </dgm:constrLst>
          </dgm:if>
          <dgm:if name="Name6"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Parent3" refType="w" fact="0.744"/>
              <dgm:constr type="t" for="ch" forName="Parent3" refType="h" fact="0.2022"/>
              <dgm:constr type="w" for="ch" forName="Parent3" refType="w" fact="0.2048"/>
              <dgm:constr type="h" for="ch" forName="Parent3" refType="h" fact="0.3799"/>
              <dgm:constr type="l" for="ch" forName="Parent2" refType="w" fact="0.4265"/>
              <dgm:constr type="t" for="ch" forName="Parent2" refType="h" fact="0.2022"/>
              <dgm:constr type="w" for="ch" forName="Parent2" refType="w" fact="0.2048"/>
              <dgm:constr type="h" for="ch" forName="Parent2" refType="h" fact="0.3799"/>
              <dgm:constr type="l" for="ch" forName="Parent1" refType="w" fact="0.109"/>
              <dgm:constr type="t" for="ch" forName="Parent1" refType="h" fact="0.2022"/>
              <dgm:constr type="w" for="ch" forName="Parent1" refType="w" fact="0.2048"/>
              <dgm:constr type="h" for="ch" forName="Parent1" refType="h" fact="0.3799"/>
              <dgm:constr type="l" for="ch" forName="Accent3" refType="w" fact="0.6928"/>
              <dgm:constr type="t" for="ch" forName="Accent3" refType="h" fact="0.1072"/>
              <dgm:constr type="w" for="ch" forName="Accent3" refType="w" fact="0.3072"/>
              <dgm:constr type="h" for="ch" forName="Accent3" refType="h" fact="0.5699"/>
              <dgm:constr type="l" for="ch" forName="ParentBackground3" refType="w" fact="0.703"/>
              <dgm:constr type="t" for="ch" forName="ParentBackground3" refType="h" fact="0.1262"/>
              <dgm:constr type="w" for="ch" forName="ParentBackground3" refType="w" fact="0.2868"/>
              <dgm:constr type="h" for="ch" forName="ParentBackground3" refType="h" fact="0.5319"/>
              <dgm:constr type="l" for="ch" forName="Child3" refType="w" fact="0.703"/>
              <dgm:constr type="t" for="ch" forName="Child3" refType="h" fact="0.6876"/>
              <dgm:constr type="w" for="ch" forName="Child3" refType="w" fact="0.2868"/>
              <dgm:constr type="h" for="ch" forName="Child3" refType="h" fact="0.3124"/>
              <dgm:constr type="l" for="ch" forName="Accent2" refType="w" fact="0.3122"/>
              <dgm:constr type="t" for="ch" forName="Accent2" refType="h" fact="-0.0109"/>
              <dgm:constr type="w" for="ch" forName="Accent2" refType="w" fact="0.4334"/>
              <dgm:constr type="h" for="ch" forName="Accent2" refType="h" fact="0.806"/>
              <dgm:constr type="l" for="ch" forName="ParentBackground2" refType="w" fact="0.3855"/>
              <dgm:constr type="t" for="ch" forName="ParentBackground2" refType="h" fact="0.1262"/>
              <dgm:constr type="w" for="ch" forName="ParentBackground2" refType="w" fact="0.2868"/>
              <dgm:constr type="h" for="ch" forName="ParentBackground2" refType="h" fact="0.5319"/>
              <dgm:constr type="l" for="ch" forName="Child2" refType="w" fact="0.3855"/>
              <dgm:constr type="t" for="ch" forName="Child2" refType="h" fact="0.6876"/>
              <dgm:constr type="w" for="ch" forName="Child2" refType="w" fact="0.2868"/>
              <dgm:constr type="h" for="ch" forName="Child2" refType="h" fact="0.3124"/>
              <dgm:constr type="l" for="ch" forName="Accent1" refType="w" fact="-0.0053"/>
              <dgm:constr type="t" for="ch" forName="Accent1" refType="h" fact="-0.0109"/>
              <dgm:constr type="w" for="ch" forName="Accent1" refType="w" fact="0.4334"/>
              <dgm:constr type="h" for="ch" forName="Accent1" refType="h" fact="0.806"/>
              <dgm:constr type="l" for="ch" forName="ParentBackground1" refType="w" fact="0.068"/>
              <dgm:constr type="t" for="ch" forName="ParentBackground1" refType="h" fact="0.1262"/>
              <dgm:constr type="w" for="ch" forName="ParentBackground1" refType="w" fact="0.2868"/>
              <dgm:constr type="h" for="ch" forName="ParentBackground1" refType="h" fact="0.5319"/>
              <dgm:constr type="l" for="ch" forName="Child1" refType="w" fact="0.068"/>
              <dgm:constr type="t" for="ch" forName="Child1" refType="h" fact="0.6876"/>
              <dgm:constr type="w" for="ch" forName="Child1" refType="w" fact="0.2868"/>
              <dgm:constr type="h" for="ch" forName="Child1" refType="h" fact="0.3124"/>
            </dgm:constrLst>
          </dgm:if>
          <dgm:if name="Name7"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Parent4" refType="w" fact="0.8057"/>
              <dgm:constr type="t" for="ch" forName="Parent4" refType="h" fact="0.2022"/>
              <dgm:constr type="w" for="ch" forName="Parent4" refType="w" fact="0.1555"/>
              <dgm:constr type="h" for="ch" forName="Parent4" refType="h" fact="0.3799"/>
              <dgm:constr type="l" for="ch" forName="Parent3" refType="w" fact="0.5647"/>
              <dgm:constr type="t" for="ch" forName="Parent3" refType="h" fact="0.2022"/>
              <dgm:constr type="w" for="ch" forName="Parent3" refType="w" fact="0.1555"/>
              <dgm:constr type="h" for="ch" forName="Parent3" refType="h" fact="0.3799"/>
              <dgm:constr type="l" for="ch" forName="Parent2" refType="w" fact="0.3237"/>
              <dgm:constr type="t" for="ch" forName="Parent2" refType="h" fact="0.2022"/>
              <dgm:constr type="w" for="ch" forName="Parent2" refType="w" fact="0.1555"/>
              <dgm:constr type="h" for="ch" forName="Parent2" refType="h" fact="0.3799"/>
              <dgm:constr type="l" for="ch" forName="Parent1" refType="w" fact="0.0827"/>
              <dgm:constr type="t" for="ch" forName="Parent1" refType="h" fact="0.2022"/>
              <dgm:constr type="w" for="ch" forName="Parent1" refType="w" fact="0.1555"/>
              <dgm:constr type="h" for="ch" forName="Parent1" refType="h" fact="0.3799"/>
              <dgm:constr type="l" for="ch" forName="Accent4" refType="w" fact="0.7668"/>
              <dgm:constr type="t" for="ch" forName="Accent4" refType="h" fact="0.1072"/>
              <dgm:constr type="w" for="ch" forName="Accent4" refType="w" fact="0.2332"/>
              <dgm:constr type="h" for="ch" forName="Accent4" refType="h" fact="0.5699"/>
              <dgm:constr type="l" for="ch" forName="ParentBackground4" refType="w" fact="0.7746"/>
              <dgm:constr type="t" for="ch" forName="ParentBackground4" refType="h" fact="0.1262"/>
              <dgm:constr type="w" for="ch" forName="ParentBackground4" refType="w" fact="0.2177"/>
              <dgm:constr type="h" for="ch" forName="ParentBackground4" refType="h" fact="0.5319"/>
              <dgm:constr type="l" for="ch" forName="Child4" refType="w" fact="0.7746"/>
              <dgm:constr type="t" for="ch" forName="Child4" refType="h" fact="0.6876"/>
              <dgm:constr type="w" for="ch" forName="Child4" refType="w" fact="0.2177"/>
              <dgm:constr type="h" for="ch" forName="Child4" refType="h" fact="0.3124"/>
              <dgm:constr type="l" for="ch" forName="Accent3" refType="w" fact="0.4765"/>
              <dgm:constr type="t" for="ch" forName="Accent3" refType="h" fact="-0.0109"/>
              <dgm:constr type="w" for="ch" forName="Accent3" refType="w" fact="0.3298"/>
              <dgm:constr type="h" for="ch" forName="Accent3" refType="h" fact="0.806"/>
              <dgm:constr type="l" for="ch" forName="ParentBackground3" refType="w" fact="0.5336"/>
              <dgm:constr type="t" for="ch" forName="ParentBackground3" refType="h" fact="0.1262"/>
              <dgm:constr type="w" for="ch" forName="ParentBackground3" refType="w" fact="0.2177"/>
              <dgm:constr type="h" for="ch" forName="ParentBackground3" refType="h" fact="0.5319"/>
              <dgm:constr type="l" for="ch" forName="Child3" refType="w" fact="0.5336"/>
              <dgm:constr type="t" for="ch" forName="Child3" refType="h" fact="0.6876"/>
              <dgm:constr type="w" for="ch" forName="Child3" refType="w" fact="0.2177"/>
              <dgm:constr type="h" for="ch" forName="Child3" refType="h" fact="0.3124"/>
              <dgm:constr type="l" for="ch" forName="Accent2" refType="w" fact="0.2365"/>
              <dgm:constr type="t" for="ch" forName="Accent2" refType="h" fact="-0.0109"/>
              <dgm:constr type="w" for="ch" forName="Accent2" refType="w" fact="0.3298"/>
              <dgm:constr type="h" for="ch" forName="Accent2" refType="h" fact="0.806"/>
              <dgm:constr type="l" for="ch" forName="ParentBackground2" refType="w" fact="0.2926"/>
              <dgm:constr type="t" for="ch" forName="ParentBackground2" refType="h" fact="0.1262"/>
              <dgm:constr type="w" for="ch" forName="ParentBackground2" refType="w" fact="0.2177"/>
              <dgm:constr type="h" for="ch" forName="ParentBackground2" refType="h" fact="0.5319"/>
              <dgm:constr type="l" for="ch" forName="Child2" refType="w" fact="0.2926"/>
              <dgm:constr type="t" for="ch" forName="Child2" refType="h" fact="0.6876"/>
              <dgm:constr type="w" for="ch" forName="Child2" refType="w" fact="0.2177"/>
              <dgm:constr type="h" for="ch" forName="Child2" refType="h" fact="0.3124"/>
              <dgm:constr type="l" for="ch" forName="Accent1" refType="w" fact="-0.0045"/>
              <dgm:constr type="t" for="ch" forName="Accent1" refType="h" fact="-0.0109"/>
              <dgm:constr type="w" for="ch" forName="Accent1" refType="w" fact="0.3298"/>
              <dgm:constr type="h" for="ch" forName="Accent1" refType="h" fact="0.806"/>
              <dgm:constr type="l" for="ch" forName="ParentBackground1" refType="w" fact="0.0516"/>
              <dgm:constr type="t" for="ch" forName="ParentBackground1" refType="h" fact="0.1262"/>
              <dgm:constr type="w" for="ch" forName="ParentBackground1" refType="w" fact="0.2177"/>
              <dgm:constr type="h" for="ch" forName="ParentBackground1" refType="h" fact="0.5319"/>
              <dgm:constr type="l" for="ch" forName="Child1" refType="w" fact="0.0516"/>
              <dgm:constr type="t" for="ch" forName="Child1" refType="h" fact="0.6876"/>
              <dgm:constr type="w" for="ch" forName="Child1" refType="w" fact="0.2177"/>
              <dgm:constr type="h" for="ch" forName="Child1" refType="h" fact="0.3124"/>
            </dgm:constrLst>
          </dgm:if>
          <dgm:if name="Name8"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Parent5" refType="w" fact="0.8434"/>
              <dgm:constr type="t" for="ch" forName="Parent5" refType="h" fact="0.2022"/>
              <dgm:constr type="w" for="ch" forName="Parent5" refType="w" fact="0.1253"/>
              <dgm:constr type="h" for="ch" forName="Parent5" refType="h" fact="0.3799"/>
              <dgm:constr type="l" for="ch" forName="Parent4" refType="w" fact="0.6492"/>
              <dgm:constr type="t" for="ch" forName="Parent4" refType="h" fact="0.2022"/>
              <dgm:constr type="w" for="ch" forName="Parent4" refType="w" fact="0.1253"/>
              <dgm:constr type="h" for="ch" forName="Parent4" refType="h" fact="0.3799"/>
              <dgm:constr type="l" for="ch" forName="Parent3" refType="w" fact="0.455"/>
              <dgm:constr type="t" for="ch" forName="Parent3" refType="h" fact="0.2022"/>
              <dgm:constr type="w" for="ch" forName="Parent3" refType="w" fact="0.1253"/>
              <dgm:constr type="h" for="ch" forName="Parent3" refType="h" fact="0.3799"/>
              <dgm:constr type="l" for="ch" forName="Parent2" refType="w" fact="0.2609"/>
              <dgm:constr type="t" for="ch" forName="Parent2" refType="h" fact="0.2022"/>
              <dgm:constr type="w" for="ch" forName="Parent2" refType="w" fact="0.1253"/>
              <dgm:constr type="h" for="ch" forName="Parent2" refType="h" fact="0.3799"/>
              <dgm:constr type="l" for="ch" forName="Parent1" refType="w" fact="0.0667"/>
              <dgm:constr type="t" for="ch" forName="Parent1" refType="h" fact="0.2022"/>
              <dgm:constr type="w" for="ch" forName="Parent1" refType="w" fact="0.1253"/>
              <dgm:constr type="h" for="ch" forName="Parent1" refType="h" fact="0.3799"/>
              <dgm:constr type="l" for="ch" forName="Accent5" refType="w" fact="0.8121"/>
              <dgm:constr type="t" for="ch" forName="Accent5" refType="h" fact="0.1072"/>
              <dgm:constr type="w" for="ch" forName="Accent5" refType="w" fact="0.1879"/>
              <dgm:constr type="h" for="ch" forName="Accent5" refType="h" fact="0.5699"/>
              <dgm:constr type="l" for="ch" forName="ParentBackground5" refType="w" fact="0.8183"/>
              <dgm:constr type="t" for="ch" forName="ParentBackground5" refType="h" fact="0.1262"/>
              <dgm:constr type="w" for="ch" forName="ParentBackground5" refType="w" fact="0.1754"/>
              <dgm:constr type="h" for="ch" forName="ParentBackground5" refType="h" fact="0.5319"/>
              <dgm:constr type="l" for="ch" forName="Child5" refType="w" fact="0.8183"/>
              <dgm:constr type="t" for="ch" forName="Child5" refType="h" fact="0.6876"/>
              <dgm:constr type="w" for="ch" forName="Child5" refType="w" fact="0.1754"/>
              <dgm:constr type="h" for="ch" forName="Child5" refType="h" fact="0.3124"/>
              <dgm:constr type="l" for="ch" forName="Accent4" refType="w" fact="0.5789"/>
              <dgm:constr type="t" for="ch" forName="Accent4" refType="h" fact="-0.0109"/>
              <dgm:constr type="w" for="ch" forName="Accent4" refType="w" fact="0.2657"/>
              <dgm:constr type="h" for="ch" forName="Accent4" refType="h" fact="0.806"/>
              <dgm:constr type="l" for="ch" forName="ParentBackground4" refType="w" fact="0.6242"/>
              <dgm:constr type="t" for="ch" forName="ParentBackground4" refType="h" fact="0.1262"/>
              <dgm:constr type="w" for="ch" forName="ParentBackground4" refType="w" fact="0.1754"/>
              <dgm:constr type="h" for="ch" forName="ParentBackground4" refType="h" fact="0.5319"/>
              <dgm:constr type="l" for="ch" forName="Child4" refType="w" fact="0.6242"/>
              <dgm:constr type="t" for="ch" forName="Child4" refType="h" fact="0.6876"/>
              <dgm:constr type="w" for="ch" forName="Child4" refType="w" fact="0.1754"/>
              <dgm:constr type="h" for="ch" forName="Child4" refType="h" fact="0.3124"/>
              <dgm:constr type="l" for="ch" forName="Accent3" refType="w" fact="0.3848"/>
              <dgm:constr type="t" for="ch" forName="Accent3" refType="h" fact="-0.0109"/>
              <dgm:constr type="w" for="ch" forName="Accent3" refType="w" fact="0.2657"/>
              <dgm:constr type="h" for="ch" forName="Accent3" refType="h" fact="0.806"/>
              <dgm:constr type="l" for="ch" forName="ParentBackground3" refType="w" fact="0.43"/>
              <dgm:constr type="t" for="ch" forName="ParentBackground3" refType="h" fact="0.1262"/>
              <dgm:constr type="w" for="ch" forName="ParentBackground3" refType="w" fact="0.1754"/>
              <dgm:constr type="h" for="ch" forName="ParentBackground3" refType="h" fact="0.5319"/>
              <dgm:constr type="l" for="ch" forName="Child3" refType="w" fact="0.43"/>
              <dgm:constr type="t" for="ch" forName="Child3" refType="h" fact="0.6876"/>
              <dgm:constr type="w" for="ch" forName="Child3" refType="w" fact="0.1754"/>
              <dgm:constr type="h" for="ch" forName="Child3" refType="h" fact="0.3124"/>
              <dgm:constr type="l" for="ch" forName="Accent2" refType="w" fact="0.1906"/>
              <dgm:constr type="t" for="ch" forName="Accent2" refType="h" fact="-0.0109"/>
              <dgm:constr type="w" for="ch" forName="Accent2" refType="w" fact="0.2657"/>
              <dgm:constr type="h" for="ch" forName="Accent2" refType="h" fact="0.806"/>
              <dgm:constr type="l" for="ch" forName="ParentBackground2" refType="w" fact="0.2358"/>
              <dgm:constr type="t" for="ch" forName="ParentBackground2" refType="h" fact="0.1262"/>
              <dgm:constr type="w" for="ch" forName="ParentBackground2" refType="w" fact="0.1754"/>
              <dgm:constr type="h" for="ch" forName="ParentBackground2" refType="h" fact="0.5319"/>
              <dgm:constr type="l" for="ch" forName="Child2" refType="w" fact="0.2358"/>
              <dgm:constr type="t" for="ch" forName="Child2" refType="h" fact="0.6876"/>
              <dgm:constr type="w" for="ch" forName="Child2" refType="w" fact="0.1754"/>
              <dgm:constr type="h" for="ch" forName="Child2" refType="h" fact="0.3124"/>
              <dgm:constr type="l" for="ch" forName="Accent1" refType="w" fact="-0.0036"/>
              <dgm:constr type="t" for="ch" forName="Accent1" refType="h" fact="-0.0109"/>
              <dgm:constr type="w" for="ch" forName="Accent1" refType="w" fact="0.2657"/>
              <dgm:constr type="h" for="ch" forName="Accent1" refType="h" fact="0.806"/>
              <dgm:constr type="l" for="ch" forName="ParentBackground1" refType="w" fact="0.0416"/>
              <dgm:constr type="t" for="ch" forName="ParentBackground1" refType="h" fact="0.1262"/>
              <dgm:constr type="w" for="ch" forName="ParentBackground1" refType="w" fact="0.1754"/>
              <dgm:constr type="h" for="ch" forName="ParentBackground1" refType="h" fact="0.5319"/>
              <dgm:constr type="l" for="ch" forName="Child1" refType="w" fact="0.0416"/>
              <dgm:constr type="t" for="ch" forName="Child1" refType="h" fact="0.6876"/>
              <dgm:constr type="w" for="ch" forName="Child1" refType="w" fact="0.1754"/>
              <dgm:constr type="h" for="ch" forName="Child1" refType="h" fact="0.3124"/>
            </dgm:constrLst>
          </dgm:if>
          <dgm:if name="Name9"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Parent6" refType="w" fact="0.8689"/>
              <dgm:constr type="t" for="ch" forName="Parent6" refType="h" fact="0.2022"/>
              <dgm:constr type="w" for="ch" forName="Parent6" refType="w" fact="0.1049"/>
              <dgm:constr type="h" for="ch" forName="Parent6" refType="h" fact="0.3799"/>
              <dgm:constr type="l" for="ch" forName="Parent5" refType="w" fact="0.7063"/>
              <dgm:constr type="t" for="ch" forName="Parent5" refType="h" fact="0.2022"/>
              <dgm:constr type="w" for="ch" forName="Parent5" refType="w" fact="0.1049"/>
              <dgm:constr type="h" for="ch" forName="Parent5" refType="h" fact="0.3799"/>
              <dgm:constr type="l" for="ch" forName="Parent4" refType="w" fact="0.5437"/>
              <dgm:constr type="t" for="ch" forName="Parent4" refType="h" fact="0.2022"/>
              <dgm:constr type="w" for="ch" forName="Parent4" refType="w" fact="0.1049"/>
              <dgm:constr type="h" for="ch" forName="Parent4" refType="h" fact="0.3799"/>
              <dgm:constr type="l" for="ch" forName="Parent3" refType="w" fact="0.381"/>
              <dgm:constr type="t" for="ch" forName="Parent3" refType="h" fact="0.2022"/>
              <dgm:constr type="w" for="ch" forName="Parent3" refType="w" fact="0.1049"/>
              <dgm:constr type="h" for="ch" forName="Parent3" refType="h" fact="0.3799"/>
              <dgm:constr type="l" for="ch" forName="Parent2" refType="w" fact="0.2184"/>
              <dgm:constr type="t" for="ch" forName="Parent2" refType="h" fact="0.2022"/>
              <dgm:constr type="w" for="ch" forName="Parent2" refType="w" fact="0.1049"/>
              <dgm:constr type="h" for="ch" forName="Parent2" refType="h" fact="0.3799"/>
              <dgm:constr type="l" for="ch" forName="Parent1" refType="w" fact="0.0558"/>
              <dgm:constr type="t" for="ch" forName="Parent1" refType="h" fact="0.2022"/>
              <dgm:constr type="w" for="ch" forName="Parent1" refType="w" fact="0.1049"/>
              <dgm:constr type="h" for="ch" forName="Parent1" refType="h" fact="0.3799"/>
              <dgm:constr type="l" for="ch" forName="Accent6" refType="w" fact="0.8426"/>
              <dgm:constr type="t" for="ch" forName="Accent6" refType="h" fact="0.1072"/>
              <dgm:constr type="w" for="ch" forName="Accent6" refType="w" fact="0.1574"/>
              <dgm:constr type="h" for="ch" forName="Accent6" refType="h" fact="0.5699"/>
              <dgm:constr type="l" for="ch" forName="ParentBackground6" refType="w" fact="0.8479"/>
              <dgm:constr type="t" for="ch" forName="ParentBackground6" refType="h" fact="0.1262"/>
              <dgm:constr type="w" for="ch" forName="ParentBackground6" refType="w" fact="0.1469"/>
              <dgm:constr type="h" for="ch" forName="ParentBackground6" refType="h" fact="0.5319"/>
              <dgm:constr type="l" for="ch" forName="Child6" refType="w" fact="0.8479"/>
              <dgm:constr type="t" for="ch" forName="Child6" refType="h" fact="0.6876"/>
              <dgm:constr type="w" for="ch" forName="Child6" refType="w" fact="0.1469"/>
              <dgm:constr type="h" for="ch" forName="Child6" refType="h" fact="0.3124"/>
              <dgm:constr type="l" for="ch" forName="Accent5" refType="w" fact="0.6474"/>
              <dgm:constr type="t" for="ch" forName="Accent5" refType="h" fact="-0.0109"/>
              <dgm:constr type="w" for="ch" forName="Accent5" refType="w" fact="0.2226"/>
              <dgm:constr type="h" for="ch" forName="Accent5" refType="h" fact="0.806"/>
              <dgm:constr type="l" for="ch" forName="ParentBackground5" refType="w" fact="0.6853"/>
              <dgm:constr type="t" for="ch" forName="ParentBackground5" refType="h" fact="0.1262"/>
              <dgm:constr type="w" for="ch" forName="ParentBackground5" refType="w" fact="0.1469"/>
              <dgm:constr type="h" for="ch" forName="ParentBackground5" refType="h" fact="0.5319"/>
              <dgm:constr type="l" for="ch" forName="Child5" refType="w" fact="0.6853"/>
              <dgm:constr type="t" for="ch" forName="Child5" refType="h" fact="0.6876"/>
              <dgm:constr type="w" for="ch" forName="Child5" refType="w" fact="0.1469"/>
              <dgm:constr type="h" for="ch" forName="Child5" refType="h" fact="0.3124"/>
              <dgm:constr type="l" for="ch" forName="Accent4" refType="w" fact="0.4848"/>
              <dgm:constr type="t" for="ch" forName="Accent4" refType="h" fact="-0.0109"/>
              <dgm:constr type="w" for="ch" forName="Accent4" refType="w" fact="0.2226"/>
              <dgm:constr type="h" for="ch" forName="Accent4" refType="h" fact="0.806"/>
              <dgm:constr type="l" for="ch" forName="ParentBackground4" refType="w" fact="0.5227"/>
              <dgm:constr type="t" for="ch" forName="ParentBackground4" refType="h" fact="0.1262"/>
              <dgm:constr type="w" for="ch" forName="ParentBackground4" refType="w" fact="0.1469"/>
              <dgm:constr type="h" for="ch" forName="ParentBackground4" refType="h" fact="0.5319"/>
              <dgm:constr type="l" for="ch" forName="Child4" refType="w" fact="0.5227"/>
              <dgm:constr type="t" for="ch" forName="Child4" refType="h" fact="0.6876"/>
              <dgm:constr type="w" for="ch" forName="Child4" refType="w" fact="0.1469"/>
              <dgm:constr type="h" for="ch" forName="Child4" refType="h" fact="0.3124"/>
              <dgm:constr type="l" for="ch" forName="Accent3" refType="w" fact="0.3222"/>
              <dgm:constr type="t" for="ch" forName="Accent3" refType="h" fact="-0.0109"/>
              <dgm:constr type="w" for="ch" forName="Accent3" refType="w" fact="0.2226"/>
              <dgm:constr type="h" for="ch" forName="Accent3" refType="h" fact="0.806"/>
              <dgm:constr type="l" for="ch" forName="ParentBackground3" refType="w" fact="0.3601"/>
              <dgm:constr type="t" for="ch" forName="ParentBackground3" refType="h" fact="0.1262"/>
              <dgm:constr type="w" for="ch" forName="ParentBackground3" refType="w" fact="0.1469"/>
              <dgm:constr type="h" for="ch" forName="ParentBackground3" refType="h" fact="0.5319"/>
              <dgm:constr type="l" for="ch" forName="Child3" refType="w" fact="0.3601"/>
              <dgm:constr type="t" for="ch" forName="Child3" refType="h" fact="0.6876"/>
              <dgm:constr type="w" for="ch" forName="Child3" refType="w" fact="0.1469"/>
              <dgm:constr type="h" for="ch" forName="Child3" refType="h" fact="0.3124"/>
              <dgm:constr type="l" for="ch" forName="Accent2" refType="w" fact="0.1596"/>
              <dgm:constr type="t" for="ch" forName="Accent2" refType="h" fact="-0.0109"/>
              <dgm:constr type="w" for="ch" forName="Accent2" refType="w" fact="0.2226"/>
              <dgm:constr type="h" for="ch" forName="Accent2" refType="h" fact="0.806"/>
              <dgm:constr type="l" for="ch" forName="ParentBackground2" refType="w" fact="0.1975"/>
              <dgm:constr type="t" for="ch" forName="ParentBackground2" refType="h" fact="0.1262"/>
              <dgm:constr type="w" for="ch" forName="ParentBackground2" refType="w" fact="0.1469"/>
              <dgm:constr type="h" for="ch" forName="ParentBackground2" refType="h" fact="0.5319"/>
              <dgm:constr type="l" for="ch" forName="Child2" refType="w" fact="0.1975"/>
              <dgm:constr type="t" for="ch" forName="Child2" refType="h" fact="0.6876"/>
              <dgm:constr type="w" for="ch" forName="Child2" refType="w" fact="0.1469"/>
              <dgm:constr type="h" for="ch" forName="Child2" refType="h" fact="0.3124"/>
              <dgm:constr type="l" for="ch" forName="Accent1" refType="w" fact="-0.003"/>
              <dgm:constr type="t" for="ch" forName="Accent1" refType="h" fact="-0.0109"/>
              <dgm:constr type="w" for="ch" forName="Accent1" refType="w" fact="0.2226"/>
              <dgm:constr type="h" for="ch" forName="Accent1" refType="h" fact="0.806"/>
              <dgm:constr type="l" for="ch" forName="ParentBackground1" refType="w" fact="0.0348"/>
              <dgm:constr type="t" for="ch" forName="ParentBackground1" refType="h" fact="0.1262"/>
              <dgm:constr type="w" for="ch" forName="ParentBackground1" refType="w" fact="0.1469"/>
              <dgm:constr type="h" for="ch" forName="ParentBackground1" refType="h" fact="0.5319"/>
              <dgm:constr type="l" for="ch" forName="Child1" refType="w" fact="0.0348"/>
              <dgm:constr type="t" for="ch" forName="Child1" refType="h" fact="0.6876"/>
              <dgm:constr type="w" for="ch" forName="Child1" refType="w" fact="0.1469"/>
              <dgm:constr type="h" for="ch" forName="Child1" refType="h" fact="0.3124"/>
            </dgm:constrLst>
          </dgm:if>
          <dgm:if name="Name10"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Parent7" refType="w" fact="0.8872"/>
              <dgm:constr type="t" for="ch" forName="Parent7" refType="h" fact="0.2022"/>
              <dgm:constr type="w" for="ch" forName="Parent7" refType="w" fact="0.0902"/>
              <dgm:constr type="h" for="ch" forName="Parent7" refType="h" fact="0.3799"/>
              <dgm:constr type="l" for="ch" forName="Parent6" refType="w" fact="0.7473"/>
              <dgm:constr type="t" for="ch" forName="Parent6" refType="h" fact="0.2022"/>
              <dgm:constr type="w" for="ch" forName="Parent6" refType="w" fact="0.0902"/>
              <dgm:constr type="h" for="ch" forName="Parent6" refType="h" fact="0.3799"/>
              <dgm:constr type="l" for="ch" forName="Parent5" refType="w" fact="0.6075"/>
              <dgm:constr type="t" for="ch" forName="Parent5" refType="h" fact="0.2022"/>
              <dgm:constr type="w" for="ch" forName="Parent5" refType="w" fact="0.0902"/>
              <dgm:constr type="h" for="ch" forName="Parent5" refType="h" fact="0.3799"/>
              <dgm:constr type="l" for="ch" forName="Parent4" refType="w" fact="0.4676"/>
              <dgm:constr type="t" for="ch" forName="Parent4" refType="h" fact="0.2022"/>
              <dgm:constr type="w" for="ch" forName="Parent4" refType="w" fact="0.0902"/>
              <dgm:constr type="h" for="ch" forName="Parent4" refType="h" fact="0.3799"/>
              <dgm:constr type="l" for="ch" forName="Parent3" refType="w" fact="0.3277"/>
              <dgm:constr type="t" for="ch" forName="Parent3" refType="h" fact="0.2022"/>
              <dgm:constr type="w" for="ch" forName="Parent3" refType="w" fact="0.0902"/>
              <dgm:constr type="h" for="ch" forName="Parent3" refType="h" fact="0.3799"/>
              <dgm:constr type="l" for="ch" forName="Parent2" refType="w" fact="0.1879"/>
              <dgm:constr type="t" for="ch" forName="Parent2" refType="h" fact="0.2022"/>
              <dgm:constr type="w" for="ch" forName="Parent2" refType="w" fact="0.0902"/>
              <dgm:constr type="h" for="ch" forName="Parent2" refType="h" fact="0.3799"/>
              <dgm:constr type="l" for="ch" forName="Parent1" refType="w" fact="0.048"/>
              <dgm:constr type="t" for="ch" forName="Parent1" refType="h" fact="0.2022"/>
              <dgm:constr type="w" for="ch" forName="Parent1" refType="w" fact="0.0902"/>
              <dgm:constr type="h" for="ch" forName="Parent1" refType="h" fact="0.3799"/>
              <dgm:constr type="l" for="ch" forName="Accent7" refType="w" fact="0.8646"/>
              <dgm:constr type="t" for="ch" forName="Accent7" refType="h" fact="0.1072"/>
              <dgm:constr type="w" for="ch" forName="Accent7" refType="w" fact="0.1354"/>
              <dgm:constr type="h" for="ch" forName="Accent7" refType="h" fact="0.5699"/>
              <dgm:constr type="l" for="ch" forName="ParentBackground7" refType="w" fact="0.8692"/>
              <dgm:constr type="t" for="ch" forName="ParentBackground7" refType="h" fact="0.1262"/>
              <dgm:constr type="w" for="ch" forName="ParentBackground7" refType="w" fact="0.1263"/>
              <dgm:constr type="h" for="ch" forName="ParentBackground7" refType="h" fact="0.5319"/>
              <dgm:constr type="l" for="ch" forName="Child7" refType="w" fact="0.8692"/>
              <dgm:constr type="t" for="ch" forName="Child7" refType="h" fact="0.6876"/>
              <dgm:constr type="w" for="ch" forName="Child7" refType="w" fact="0.1263"/>
              <dgm:constr type="h" for="ch" forName="Child7" refType="h" fact="0.3124"/>
              <dgm:constr type="l" for="ch" forName="Accent6" refType="w" fact="0.6967"/>
              <dgm:constr type="t" for="ch" forName="Accent6" refType="h" fact="-0.0109"/>
              <dgm:constr type="w" for="ch" forName="Accent6" refType="w" fact="0.1915"/>
              <dgm:constr type="h" for="ch" forName="Accent6" refType="h" fact="0.806"/>
              <dgm:constr type="l" for="ch" forName="ParentBackground6" refType="w" fact="0.7293"/>
              <dgm:constr type="t" for="ch" forName="ParentBackground6" refType="h" fact="0.1262"/>
              <dgm:constr type="w" for="ch" forName="ParentBackground6" refType="w" fact="0.1263"/>
              <dgm:constr type="h" for="ch" forName="ParentBackground6" refType="h" fact="0.5319"/>
              <dgm:constr type="l" for="ch" forName="Child6" refType="w" fact="0.7293"/>
              <dgm:constr type="t" for="ch" forName="Child6" refType="h" fact="0.6876"/>
              <dgm:constr type="w" for="ch" forName="Child6" refType="w" fact="0.1263"/>
              <dgm:constr type="h" for="ch" forName="Child6" refType="h" fact="0.3124"/>
              <dgm:constr type="l" for="ch" forName="Accent5" refType="w" fact="0.5569"/>
              <dgm:constr type="t" for="ch" forName="Accent5" refType="h" fact="-0.0109"/>
              <dgm:constr type="w" for="ch" forName="Accent5" refType="w" fact="0.1915"/>
              <dgm:constr type="h" for="ch" forName="Accent5" refType="h" fact="0.806"/>
              <dgm:constr type="l" for="ch" forName="ParentBackground5" refType="w" fact="0.5894"/>
              <dgm:constr type="t" for="ch" forName="ParentBackground5" refType="h" fact="0.1262"/>
              <dgm:constr type="w" for="ch" forName="ParentBackground5" refType="w" fact="0.1263"/>
              <dgm:constr type="h" for="ch" forName="ParentBackground5" refType="h" fact="0.5319"/>
              <dgm:constr type="l" for="ch" forName="Child5" refType="w" fact="0.5894"/>
              <dgm:constr type="t" for="ch" forName="Child5" refType="h" fact="0.6876"/>
              <dgm:constr type="w" for="ch" forName="Child5" refType="w" fact="0.1263"/>
              <dgm:constr type="h" for="ch" forName="Child5" refType="h" fact="0.3124"/>
              <dgm:constr type="l" for="ch" forName="Accent4" refType="w" fact="0.417"/>
              <dgm:constr type="t" for="ch" forName="Accent4" refType="h" fact="-0.0109"/>
              <dgm:constr type="w" for="ch" forName="Accent4" refType="w" fact="0.1915"/>
              <dgm:constr type="h" for="ch" forName="Accent4" refType="h" fact="0.806"/>
              <dgm:constr type="l" for="ch" forName="ParentBackground4" refType="w" fact="0.4496"/>
              <dgm:constr type="t" for="ch" forName="ParentBackground4" refType="h" fact="0.1262"/>
              <dgm:constr type="w" for="ch" forName="ParentBackground4" refType="w" fact="0.1263"/>
              <dgm:constr type="h" for="ch" forName="ParentBackground4" refType="h" fact="0.5319"/>
              <dgm:constr type="l" for="ch" forName="Child4" refType="w" fact="0.4496"/>
              <dgm:constr type="t" for="ch" forName="Child4" refType="h" fact="0.6876"/>
              <dgm:constr type="w" for="ch" forName="Child4" refType="w" fact="0.1263"/>
              <dgm:constr type="h" for="ch" forName="Child4" refType="h" fact="0.3124"/>
              <dgm:constr type="l" for="ch" forName="Accent3" refType="w" fact="0.2771"/>
              <dgm:constr type="t" for="ch" forName="Accent3" refType="h" fact="-0.0109"/>
              <dgm:constr type="w" for="ch" forName="Accent3" refType="w" fact="0.1915"/>
              <dgm:constr type="h" for="ch" forName="Accent3" refType="h" fact="0.806"/>
              <dgm:constr type="l" for="ch" forName="ParentBackground3" refType="w" fact="0.3097"/>
              <dgm:constr type="t" for="ch" forName="ParentBackground3" refType="h" fact="0.1262"/>
              <dgm:constr type="w" for="ch" forName="ParentBackground3" refType="w" fact="0.1263"/>
              <dgm:constr type="h" for="ch" forName="ParentBackground3" refType="h" fact="0.5319"/>
              <dgm:constr type="l" for="ch" forName="Child3" refType="w" fact="0.3097"/>
              <dgm:constr type="t" for="ch" forName="Child3" refType="h" fact="0.6876"/>
              <dgm:constr type="w" for="ch" forName="Child3" refType="w" fact="0.1263"/>
              <dgm:constr type="h" for="ch" forName="Child3" refType="h" fact="0.3124"/>
              <dgm:constr type="l" for="ch" forName="Accent2" refType="w" fact="0.1373"/>
              <dgm:constr type="t" for="ch" forName="Accent2" refType="h" fact="-0.0109"/>
              <dgm:constr type="w" for="ch" forName="Accent2" refType="w" fact="0.1915"/>
              <dgm:constr type="h" for="ch" forName="Accent2" refType="h" fact="0.806"/>
              <dgm:constr type="l" for="ch" forName="ParentBackground2" refType="w" fact="0.1698"/>
              <dgm:constr type="t" for="ch" forName="ParentBackground2" refType="h" fact="0.1262"/>
              <dgm:constr type="w" for="ch" forName="ParentBackground2" refType="w" fact="0.1263"/>
              <dgm:constr type="h" for="ch" forName="ParentBackground2" refType="h" fact="0.5319"/>
              <dgm:constr type="l" for="ch" forName="Child2" refType="w" fact="0.1698"/>
              <dgm:constr type="t" for="ch" forName="Child2" refType="h" fact="0.6876"/>
              <dgm:constr type="w" for="ch" forName="Child2" refType="w" fact="0.1263"/>
              <dgm:constr type="h" for="ch" forName="Child2" refType="h" fact="0.3124"/>
              <dgm:constr type="l" for="ch" forName="Accent1" refType="w" fact="-0.0026"/>
              <dgm:constr type="t" for="ch" forName="Accent1" refType="h" fact="-0.0109"/>
              <dgm:constr type="w" for="ch" forName="Accent1" refType="w" fact="0.1915"/>
              <dgm:constr type="h" for="ch" forName="Accent1" refType="h" fact="0.806"/>
              <dgm:constr type="l" for="ch" forName="ParentBackground1" refType="w" fact="0.03"/>
              <dgm:constr type="t" for="ch" forName="ParentBackground1" refType="h" fact="0.1262"/>
              <dgm:constr type="w" for="ch" forName="ParentBackground1" refType="w" fact="0.1263"/>
              <dgm:constr type="h" for="ch" forName="ParentBackground1" refType="h" fact="0.5319"/>
              <dgm:constr type="l" for="ch" forName="Child1" refType="w" fact="0.03"/>
              <dgm:constr type="t" for="ch" forName="Child1" refType="h" fact="0.6876"/>
              <dgm:constr type="w" for="ch" forName="Child1" refType="w" fact="0.1263"/>
              <dgm:constr type="h" for="ch" forName="Child1" refType="h" fact="0.3124"/>
            </dgm:constrLst>
          </dgm:if>
          <dgm:if name="Name11"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l" for="ch" forName="Parent8" refType="w" fact="0.901"/>
              <dgm:constr type="t" for="ch" forName="Parent8" refType="h" fact="0.2022"/>
              <dgm:constr type="w" for="ch" forName="Parent8" refType="w" fact="0.0792"/>
              <dgm:constr type="h" for="ch" forName="Parent8" refType="h" fact="0.3799"/>
              <dgm:constr type="l" for="ch" forName="Parent7" refType="w" fact="0.7783"/>
              <dgm:constr type="t" for="ch" forName="Parent7" refType="h" fact="0.2022"/>
              <dgm:constr type="w" for="ch" forName="Parent7" refType="w" fact="0.0792"/>
              <dgm:constr type="h" for="ch" forName="Parent7" refType="h" fact="0.3799"/>
              <dgm:constr type="l" for="ch" forName="Parent6" refType="w" fact="0.6556"/>
              <dgm:constr type="t" for="ch" forName="Parent6" refType="h" fact="0.2022"/>
              <dgm:constr type="w" for="ch" forName="Parent6" refType="w" fact="0.0792"/>
              <dgm:constr type="h" for="ch" forName="Parent6" refType="h" fact="0.3799"/>
              <dgm:constr type="l" for="ch" forName="Parent5" refType="w" fact="0.5329"/>
              <dgm:constr type="t" for="ch" forName="Parent5" refType="h" fact="0.2022"/>
              <dgm:constr type="w" for="ch" forName="Parent5" refType="w" fact="0.0792"/>
              <dgm:constr type="h" for="ch" forName="Parent5" refType="h" fact="0.3799"/>
              <dgm:constr type="l" for="ch" forName="Parent4" refType="w" fact="0.4102"/>
              <dgm:constr type="t" for="ch" forName="Parent4" refType="h" fact="0.2022"/>
              <dgm:constr type="w" for="ch" forName="Parent4" refType="w" fact="0.0792"/>
              <dgm:constr type="h" for="ch" forName="Parent4" refType="h" fact="0.3799"/>
              <dgm:constr type="l" for="ch" forName="Parent3" refType="w" fact="0.2875"/>
              <dgm:constr type="t" for="ch" forName="Parent3" refType="h" fact="0.2022"/>
              <dgm:constr type="w" for="ch" forName="Parent3" refType="w" fact="0.0792"/>
              <dgm:constr type="h" for="ch" forName="Parent3" refType="h" fact="0.3799"/>
              <dgm:constr type="l" for="ch" forName="Parent2" refType="w" fact="0.1648"/>
              <dgm:constr type="t" for="ch" forName="Parent2" refType="h" fact="0.2022"/>
              <dgm:constr type="w" for="ch" forName="Parent2" refType="w" fact="0.0792"/>
              <dgm:constr type="h" for="ch" forName="Parent2" refType="h" fact="0.3799"/>
              <dgm:constr type="l" for="ch" forName="Parent1" refType="w" fact="0.0421"/>
              <dgm:constr type="t" for="ch" forName="Parent1" refType="h" fact="0.2022"/>
              <dgm:constr type="w" for="ch" forName="Parent1" refType="w" fact="0.0792"/>
              <dgm:constr type="h" for="ch" forName="Parent1" refType="h" fact="0.3799"/>
              <dgm:constr type="l" for="ch" forName="Accent8" refType="w" fact="0.8813"/>
              <dgm:constr type="t" for="ch" forName="Accent8" refType="h" fact="0.1072"/>
              <dgm:constr type="w" for="ch" forName="Accent8" refType="w" fact="0.1187"/>
              <dgm:constr type="h" for="ch" forName="Accent8" refType="h" fact="0.5699"/>
              <dgm:constr type="l" for="ch" forName="ParentBackground8" refType="w" fact="0.8852"/>
              <dgm:constr type="t" for="ch" forName="ParentBackground8" refType="h" fact="0.1262"/>
              <dgm:constr type="w" for="ch" forName="ParentBackground8" refType="w" fact="0.1108"/>
              <dgm:constr type="h" for="ch" forName="ParentBackground8" refType="h" fact="0.5319"/>
              <dgm:constr type="l" for="ch" forName="Child8" refType="w" fact="0.8852"/>
              <dgm:constr type="t" for="ch" forName="Child8" refType="h" fact="0.6876"/>
              <dgm:constr type="w" for="ch" forName="Child8" refType="w" fact="0.1108"/>
              <dgm:constr type="h" for="ch" forName="Child8" refType="h" fact="0.3124"/>
              <dgm:constr type="l" for="ch" forName="Accent7" refType="w" fact="0.7339"/>
              <dgm:constr type="t" for="ch" forName="Accent7" refType="h" fact="-0.0109"/>
              <dgm:constr type="w" for="ch" forName="Accent7" refType="w" fact="0.1679"/>
              <dgm:constr type="h" for="ch" forName="Accent7" refType="h" fact="0.806"/>
              <dgm:constr type="l" for="ch" forName="ParentBackground7" refType="w" fact="0.7625"/>
              <dgm:constr type="t" for="ch" forName="ParentBackground7" refType="h" fact="0.1262"/>
              <dgm:constr type="w" for="ch" forName="ParentBackground7" refType="w" fact="0.1108"/>
              <dgm:constr type="h" for="ch" forName="ParentBackground7" refType="h" fact="0.5319"/>
              <dgm:constr type="l" for="ch" forName="Child7" refType="w" fact="0.7625"/>
              <dgm:constr type="t" for="ch" forName="Child7" refType="h" fact="0.6876"/>
              <dgm:constr type="w" for="ch" forName="Child7" refType="w" fact="0.1108"/>
              <dgm:constr type="h" for="ch" forName="Child7" refType="h" fact="0.3124"/>
              <dgm:constr type="l" for="ch" forName="Accent6" refType="w" fact="0.6112"/>
              <dgm:constr type="t" for="ch" forName="Accent6" refType="h" fact="-0.0109"/>
              <dgm:constr type="w" for="ch" forName="Accent6" refType="w" fact="0.1679"/>
              <dgm:constr type="h" for="ch" forName="Accent6" refType="h" fact="0.806"/>
              <dgm:constr type="l" for="ch" forName="ParentBackground6" refType="w" fact="0.6398"/>
              <dgm:constr type="t" for="ch" forName="ParentBackground6" refType="h" fact="0.1262"/>
              <dgm:constr type="w" for="ch" forName="ParentBackground6" refType="w" fact="0.1108"/>
              <dgm:constr type="h" for="ch" forName="ParentBackground6" refType="h" fact="0.5319"/>
              <dgm:constr type="l" for="ch" forName="Child6" refType="w" fact="0.6398"/>
              <dgm:constr type="t" for="ch" forName="Child6" refType="h" fact="0.6876"/>
              <dgm:constr type="w" for="ch" forName="Child6" refType="w" fact="0.1108"/>
              <dgm:constr type="h" for="ch" forName="Child6" refType="h" fact="0.3124"/>
              <dgm:constr type="l" for="ch" forName="Accent5" refType="w" fact="0.4885"/>
              <dgm:constr type="t" for="ch" forName="Accent5" refType="h" fact="-0.0109"/>
              <dgm:constr type="w" for="ch" forName="Accent5" refType="w" fact="0.1679"/>
              <dgm:constr type="h" for="ch" forName="Accent5" refType="h" fact="0.806"/>
              <dgm:constr type="l" for="ch" forName="ParentBackground5" refType="w" fact="0.5171"/>
              <dgm:constr type="t" for="ch" forName="ParentBackground5" refType="h" fact="0.1262"/>
              <dgm:constr type="w" for="ch" forName="ParentBackground5" refType="w" fact="0.1108"/>
              <dgm:constr type="h" for="ch" forName="ParentBackground5" refType="h" fact="0.5319"/>
              <dgm:constr type="l" for="ch" forName="Child5" refType="w" fact="0.5171"/>
              <dgm:constr type="t" for="ch" forName="Child5" refType="h" fact="0.6876"/>
              <dgm:constr type="w" for="ch" forName="Child5" refType="w" fact="0.1108"/>
              <dgm:constr type="h" for="ch" forName="Child5" refType="h" fact="0.3124"/>
              <dgm:constr type="l" for="ch" forName="Accent4" refType="w" fact="0.3658"/>
              <dgm:constr type="t" for="ch" forName="Accent4" refType="h" fact="-0.0109"/>
              <dgm:constr type="w" for="ch" forName="Accent4" refType="w" fact="0.1679"/>
              <dgm:constr type="h" for="ch" forName="Accent4" refType="h" fact="0.806"/>
              <dgm:constr type="l" for="ch" forName="ParentBackground4" refType="w" fact="0.3944"/>
              <dgm:constr type="t" for="ch" forName="ParentBackground4" refType="h" fact="0.1262"/>
              <dgm:constr type="w" for="ch" forName="ParentBackground4" refType="w" fact="0.1108"/>
              <dgm:constr type="h" for="ch" forName="ParentBackground4" refType="h" fact="0.5319"/>
              <dgm:constr type="l" for="ch" forName="Child4" refType="w" fact="0.3944"/>
              <dgm:constr type="t" for="ch" forName="Child4" refType="h" fact="0.6876"/>
              <dgm:constr type="w" for="ch" forName="Child4" refType="w" fact="0.1108"/>
              <dgm:constr type="h" for="ch" forName="Child4" refType="h" fact="0.3124"/>
              <dgm:constr type="l" for="ch" forName="Accent3" refType="w" fact="0.2431"/>
              <dgm:constr type="t" for="ch" forName="Accent3" refType="h" fact="-0.0109"/>
              <dgm:constr type="w" for="ch" forName="Accent3" refType="w" fact="0.1679"/>
              <dgm:constr type="h" for="ch" forName="Accent3" refType="h" fact="0.806"/>
              <dgm:constr type="l" for="ch" forName="ParentBackground3" refType="w" fact="0.2717"/>
              <dgm:constr type="t" for="ch" forName="ParentBackground3" refType="h" fact="0.1262"/>
              <dgm:constr type="w" for="ch" forName="ParentBackground3" refType="w" fact="0.1108"/>
              <dgm:constr type="h" for="ch" forName="ParentBackground3" refType="h" fact="0.5319"/>
              <dgm:constr type="l" for="ch" forName="Child3" refType="w" fact="0.2717"/>
              <dgm:constr type="t" for="ch" forName="Child3" refType="h" fact="0.6876"/>
              <dgm:constr type="w" for="ch" forName="Child3" refType="w" fact="0.1108"/>
              <dgm:constr type="h" for="ch" forName="Child3" refType="h" fact="0.3124"/>
              <dgm:constr type="l" for="ch" forName="Accent2" refType="w" fact="0.1204"/>
              <dgm:constr type="t" for="ch" forName="Accent2" refType="h" fact="-0.0109"/>
              <dgm:constr type="w" for="ch" forName="Accent2" refType="w" fact="0.1679"/>
              <dgm:constr type="h" for="ch" forName="Accent2" refType="h" fact="0.806"/>
              <dgm:constr type="l" for="ch" forName="ParentBackground2" refType="w" fact="0.149"/>
              <dgm:constr type="t" for="ch" forName="ParentBackground2" refType="h" fact="0.1262"/>
              <dgm:constr type="w" for="ch" forName="ParentBackground2" refType="w" fact="0.1108"/>
              <dgm:constr type="h" for="ch" forName="ParentBackground2" refType="h" fact="0.5319"/>
              <dgm:constr type="l" for="ch" forName="Child2" refType="w" fact="0.149"/>
              <dgm:constr type="t" for="ch" forName="Child2" refType="h" fact="0.6876"/>
              <dgm:constr type="w" for="ch" forName="Child2" refType="w" fact="0.1108"/>
              <dgm:constr type="h" for="ch" forName="Child2" refType="h" fact="0.3124"/>
              <dgm:constr type="l" for="ch" forName="Accent1" refType="w" fact="-0.0023"/>
              <dgm:constr type="t" for="ch" forName="Accent1" refType="h" fact="-0.0109"/>
              <dgm:constr type="w" for="ch" forName="Accent1" refType="w" fact="0.1679"/>
              <dgm:constr type="h" for="ch" forName="Accent1" refType="h" fact="0.806"/>
              <dgm:constr type="l" for="ch" forName="ParentBackground1" refType="w" fact="0.0263"/>
              <dgm:constr type="t" for="ch" forName="ParentBackground1" refType="h" fact="0.1262"/>
              <dgm:constr type="w" for="ch" forName="ParentBackground1" refType="w" fact="0.1108"/>
              <dgm:constr type="h" for="ch" forName="ParentBackground1" refType="h" fact="0.5319"/>
              <dgm:constr type="l" for="ch" forName="Child1" refType="w" fact="0.0263"/>
              <dgm:constr type="t" for="ch" forName="Child1" refType="h" fact="0.6876"/>
              <dgm:constr type="w" for="ch" forName="Child1" refType="w" fact="0.1108"/>
              <dgm:constr type="h" for="ch" forName="Child1" refType="h" fact="0.3124"/>
            </dgm:constrLst>
          </dgm:if>
          <dgm:if name="Name12"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l" for="ch" forName="Parent9" refType="w" fact="0.9119"/>
              <dgm:constr type="t" for="ch" forName="Parent9" refType="h" fact="0.2022"/>
              <dgm:constr type="w" for="ch" forName="Parent9" refType="w" fact="0.0705"/>
              <dgm:constr type="h" for="ch" forName="Parent9" refType="h" fact="0.3799"/>
              <dgm:constr type="l" for="ch" forName="Parent8" refType="w" fact="0.8026"/>
              <dgm:constr type="t" for="ch" forName="Parent8" refType="h" fact="0.2022"/>
              <dgm:constr type="w" for="ch" forName="Parent8" refType="w" fact="0.0705"/>
              <dgm:constr type="h" for="ch" forName="Parent8" refType="h" fact="0.3799"/>
              <dgm:constr type="l" for="ch" forName="Parent7" refType="w" fact="0.6933"/>
              <dgm:constr type="t" for="ch" forName="Parent7" refType="h" fact="0.2022"/>
              <dgm:constr type="w" for="ch" forName="Parent7" refType="w" fact="0.0705"/>
              <dgm:constr type="h" for="ch" forName="Parent7" refType="h" fact="0.3799"/>
              <dgm:constr type="l" for="ch" forName="Parent6" refType="w" fact="0.584"/>
              <dgm:constr type="t" for="ch" forName="Parent6" refType="h" fact="0.2022"/>
              <dgm:constr type="w" for="ch" forName="Parent6" refType="w" fact="0.0705"/>
              <dgm:constr type="h" for="ch" forName="Parent6" refType="h" fact="0.3799"/>
              <dgm:constr type="l" for="ch" forName="Parent5" refType="w" fact="0.4747"/>
              <dgm:constr type="t" for="ch" forName="Parent5" refType="h" fact="0.2022"/>
              <dgm:constr type="w" for="ch" forName="Parent5" refType="w" fact="0.0705"/>
              <dgm:constr type="h" for="ch" forName="Parent5" refType="h" fact="0.3799"/>
              <dgm:constr type="l" for="ch" forName="Parent4" refType="w" fact="0.3654"/>
              <dgm:constr type="t" for="ch" forName="Parent4" refType="h" fact="0.2022"/>
              <dgm:constr type="w" for="ch" forName="Parent4" refType="w" fact="0.0705"/>
              <dgm:constr type="h" for="ch" forName="Parent4" refType="h" fact="0.3799"/>
              <dgm:constr type="l" for="ch" forName="Parent3" refType="w" fact="0.2561"/>
              <dgm:constr type="t" for="ch" forName="Parent3" refType="h" fact="0.2022"/>
              <dgm:constr type="w" for="ch" forName="Parent3" refType="w" fact="0.0705"/>
              <dgm:constr type="h" for="ch" forName="Parent3" refType="h" fact="0.3799"/>
              <dgm:constr type="l" for="ch" forName="Parent2" refType="w" fact="0.1468"/>
              <dgm:constr type="t" for="ch" forName="Parent2" refType="h" fact="0.2022"/>
              <dgm:constr type="w" for="ch" forName="Parent2" refType="w" fact="0.0705"/>
              <dgm:constr type="h" for="ch" forName="Parent2" refType="h" fact="0.3799"/>
              <dgm:constr type="l" for="ch" forName="Parent1" refType="w" fact="0.0375"/>
              <dgm:constr type="t" for="ch" forName="Parent1" refType="h" fact="0.2022"/>
              <dgm:constr type="w" for="ch" forName="Parent1" refType="w" fact="0.0705"/>
              <dgm:constr type="h" for="ch" forName="Parent1" refType="h" fact="0.3799"/>
              <dgm:constr type="l" for="ch" forName="Accent9" refType="w" fact="0.8942"/>
              <dgm:constr type="t" for="ch" forName="Accent9" refType="h" fact="0.1072"/>
              <dgm:constr type="w" for="ch" forName="Accent9" refType="w" fact="0.1058"/>
              <dgm:constr type="h" for="ch" forName="Accent9" refType="h" fact="0.5699"/>
              <dgm:constr type="l" for="ch" forName="ParentBackground9" refType="w" fact="0.8978"/>
              <dgm:constr type="t" for="ch" forName="ParentBackground9" refType="h" fact="0.1262"/>
              <dgm:constr type="w" for="ch" forName="ParentBackground9" refType="w" fact="0.0987"/>
              <dgm:constr type="h" for="ch" forName="ParentBackground9" refType="h" fact="0.5319"/>
              <dgm:constr type="l" for="ch" forName="Child9" refType="w" fact="0.8978"/>
              <dgm:constr type="t" for="ch" forName="Child9" refType="h" fact="0.6876"/>
              <dgm:constr type="w" for="ch" forName="Child9" refType="w" fact="0.0987"/>
              <dgm:constr type="h" for="ch" forName="Child9" refType="h" fact="0.3124"/>
              <dgm:constr type="l" for="ch" forName="Accent8" refType="w" fact="0.763"/>
              <dgm:constr type="t" for="ch" forName="Accent8" refType="h" fact="-0.0109"/>
              <dgm:constr type="w" for="ch" forName="Accent8" refType="w" fact="0.1496"/>
              <dgm:constr type="h" for="ch" forName="Accent8" refType="h" fact="0.806"/>
              <dgm:constr type="l" for="ch" forName="ParentBackground8" refType="w" fact="0.7885"/>
              <dgm:constr type="t" for="ch" forName="ParentBackground8" refType="h" fact="0.1262"/>
              <dgm:constr type="w" for="ch" forName="ParentBackground8" refType="w" fact="0.0987"/>
              <dgm:constr type="h" for="ch" forName="ParentBackground8" refType="h" fact="0.5319"/>
              <dgm:constr type="l" for="ch" forName="Child8" refType="w" fact="0.7885"/>
              <dgm:constr type="t" for="ch" forName="Child8" refType="h" fact="0.6876"/>
              <dgm:constr type="w" for="ch" forName="Child8" refType="w" fact="0.0987"/>
              <dgm:constr type="h" for="ch" forName="Child8" refType="h" fact="0.3124"/>
              <dgm:constr type="l" for="ch" forName="Accent7" refType="w" fact="0.6538"/>
              <dgm:constr type="t" for="ch" forName="Accent7" refType="h" fact="-0.0109"/>
              <dgm:constr type="w" for="ch" forName="Accent7" refType="w" fact="0.1496"/>
              <dgm:constr type="h" for="ch" forName="Accent7" refType="h" fact="0.806"/>
              <dgm:constr type="l" for="ch" forName="ParentBackground7" refType="w" fact="0.6792"/>
              <dgm:constr type="t" for="ch" forName="ParentBackground7" refType="h" fact="0.1262"/>
              <dgm:constr type="w" for="ch" forName="ParentBackground7" refType="w" fact="0.0987"/>
              <dgm:constr type="h" for="ch" forName="ParentBackground7" refType="h" fact="0.5319"/>
              <dgm:constr type="l" for="ch" forName="Child7" refType="w" fact="0.6792"/>
              <dgm:constr type="t" for="ch" forName="Child7" refType="h" fact="0.6876"/>
              <dgm:constr type="w" for="ch" forName="Child7" refType="w" fact="0.0987"/>
              <dgm:constr type="h" for="ch" forName="Child7" refType="h" fact="0.3124"/>
              <dgm:constr type="l" for="ch" forName="Accent6" refType="w" fact="0.5445"/>
              <dgm:constr type="t" for="ch" forName="Accent6" refType="h" fact="-0.0109"/>
              <dgm:constr type="w" for="ch" forName="Accent6" refType="w" fact="0.1496"/>
              <dgm:constr type="h" for="ch" forName="Accent6" refType="h" fact="0.806"/>
              <dgm:constr type="l" for="ch" forName="ParentBackground6" refType="w" fact="0.5699"/>
              <dgm:constr type="t" for="ch" forName="ParentBackground6" refType="h" fact="0.1262"/>
              <dgm:constr type="w" for="ch" forName="ParentBackground6" refType="w" fact="0.0987"/>
              <dgm:constr type="h" for="ch" forName="ParentBackground6" refType="h" fact="0.5319"/>
              <dgm:constr type="l" for="ch" forName="Child6" refType="w" fact="0.5699"/>
              <dgm:constr type="t" for="ch" forName="Child6" refType="h" fact="0.6876"/>
              <dgm:constr type="w" for="ch" forName="Child6" refType="w" fact="0.0987"/>
              <dgm:constr type="h" for="ch" forName="Child6" refType="h" fact="0.3124"/>
              <dgm:constr type="l" for="ch" forName="Accent5" refType="w" fact="0.4352"/>
              <dgm:constr type="t" for="ch" forName="Accent5" refType="h" fact="-0.0109"/>
              <dgm:constr type="w" for="ch" forName="Accent5" refType="w" fact="0.1496"/>
              <dgm:constr type="h" for="ch" forName="Accent5" refType="h" fact="0.806"/>
              <dgm:constr type="l" for="ch" forName="ParentBackground5" refType="w" fact="0.4606"/>
              <dgm:constr type="t" for="ch" forName="ParentBackground5" refType="h" fact="0.1262"/>
              <dgm:constr type="w" for="ch" forName="ParentBackground5" refType="w" fact="0.0987"/>
              <dgm:constr type="h" for="ch" forName="ParentBackground5" refType="h" fact="0.5319"/>
              <dgm:constr type="l" for="ch" forName="Child5" refType="w" fact="0.4606"/>
              <dgm:constr type="t" for="ch" forName="Child5" refType="h" fact="0.6876"/>
              <dgm:constr type="w" for="ch" forName="Child5" refType="w" fact="0.0987"/>
              <dgm:constr type="h" for="ch" forName="Child5" refType="h" fact="0.3124"/>
              <dgm:constr type="l" for="ch" forName="Accent4" refType="w" fact="0.3259"/>
              <dgm:constr type="t" for="ch" forName="Accent4" refType="h" fact="-0.0109"/>
              <dgm:constr type="w" for="ch" forName="Accent4" refType="w" fact="0.1496"/>
              <dgm:constr type="h" for="ch" forName="Accent4" refType="h" fact="0.806"/>
              <dgm:constr type="l" for="ch" forName="ParentBackground4" refType="w" fact="0.3513"/>
              <dgm:constr type="t" for="ch" forName="ParentBackground4" refType="h" fact="0.1262"/>
              <dgm:constr type="w" for="ch" forName="ParentBackground4" refType="w" fact="0.0987"/>
              <dgm:constr type="h" for="ch" forName="ParentBackground4" refType="h" fact="0.5319"/>
              <dgm:constr type="l" for="ch" forName="Child4" refType="w" fact="0.3513"/>
              <dgm:constr type="t" for="ch" forName="Child4" refType="h" fact="0.6876"/>
              <dgm:constr type="w" for="ch" forName="Child4" refType="w" fact="0.0987"/>
              <dgm:constr type="h" for="ch" forName="Child4" refType="h" fact="0.3124"/>
              <dgm:constr type="l" for="ch" forName="Accent3" refType="w" fact="0.2166"/>
              <dgm:constr type="t" for="ch" forName="Accent3" refType="h" fact="-0.0109"/>
              <dgm:constr type="w" for="ch" forName="Accent3" refType="w" fact="0.1496"/>
              <dgm:constr type="h" for="ch" forName="Accent3" refType="h" fact="0.806"/>
              <dgm:constr type="l" for="ch" forName="ParentBackground3" refType="w" fact="0.242"/>
              <dgm:constr type="t" for="ch" forName="ParentBackground3" refType="h" fact="0.1262"/>
              <dgm:constr type="w" for="ch" forName="ParentBackground3" refType="w" fact="0.0987"/>
              <dgm:constr type="h" for="ch" forName="ParentBackground3" refType="h" fact="0.5319"/>
              <dgm:constr type="l" for="ch" forName="Child3" refType="w" fact="0.242"/>
              <dgm:constr type="t" for="ch" forName="Child3" refType="h" fact="0.6876"/>
              <dgm:constr type="w" for="ch" forName="Child3" refType="w" fact="0.0987"/>
              <dgm:constr type="h" for="ch" forName="Child3" refType="h" fact="0.3124"/>
              <dgm:constr type="l" for="ch" forName="Accent2" refType="w" fact="0.1073"/>
              <dgm:constr type="t" for="ch" forName="Accent2" refType="h" fact="-0.0109"/>
              <dgm:constr type="w" for="ch" forName="Accent2" refType="w" fact="0.1496"/>
              <dgm:constr type="h" for="ch" forName="Accent2" refType="h" fact="0.806"/>
              <dgm:constr type="l" for="ch" forName="ParentBackground2" refType="w" fact="0.1327"/>
              <dgm:constr type="t" for="ch" forName="ParentBackground2" refType="h" fact="0.1262"/>
              <dgm:constr type="w" for="ch" forName="ParentBackground2" refType="w" fact="0.0987"/>
              <dgm:constr type="h" for="ch" forName="ParentBackground2" refType="h" fact="0.5319"/>
              <dgm:constr type="l" for="ch" forName="Child2" refType="w" fact="0.1327"/>
              <dgm:constr type="t" for="ch" forName="Child2" refType="h" fact="0.6876"/>
              <dgm:constr type="w" for="ch" forName="Child2" refType="w" fact="0.0987"/>
              <dgm:constr type="h" for="ch" forName="Child2" refType="h" fact="0.3124"/>
              <dgm:constr type="l" for="ch" forName="Accent1" refType="w" fact="-0.002"/>
              <dgm:constr type="t" for="ch" forName="Accent1" refType="h" fact="-0.0109"/>
              <dgm:constr type="w" for="ch" forName="Accent1" refType="w" fact="0.1496"/>
              <dgm:constr type="h" for="ch" forName="Accent1" refType="h" fact="0.806"/>
              <dgm:constr type="l" for="ch" forName="ParentBackground1" refType="w" fact="0.0234"/>
              <dgm:constr type="t" for="ch" forName="ParentBackground1" refType="h" fact="0.1262"/>
              <dgm:constr type="w" for="ch" forName="ParentBackground1" refType="w" fact="0.0987"/>
              <dgm:constr type="h" for="ch" forName="ParentBackground1" refType="h" fact="0.5319"/>
              <dgm:constr type="l" for="ch" forName="Child1" refType="w" fact="0.0234"/>
              <dgm:constr type="t" for="ch" forName="Child1" refType="h" fact="0.6876"/>
              <dgm:constr type="w" for="ch" forName="Child1" refType="w" fact="0.0987"/>
              <dgm:constr type="h" for="ch" forName="Child1" refType="h" fact="0.3124"/>
            </dgm:constrLst>
          </dgm:if>
          <dgm:if name="Name13"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l" for="ch" forName="Parent10" refType="w" fact="0.9205"/>
              <dgm:constr type="t" for="ch" forName="Parent10" refType="h" fact="0.2022"/>
              <dgm:constr type="w" for="ch" forName="Parent10" refType="w" fact="0.0636"/>
              <dgm:constr type="h" for="ch" forName="Parent10" refType="h" fact="0.3799"/>
              <dgm:constr type="l" for="ch" forName="Parent9" refType="w" fact="0.822"/>
              <dgm:constr type="t" for="ch" forName="Parent9" refType="h" fact="0.2022"/>
              <dgm:constr type="w" for="ch" forName="Parent9" refType="w" fact="0.0636"/>
              <dgm:constr type="h" for="ch" forName="Parent9" refType="h" fact="0.3799"/>
              <dgm:constr type="l" for="ch" forName="Parent8" refType="w" fact="0.7235"/>
              <dgm:constr type="t" for="ch" forName="Parent8" refType="h" fact="0.2022"/>
              <dgm:constr type="w" for="ch" forName="Parent8" refType="w" fact="0.0636"/>
              <dgm:constr type="h" for="ch" forName="Parent8" refType="h" fact="0.3799"/>
              <dgm:constr type="l" for="ch" forName="Parent7" refType="w" fact="0.625"/>
              <dgm:constr type="t" for="ch" forName="Parent7" refType="h" fact="0.2022"/>
              <dgm:constr type="w" for="ch" forName="Parent7" refType="w" fact="0.0636"/>
              <dgm:constr type="h" for="ch" forName="Parent7" refType="h" fact="0.3799"/>
              <dgm:constr type="l" for="ch" forName="Parent6" refType="w" fact="0.5264"/>
              <dgm:constr type="t" for="ch" forName="Parent6" refType="h" fact="0.2022"/>
              <dgm:constr type="w" for="ch" forName="Parent6" refType="w" fact="0.0636"/>
              <dgm:constr type="h" for="ch" forName="Parent6" refType="h" fact="0.3799"/>
              <dgm:constr type="l" for="ch" forName="Parent5" refType="w" fact="0.4279"/>
              <dgm:constr type="t" for="ch" forName="Parent5" refType="h" fact="0.2022"/>
              <dgm:constr type="w" for="ch" forName="Parent5" refType="w" fact="0.0636"/>
              <dgm:constr type="h" for="ch" forName="Parent5" refType="h" fact="0.3799"/>
              <dgm:constr type="l" for="ch" forName="Parent4" refType="w" fact="0.3294"/>
              <dgm:constr type="t" for="ch" forName="Parent4" refType="h" fact="0.2022"/>
              <dgm:constr type="w" for="ch" forName="Parent4" refType="w" fact="0.0636"/>
              <dgm:constr type="h" for="ch" forName="Parent4" refType="h" fact="0.3799"/>
              <dgm:constr type="l" for="ch" forName="Parent3" refType="w" fact="0.2309"/>
              <dgm:constr type="t" for="ch" forName="Parent3" refType="h" fact="0.2022"/>
              <dgm:constr type="w" for="ch" forName="Parent3" refType="w" fact="0.0636"/>
              <dgm:constr type="h" for="ch" forName="Parent3" refType="h" fact="0.3799"/>
              <dgm:constr type="l" for="ch" forName="Parent2" refType="w" fact="0.1324"/>
              <dgm:constr type="t" for="ch" forName="Parent2" refType="h" fact="0.2022"/>
              <dgm:constr type="w" for="ch" forName="Parent2" refType="w" fact="0.0636"/>
              <dgm:constr type="h" for="ch" forName="Parent2" refType="h" fact="0.3799"/>
              <dgm:constr type="l" for="ch" forName="Parent1" refType="w" fact="0.0338"/>
              <dgm:constr type="t" for="ch" forName="Parent1" refType="h" fact="0.2022"/>
              <dgm:constr type="w" for="ch" forName="Parent1" refType="w" fact="0.0636"/>
              <dgm:constr type="h" for="ch" forName="Parent1" refType="h" fact="0.3799"/>
              <dgm:constr type="l" for="ch" forName="Accent10" refType="w" fact="0.9047"/>
              <dgm:constr type="t" for="ch" forName="Accent10" refType="h" fact="0.1072"/>
              <dgm:constr type="w" for="ch" forName="Accent10" refType="w" fact="0.0953"/>
              <dgm:constr type="h" for="ch" forName="Accent10" refType="h" fact="0.5699"/>
              <dgm:constr type="l" for="ch" forName="ParentBackground10" refType="w" fact="0.9078"/>
              <dgm:constr type="t" for="ch" forName="ParentBackground10" refType="h" fact="0.1262"/>
              <dgm:constr type="w" for="ch" forName="ParentBackground10" refType="w" fact="0.089"/>
              <dgm:constr type="h" for="ch" forName="ParentBackground10" refType="h" fact="0.5319"/>
              <dgm:constr type="l" for="ch" forName="Child10" refType="w" fact="0.9078"/>
              <dgm:constr type="t" for="ch" forName="Child10" refType="h" fact="0.6876"/>
              <dgm:constr type="w" for="ch" forName="Child10" refType="w" fact="0.089"/>
              <dgm:constr type="h" for="ch" forName="Child10" refType="h" fact="0.3124"/>
              <dgm:constr type="l" for="ch" forName="Accent9" refType="w" fact="0.7864"/>
              <dgm:constr type="t" for="ch" forName="Accent9" refType="h" fact="-0.0109"/>
              <dgm:constr type="w" for="ch" forName="Accent9" refType="w" fact="0.1348"/>
              <dgm:constr type="h" for="ch" forName="Accent9" refType="h" fact="0.806"/>
              <dgm:constr type="l" for="ch" forName="ParentBackground9" refType="w" fact="0.8093"/>
              <dgm:constr type="t" for="ch" forName="ParentBackground9" refType="h" fact="0.1262"/>
              <dgm:constr type="w" for="ch" forName="ParentBackground9" refType="w" fact="0.089"/>
              <dgm:constr type="h" for="ch" forName="ParentBackground9" refType="h" fact="0.5319"/>
              <dgm:constr type="l" for="ch" forName="Child9" refType="w" fact="0.8093"/>
              <dgm:constr type="t" for="ch" forName="Child9" refType="h" fact="0.6876"/>
              <dgm:constr type="w" for="ch" forName="Child9" refType="w" fact="0.089"/>
              <dgm:constr type="h" for="ch" forName="Child9" refType="h" fact="0.3124"/>
              <dgm:constr type="l" for="ch" forName="Accent8" refType="w" fact="0.6879"/>
              <dgm:constr type="t" for="ch" forName="Accent8" refType="h" fact="-0.0109"/>
              <dgm:constr type="w" for="ch" forName="Accent8" refType="w" fact="0.1348"/>
              <dgm:constr type="h" for="ch" forName="Accent8" refType="h" fact="0.806"/>
              <dgm:constr type="l" for="ch" forName="ParentBackground8" refType="w" fact="0.7108"/>
              <dgm:constr type="t" for="ch" forName="ParentBackground8" refType="h" fact="0.1262"/>
              <dgm:constr type="w" for="ch" forName="ParentBackground8" refType="w" fact="0.089"/>
              <dgm:constr type="h" for="ch" forName="ParentBackground8" refType="h" fact="0.5319"/>
              <dgm:constr type="l" for="ch" forName="Child8" refType="w" fact="0.7108"/>
              <dgm:constr type="t" for="ch" forName="Child8" refType="h" fact="0.6876"/>
              <dgm:constr type="w" for="ch" forName="Child8" refType="w" fact="0.089"/>
              <dgm:constr type="h" for="ch" forName="Child8" refType="h" fact="0.3124"/>
              <dgm:constr type="l" for="ch" forName="Accent7" refType="w" fact="0.5893"/>
              <dgm:constr type="t" for="ch" forName="Accent7" refType="h" fact="-0.0109"/>
              <dgm:constr type="w" for="ch" forName="Accent7" refType="w" fact="0.1348"/>
              <dgm:constr type="h" for="ch" forName="Accent7" refType="h" fact="0.806"/>
              <dgm:constr type="l" for="ch" forName="ParentBackground7" refType="w" fact="0.6123"/>
              <dgm:constr type="t" for="ch" forName="ParentBackground7" refType="h" fact="0.1262"/>
              <dgm:constr type="w" for="ch" forName="ParentBackground7" refType="w" fact="0.089"/>
              <dgm:constr type="h" for="ch" forName="ParentBackground7" refType="h" fact="0.5319"/>
              <dgm:constr type="l" for="ch" forName="Child7" refType="w" fact="0.6123"/>
              <dgm:constr type="t" for="ch" forName="Child7" refType="h" fact="0.6876"/>
              <dgm:constr type="w" for="ch" forName="Child7" refType="w" fact="0.089"/>
              <dgm:constr type="h" for="ch" forName="Child7" refType="h" fact="0.3124"/>
              <dgm:constr type="l" for="ch" forName="Accent6" refType="w" fact="0.4908"/>
              <dgm:constr type="t" for="ch" forName="Accent6" refType="h" fact="-0.0109"/>
              <dgm:constr type="w" for="ch" forName="Accent6" refType="w" fact="0.1348"/>
              <dgm:constr type="h" for="ch" forName="Accent6" refType="h" fact="0.806"/>
              <dgm:constr type="l" for="ch" forName="ParentBackground6" refType="w" fact="0.5137"/>
              <dgm:constr type="t" for="ch" forName="ParentBackground6" refType="h" fact="0.1262"/>
              <dgm:constr type="w" for="ch" forName="ParentBackground6" refType="w" fact="0.089"/>
              <dgm:constr type="h" for="ch" forName="ParentBackground6" refType="h" fact="0.5319"/>
              <dgm:constr type="l" for="ch" forName="Child6" refType="w" fact="0.5137"/>
              <dgm:constr type="t" for="ch" forName="Child6" refType="h" fact="0.6876"/>
              <dgm:constr type="w" for="ch" forName="Child6" refType="w" fact="0.089"/>
              <dgm:constr type="h" for="ch" forName="Child6" refType="h" fact="0.3124"/>
              <dgm:constr type="l" for="ch" forName="Accent5" refType="w" fact="0.3923"/>
              <dgm:constr type="t" for="ch" forName="Accent5" refType="h" fact="-0.0109"/>
              <dgm:constr type="w" for="ch" forName="Accent5" refType="w" fact="0.1348"/>
              <dgm:constr type="h" for="ch" forName="Accent5" refType="h" fact="0.806"/>
              <dgm:constr type="l" for="ch" forName="ParentBackground5" refType="w" fact="0.4152"/>
              <dgm:constr type="t" for="ch" forName="ParentBackground5" refType="h" fact="0.1262"/>
              <dgm:constr type="w" for="ch" forName="ParentBackground5" refType="w" fact="0.089"/>
              <dgm:constr type="h" for="ch" forName="ParentBackground5" refType="h" fact="0.5319"/>
              <dgm:constr type="l" for="ch" forName="Child5" refType="w" fact="0.4152"/>
              <dgm:constr type="t" for="ch" forName="Child5" refType="h" fact="0.6876"/>
              <dgm:constr type="w" for="ch" forName="Child5" refType="w" fact="0.089"/>
              <dgm:constr type="h" for="ch" forName="Child5" refType="h" fact="0.3124"/>
              <dgm:constr type="l" for="ch" forName="Accent4" refType="w" fact="0.2938"/>
              <dgm:constr type="t" for="ch" forName="Accent4" refType="h" fact="-0.0109"/>
              <dgm:constr type="w" for="ch" forName="Accent4" refType="w" fact="0.1348"/>
              <dgm:constr type="h" for="ch" forName="Accent4" refType="h" fact="0.806"/>
              <dgm:constr type="l" for="ch" forName="ParentBackground4" refType="w" fact="0.3167"/>
              <dgm:constr type="t" for="ch" forName="ParentBackground4" refType="h" fact="0.1262"/>
              <dgm:constr type="w" for="ch" forName="ParentBackground4" refType="w" fact="0.089"/>
              <dgm:constr type="h" for="ch" forName="ParentBackground4" refType="h" fact="0.5319"/>
              <dgm:constr type="l" for="ch" forName="Child4" refType="w" fact="0.3167"/>
              <dgm:constr type="t" for="ch" forName="Child4" refType="h" fact="0.6876"/>
              <dgm:constr type="w" for="ch" forName="Child4" refType="w" fact="0.089"/>
              <dgm:constr type="h" for="ch" forName="Child4" refType="h" fact="0.3124"/>
              <dgm:constr type="l" for="ch" forName="Accent3" refType="w" fact="0.1952"/>
              <dgm:constr type="t" for="ch" forName="Accent3" refType="h" fact="-0.0109"/>
              <dgm:constr type="w" for="ch" forName="Accent3" refType="w" fact="0.1348"/>
              <dgm:constr type="h" for="ch" forName="Accent3" refType="h" fact="0.806"/>
              <dgm:constr type="l" for="ch" forName="ParentBackground3" refType="w" fact="0.2182"/>
              <dgm:constr type="t" for="ch" forName="ParentBackground3" refType="h" fact="0.1262"/>
              <dgm:constr type="w" for="ch" forName="ParentBackground3" refType="w" fact="0.089"/>
              <dgm:constr type="h" for="ch" forName="ParentBackground3" refType="h" fact="0.5319"/>
              <dgm:constr type="l" for="ch" forName="Child3" refType="w" fact="0.2182"/>
              <dgm:constr type="t" for="ch" forName="Child3" refType="h" fact="0.6876"/>
              <dgm:constr type="w" for="ch" forName="Child3" refType="w" fact="0.089"/>
              <dgm:constr type="h" for="ch" forName="Child3" refType="h" fact="0.3124"/>
              <dgm:constr type="l" for="ch" forName="Accent2" refType="w" fact="0.0967"/>
              <dgm:constr type="t" for="ch" forName="Accent2" refType="h" fact="-0.0109"/>
              <dgm:constr type="w" for="ch" forName="Accent2" refType="w" fact="0.1348"/>
              <dgm:constr type="h" for="ch" forName="Accent2" refType="h" fact="0.806"/>
              <dgm:constr type="l" for="ch" forName="ParentBackground2" refType="w" fact="0.1196"/>
              <dgm:constr type="t" for="ch" forName="ParentBackground2" refType="h" fact="0.1262"/>
              <dgm:constr type="w" for="ch" forName="ParentBackground2" refType="w" fact="0.089"/>
              <dgm:constr type="h" for="ch" forName="ParentBackground2" refType="h" fact="0.5319"/>
              <dgm:constr type="l" for="ch" forName="Child2" refType="w" fact="0.1196"/>
              <dgm:constr type="t" for="ch" forName="Child2" refType="h" fact="0.6876"/>
              <dgm:constr type="w" for="ch" forName="Child2" refType="w" fact="0.089"/>
              <dgm:constr type="h" for="ch" forName="Child2" refType="h" fact="0.3124"/>
              <dgm:constr type="l" for="ch" forName="Accent1" refType="w" fact="-0.0018"/>
              <dgm:constr type="t" for="ch" forName="Accent1" refType="h" fact="-0.0109"/>
              <dgm:constr type="w" for="ch" forName="Accent1" refType="w" fact="0.1348"/>
              <dgm:constr type="h" for="ch" forName="Accent1" refType="h" fact="0.806"/>
              <dgm:constr type="l" for="ch" forName="ParentBackground1" refType="w" fact="0.0211"/>
              <dgm:constr type="t" for="ch" forName="ParentBackground1" refType="h" fact="0.1262"/>
              <dgm:constr type="w" for="ch" forName="ParentBackground1" refType="w" fact="0.089"/>
              <dgm:constr type="h" for="ch" forName="ParentBackground1" refType="h" fact="0.5319"/>
              <dgm:constr type="l" for="ch" forName="Child1" refType="w" fact="0.0211"/>
              <dgm:constr type="t" for="ch" forName="Child1" refType="h" fact="0.6876"/>
              <dgm:constr type="w" for="ch" forName="Child1" refType="w" fact="0.089"/>
              <dgm:constr type="h" for="ch" forName="Child1" refType="h" fact="0.3124"/>
            </dgm:constrLst>
          </dgm:if>
          <dgm:else name="Name14">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l" for="ch" forName="Parent11" refType="w" fact="0.9277"/>
              <dgm:constr type="t" for="ch" forName="Parent11" refType="h" fact="0.2022"/>
              <dgm:constr type="w" for="ch" forName="Parent11" refType="w" fact="0.0579"/>
              <dgm:constr type="h" for="ch" forName="Parent11" refType="h" fact="0.3799"/>
              <dgm:constr type="l" for="ch" forName="Parent10" refType="w" fact="0.838"/>
              <dgm:constr type="t" for="ch" forName="Parent10" refType="h" fact="0.2022"/>
              <dgm:constr type="w" for="ch" forName="Parent10" refType="w" fact="0.0579"/>
              <dgm:constr type="h" for="ch" forName="Parent10" refType="h" fact="0.3799"/>
              <dgm:constr type="l" for="ch" forName="Parent9" refType="w" fact="0.7483"/>
              <dgm:constr type="t" for="ch" forName="Parent9" refType="h" fact="0.2022"/>
              <dgm:constr type="w" for="ch" forName="Parent9" refType="w" fact="0.0579"/>
              <dgm:constr type="h" for="ch" forName="Parent9" refType="h" fact="0.3799"/>
              <dgm:constr type="l" for="ch" forName="Parent8" refType="w" fact="0.6586"/>
              <dgm:constr type="t" for="ch" forName="Parent8" refType="h" fact="0.2022"/>
              <dgm:constr type="w" for="ch" forName="Parent8" refType="w" fact="0.0579"/>
              <dgm:constr type="h" for="ch" forName="Parent8" refType="h" fact="0.3799"/>
              <dgm:constr type="l" for="ch" forName="Parent7" refType="w" fact="0.5689"/>
              <dgm:constr type="t" for="ch" forName="Parent7" refType="h" fact="0.2022"/>
              <dgm:constr type="w" for="ch" forName="Parent7" refType="w" fact="0.0579"/>
              <dgm:constr type="h" for="ch" forName="Parent7" refType="h" fact="0.3799"/>
              <dgm:constr type="l" for="ch" forName="Parent6" refType="w" fact="0.4792"/>
              <dgm:constr type="t" for="ch" forName="Parent6" refType="h" fact="0.2022"/>
              <dgm:constr type="w" for="ch" forName="Parent6" refType="w" fact="0.0579"/>
              <dgm:constr type="h" for="ch" forName="Parent6" refType="h" fact="0.3799"/>
              <dgm:constr type="l" for="ch" forName="Parent5" refType="w" fact="0.3895"/>
              <dgm:constr type="t" for="ch" forName="Parent5" refType="h" fact="0.2022"/>
              <dgm:constr type="w" for="ch" forName="Parent5" refType="w" fact="0.0579"/>
              <dgm:constr type="h" for="ch" forName="Parent5" refType="h" fact="0.3799"/>
              <dgm:constr type="l" for="ch" forName="Parent4" refType="w" fact="0.2999"/>
              <dgm:constr type="t" for="ch" forName="Parent4" refType="h" fact="0.2022"/>
              <dgm:constr type="w" for="ch" forName="Parent4" refType="w" fact="0.0579"/>
              <dgm:constr type="h" for="ch" forName="Parent4" refType="h" fact="0.3799"/>
              <dgm:constr type="l" for="ch" forName="Parent3" refType="w" fact="0.2102"/>
              <dgm:constr type="t" for="ch" forName="Parent3" refType="h" fact="0.2022"/>
              <dgm:constr type="w" for="ch" forName="Parent3" refType="w" fact="0.0579"/>
              <dgm:constr type="h" for="ch" forName="Parent3" refType="h" fact="0.3799"/>
              <dgm:constr type="l" for="ch" forName="Parent2" refType="w" fact="0.1205"/>
              <dgm:constr type="t" for="ch" forName="Parent2" refType="h" fact="0.2022"/>
              <dgm:constr type="w" for="ch" forName="Parent2" refType="w" fact="0.0579"/>
              <dgm:constr type="h" for="ch" forName="Parent2" refType="h" fact="0.3799"/>
              <dgm:constr type="l" for="ch" forName="Parent1" refType="w" fact="0.0308"/>
              <dgm:constr type="t" for="ch" forName="Parent1" refType="h" fact="0.2022"/>
              <dgm:constr type="w" for="ch" forName="Parent1" refType="w" fact="0.0579"/>
              <dgm:constr type="h" for="ch" forName="Parent1" refType="h" fact="0.3799"/>
              <dgm:constr type="l" for="ch" forName="Accent11" refType="w" fact="0.9132"/>
              <dgm:constr type="t" for="ch" forName="Accent11" refType="h" fact="0.1072"/>
              <dgm:constr type="w" for="ch" forName="Accent11" refType="w" fact="0.0868"/>
              <dgm:constr type="h" for="ch" forName="Accent11" refType="h" fact="0.5699"/>
              <dgm:constr type="l" for="ch" forName="ParentBackground11" refType="w" fact="0.9161"/>
              <dgm:constr type="t" for="ch" forName="ParentBackground11" refType="h" fact="0.1262"/>
              <dgm:constr type="w" for="ch" forName="ParentBackground11" refType="w" fact="0.081"/>
              <dgm:constr type="h" for="ch" forName="ParentBackground11" refType="h" fact="0.5319"/>
              <dgm:constr type="l" for="ch" forName="Child11" refType="w" fact="0.9161"/>
              <dgm:constr type="t" for="ch" forName="Child11" refType="h" fact="0.6876"/>
              <dgm:constr type="w" for="ch" forName="Child11" refType="w" fact="0.081"/>
              <dgm:constr type="h" for="ch" forName="Child11" refType="h" fact="0.3124"/>
              <dgm:constr type="l" for="ch" forName="Accent10" refType="w" fact="0.8055"/>
              <dgm:constr type="t" for="ch" forName="Accent10" refType="h" fact="-0.0109"/>
              <dgm:constr type="w" for="ch" forName="Accent10" refType="w" fact="0.1228"/>
              <dgm:constr type="h" for="ch" forName="Accent10" refType="h" fact="0.806"/>
              <dgm:constr type="l" for="ch" forName="ParentBackground10" refType="w" fact="0.8264"/>
              <dgm:constr type="t" for="ch" forName="ParentBackground10" refType="h" fact="0.1262"/>
              <dgm:constr type="w" for="ch" forName="ParentBackground10" refType="w" fact="0.081"/>
              <dgm:constr type="h" for="ch" forName="ParentBackground10" refType="h" fact="0.5319"/>
              <dgm:constr type="l" for="ch" forName="Child10" refType="w" fact="0.8264"/>
              <dgm:constr type="t" for="ch" forName="Child10" refType="h" fact="0.6876"/>
              <dgm:constr type="w" for="ch" forName="Child10" refType="w" fact="0.081"/>
              <dgm:constr type="h" for="ch" forName="Child10" refType="h" fact="0.3124"/>
              <dgm:constr type="l" for="ch" forName="Accent9" refType="w" fact="0.7158"/>
              <dgm:constr type="t" for="ch" forName="Accent9" refType="h" fact="-0.0109"/>
              <dgm:constr type="w" for="ch" forName="Accent9" refType="w" fact="0.1228"/>
              <dgm:constr type="h" for="ch" forName="Accent9" refType="h" fact="0.806"/>
              <dgm:constr type="l" for="ch" forName="ParentBackground9" refType="w" fact="0.7367"/>
              <dgm:constr type="t" for="ch" forName="ParentBackground9" refType="h" fact="0.1262"/>
              <dgm:constr type="w" for="ch" forName="ParentBackground9" refType="w" fact="0.081"/>
              <dgm:constr type="h" for="ch" forName="ParentBackground9" refType="h" fact="0.5319"/>
              <dgm:constr type="l" for="ch" forName="Child9" refType="w" fact="0.7367"/>
              <dgm:constr type="t" for="ch" forName="Child9" refType="h" fact="0.6876"/>
              <dgm:constr type="w" for="ch" forName="Child9" refType="w" fact="0.081"/>
              <dgm:constr type="h" for="ch" forName="Child9" refType="h" fact="0.3124"/>
              <dgm:constr type="l" for="ch" forName="Accent8" refType="w" fact="0.6261"/>
              <dgm:constr type="t" for="ch" forName="Accent8" refType="h" fact="-0.0109"/>
              <dgm:constr type="w" for="ch" forName="Accent8" refType="w" fact="0.1228"/>
              <dgm:constr type="h" for="ch" forName="Accent8" refType="h" fact="0.806"/>
              <dgm:constr type="l" for="ch" forName="ParentBackground8" refType="w" fact="0.647"/>
              <dgm:constr type="t" for="ch" forName="ParentBackground8" refType="h" fact="0.1262"/>
              <dgm:constr type="w" for="ch" forName="ParentBackground8" refType="w" fact="0.081"/>
              <dgm:constr type="h" for="ch" forName="ParentBackground8" refType="h" fact="0.5319"/>
              <dgm:constr type="l" for="ch" forName="Child8" refType="w" fact="0.647"/>
              <dgm:constr type="t" for="ch" forName="Child8" refType="h" fact="0.6876"/>
              <dgm:constr type="w" for="ch" forName="Child8" refType="w" fact="0.081"/>
              <dgm:constr type="h" for="ch" forName="Child8" refType="h" fact="0.3124"/>
              <dgm:constr type="l" for="ch" forName="Accent7" refType="w" fact="0.5364"/>
              <dgm:constr type="t" for="ch" forName="Accent7" refType="h" fact="-0.0109"/>
              <dgm:constr type="w" for="ch" forName="Accent7" refType="w" fact="0.1228"/>
              <dgm:constr type="h" for="ch" forName="Accent7" refType="h" fact="0.806"/>
              <dgm:constr type="l" for="ch" forName="ParentBackground7" refType="w" fact="0.5573"/>
              <dgm:constr type="t" for="ch" forName="ParentBackground7" refType="h" fact="0.1262"/>
              <dgm:constr type="w" for="ch" forName="ParentBackground7" refType="w" fact="0.081"/>
              <dgm:constr type="h" for="ch" forName="ParentBackground7" refType="h" fact="0.5319"/>
              <dgm:constr type="l" for="ch" forName="Child7" refType="w" fact="0.5573"/>
              <dgm:constr type="t" for="ch" forName="Child7" refType="h" fact="0.6876"/>
              <dgm:constr type="w" for="ch" forName="Child7" refType="w" fact="0.081"/>
              <dgm:constr type="h" for="ch" forName="Child7" refType="h" fact="0.3124"/>
              <dgm:constr type="l" for="ch" forName="Accent6" refType="w" fact="0.4467"/>
              <dgm:constr type="t" for="ch" forName="Accent6" refType="h" fact="-0.0109"/>
              <dgm:constr type="w" for="ch" forName="Accent6" refType="w" fact="0.1228"/>
              <dgm:constr type="h" for="ch" forName="Accent6" refType="h" fact="0.806"/>
              <dgm:constr type="l" for="ch" forName="ParentBackground6" refType="w" fact="0.4677"/>
              <dgm:constr type="t" for="ch" forName="ParentBackground6" refType="h" fact="0.1262"/>
              <dgm:constr type="w" for="ch" forName="ParentBackground6" refType="w" fact="0.081"/>
              <dgm:constr type="h" for="ch" forName="ParentBackground6" refType="h" fact="0.5319"/>
              <dgm:constr type="l" for="ch" forName="Child6" refType="w" fact="0.4677"/>
              <dgm:constr type="t" for="ch" forName="Child6" refType="h" fact="0.6876"/>
              <dgm:constr type="w" for="ch" forName="Child6" refType="w" fact="0.081"/>
              <dgm:constr type="h" for="ch" forName="Child6" refType="h" fact="0.3124"/>
              <dgm:constr type="l" for="ch" forName="Accent5" refType="w" fact="0.3571"/>
              <dgm:constr type="t" for="ch" forName="Accent5" refType="h" fact="-0.0109"/>
              <dgm:constr type="w" for="ch" forName="Accent5" refType="w" fact="0.1228"/>
              <dgm:constr type="h" for="ch" forName="Accent5" refType="h" fact="0.806"/>
              <dgm:constr type="l" for="ch" forName="ParentBackground5" refType="w" fact="0.378"/>
              <dgm:constr type="t" for="ch" forName="ParentBackground5" refType="h" fact="0.1262"/>
              <dgm:constr type="w" for="ch" forName="ParentBackground5" refType="w" fact="0.081"/>
              <dgm:constr type="h" for="ch" forName="ParentBackground5" refType="h" fact="0.5319"/>
              <dgm:constr type="l" for="ch" forName="Child5" refType="w" fact="0.378"/>
              <dgm:constr type="t" for="ch" forName="Child5" refType="h" fact="0.6876"/>
              <dgm:constr type="w" for="ch" forName="Child5" refType="w" fact="0.081"/>
              <dgm:constr type="h" for="ch" forName="Child5" refType="h" fact="0.3124"/>
              <dgm:constr type="l" for="ch" forName="Accent4" refType="w" fact="0.2674"/>
              <dgm:constr type="t" for="ch" forName="Accent4" refType="h" fact="-0.0109"/>
              <dgm:constr type="w" for="ch" forName="Accent4" refType="w" fact="0.1228"/>
              <dgm:constr type="h" for="ch" forName="Accent4" refType="h" fact="0.806"/>
              <dgm:constr type="l" for="ch" forName="ParentBackground4" refType="w" fact="0.2883"/>
              <dgm:constr type="t" for="ch" forName="ParentBackground4" refType="h" fact="0.1262"/>
              <dgm:constr type="w" for="ch" forName="ParentBackground4" refType="w" fact="0.081"/>
              <dgm:constr type="h" for="ch" forName="ParentBackground4" refType="h" fact="0.5319"/>
              <dgm:constr type="l" for="ch" forName="Child4" refType="w" fact="0.2883"/>
              <dgm:constr type="t" for="ch" forName="Child4" refType="h" fact="0.6876"/>
              <dgm:constr type="w" for="ch" forName="Child4" refType="w" fact="0.081"/>
              <dgm:constr type="h" for="ch" forName="Child4" refType="h" fact="0.3124"/>
              <dgm:constr type="l" for="ch" forName="Accent3" refType="w" fact="0.1777"/>
              <dgm:constr type="t" for="ch" forName="Accent3" refType="h" fact="-0.0109"/>
              <dgm:constr type="w" for="ch" forName="Accent3" refType="w" fact="0.1228"/>
              <dgm:constr type="h" for="ch" forName="Accent3" refType="h" fact="0.806"/>
              <dgm:constr type="l" for="ch" forName="ParentBackground3" refType="w" fact="0.1986"/>
              <dgm:constr type="t" for="ch" forName="ParentBackground3" refType="h" fact="0.1262"/>
              <dgm:constr type="w" for="ch" forName="ParentBackground3" refType="w" fact="0.081"/>
              <dgm:constr type="h" for="ch" forName="ParentBackground3" refType="h" fact="0.5319"/>
              <dgm:constr type="l" for="ch" forName="Child3" refType="w" fact="0.1986"/>
              <dgm:constr type="t" for="ch" forName="Child3" refType="h" fact="0.6876"/>
              <dgm:constr type="w" for="ch" forName="Child3" refType="w" fact="0.081"/>
              <dgm:constr type="h" for="ch" forName="Child3" refType="h" fact="0.3124"/>
              <dgm:constr type="l" for="ch" forName="Accent2" refType="w" fact="0.088"/>
              <dgm:constr type="t" for="ch" forName="Accent2" refType="h" fact="-0.0109"/>
              <dgm:constr type="w" for="ch" forName="Accent2" refType="w" fact="0.1228"/>
              <dgm:constr type="h" for="ch" forName="Accent2" refType="h" fact="0.806"/>
              <dgm:constr type="l" for="ch" forName="ParentBackground2" refType="w" fact="0.1089"/>
              <dgm:constr type="t" for="ch" forName="ParentBackground2" refType="h" fact="0.1262"/>
              <dgm:constr type="w" for="ch" forName="ParentBackground2" refType="w" fact="0.081"/>
              <dgm:constr type="h" for="ch" forName="ParentBackground2" refType="h" fact="0.5319"/>
              <dgm:constr type="l" for="ch" forName="Child2" refType="w" fact="0.1089"/>
              <dgm:constr type="t" for="ch" forName="Child2" refType="h" fact="0.6876"/>
              <dgm:constr type="w" for="ch" forName="Child2" refType="w" fact="0.081"/>
              <dgm:constr type="h" for="ch" forName="Child2" refType="h" fact="0.3124"/>
              <dgm:constr type="l" for="ch" forName="Accent1" refType="w" fact="-0.0017"/>
              <dgm:constr type="t" for="ch" forName="Accent1" refType="h" fact="-0.0109"/>
              <dgm:constr type="w" for="ch" forName="Accent1" refType="w" fact="0.1228"/>
              <dgm:constr type="h" for="ch" forName="Accent1" refType="h" fact="0.806"/>
              <dgm:constr type="l" for="ch" forName="ParentBackground1" refType="w" fact="0.0192"/>
              <dgm:constr type="t" for="ch" forName="ParentBackground1" refType="h" fact="0.1262"/>
              <dgm:constr type="w" for="ch" forName="ParentBackground1" refType="w" fact="0.081"/>
              <dgm:constr type="h" for="ch" forName="ParentBackground1" refType="h" fact="0.5319"/>
              <dgm:constr type="l" for="ch" forName="Child1" refType="w" fact="0.0192"/>
              <dgm:constr type="t" for="ch" forName="Child1" refType="h" fact="0.6876"/>
              <dgm:constr type="w" for="ch" forName="Child1" refType="w" fact="0.081"/>
              <dgm:constr type="h" for="ch" forName="Child1" refType="h" fact="0.3124"/>
            </dgm:constrLst>
          </dgm:else>
        </dgm:choose>
      </dgm:if>
      <dgm:else name="Name15">
        <dgm:choose name="Name16">
          <dgm:if name="Name17" axis="ch" ptType="node" func="cnt" op="equ" val="1">
            <dgm:alg type="composite">
              <dgm:param type="ar" val="0.6383"/>
            </dgm:alg>
            <dgm:constrLst>
              <dgm:constr type="primFontSz" for="des" forName="Child1" val="65"/>
              <dgm:constr type="primFontSz" for="des" forName="Parent1" val="65"/>
              <dgm:constr type="primFontSz" for="des" forName="Child1" refType="primFontSz" refFor="des" refForName="Parent1" op="lte"/>
              <dgm:constr type="l" for="ch" forName="Parent1" refType="w" fact="0.1667"/>
              <dgm:constr type="t" for="ch" forName="Parent1" refType="h" fact="0.1064"/>
              <dgm:constr type="w" for="ch" forName="Parent1" refType="w" fact="0.6667"/>
              <dgm:constr type="h" for="ch" forName="Parent1" refType="h" fact="0.4255"/>
              <dgm:constr type="l" for="ch" forName="Accent1" refType="w" fact="0"/>
              <dgm:constr type="t" for="ch" forName="Accent1" refType="h" fact="0"/>
              <dgm:constr type="w" for="ch" forName="Accent1" refType="w"/>
              <dgm:constr type="h" for="ch" forName="Accent1" refType="h" fact="0.6383"/>
              <dgm:constr type="l" for="ch" forName="ParentBackground1" refType="w" fact="0.0333"/>
              <dgm:constr type="t" for="ch" forName="ParentBackground1" refType="h" fact="0.0213"/>
              <dgm:constr type="w" for="ch" forName="ParentBackground1" refType="w" fact="0.9333"/>
              <dgm:constr type="h" for="ch" forName="ParentBackground1" refType="h" fact="0.5957"/>
              <dgm:constr type="l" for="ch" forName="Child1" refType="w" fact="0.0333"/>
              <dgm:constr type="t" for="ch" forName="Child1" refType="h" fact="0.6574"/>
              <dgm:constr type="w" for="ch" forName="Child1" refType="w" fact="0.9333"/>
              <dgm:constr type="h" for="ch" forName="Child1" refType="h" fact="0.3426"/>
            </dgm:constrLst>
          </dgm:if>
          <dgm:if name="Name18" axis="ch" ptType="node" func="cnt" op="equ" val="2">
            <dgm:alg type="composite">
              <dgm:param type="ar" val="1.265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r" for="ch" forName="Parent2" refType="w" fact="0.3751"/>
              <dgm:constr type="t" for="ch" forName="Parent2" refType="h" fact="0.2022"/>
              <dgm:constr type="w" for="ch" forName="Parent2" refType="w" fact="0.3001"/>
              <dgm:constr type="h" for="ch" forName="Parent2" refType="h" fact="0.3799"/>
              <dgm:constr type="r" for="ch" forName="Parent1" refType="w" fact="0.8403"/>
              <dgm:constr type="t" for="ch" forName="Parent1" refType="h" fact="0.2022"/>
              <dgm:constr type="w" for="ch" forName="Parent1" refType="w" fact="0.3001"/>
              <dgm:constr type="h" for="ch" forName="Parent1" refType="h" fact="0.3799"/>
              <dgm:constr type="r" for="ch" forName="Accent2" refType="w" fact="0.4502"/>
              <dgm:constr type="t" for="ch" forName="Accent2" refType="h" fact="0.1072"/>
              <dgm:constr type="w" for="ch" forName="Accent2" refType="w" fact="0.4502"/>
              <dgm:constr type="h" for="ch" forName="Accent2" refType="h" fact="0.5699"/>
              <dgm:constr type="r" for="ch" forName="ParentBackground2" refType="w" fact="0.4352"/>
              <dgm:constr type="t" for="ch" forName="ParentBackground2" refType="h" fact="0.1262"/>
              <dgm:constr type="w" for="ch" forName="ParentBackground2" refType="w" fact="0.4201"/>
              <dgm:constr type="h" for="ch" forName="ParentBackground2" refType="h" fact="0.5319"/>
              <dgm:constr type="r" for="ch" forName="Child2" refType="w" fact="0.4352"/>
              <dgm:constr type="t" for="ch" forName="Child2" refType="h" fact="0.6876"/>
              <dgm:constr type="w" for="ch" forName="Child2" refType="w" fact="0.4201"/>
              <dgm:constr type="h" for="ch" forName="Child2" refType="h" fact="0.3124"/>
              <dgm:constr type="r" for="ch" forName="Accent1" refType="w" fact="1.0086"/>
              <dgm:constr type="t" for="ch" forName="Accent1" refType="h" fact="-0.0109"/>
              <dgm:constr type="w" for="ch" forName="Accent1" refType="w" fact="0.6367"/>
              <dgm:constr type="h" for="ch" forName="Accent1" refType="h" fact="0.806"/>
              <dgm:constr type="r" for="ch" forName="ParentBackground1" refType="w" fact="0.9003"/>
              <dgm:constr type="t" for="ch" forName="ParentBackground1" refType="h" fact="0.1262"/>
              <dgm:constr type="w" for="ch" forName="ParentBackground1" refType="w" fact="0.4201"/>
              <dgm:constr type="h" for="ch" forName="ParentBackground1" refType="h" fact="0.5319"/>
              <dgm:constr type="r" for="ch" forName="Child1" refType="w" fact="0.9003"/>
              <dgm:constr type="t" for="ch" forName="Child1" refType="h" fact="0.6876"/>
              <dgm:constr type="w" for="ch" forName="Child1" refType="w" fact="0.4201"/>
              <dgm:constr type="h" for="ch" forName="Child1" refType="h" fact="0.3124"/>
            </dgm:constrLst>
          </dgm:if>
          <dgm:if name="Name19" axis="ch" ptType="node" func="cnt" op="equ" val="3">
            <dgm:alg type="composite">
              <dgm:param type="ar" val="1.854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r" for="ch" forName="Parent3" refType="w" fact="0.256"/>
              <dgm:constr type="t" for="ch" forName="Parent3" refType="h" fact="0.2022"/>
              <dgm:constr type="w" for="ch" forName="Parent3" refType="w" fact="0.2048"/>
              <dgm:constr type="h" for="ch" forName="Parent3" refType="h" fact="0.3799"/>
              <dgm:constr type="r" for="ch" forName="Parent2" refType="w" fact="0.5735"/>
              <dgm:constr type="t" for="ch" forName="Parent2" refType="h" fact="0.2022"/>
              <dgm:constr type="w" for="ch" forName="Parent2" refType="w" fact="0.2048"/>
              <dgm:constr type="h" for="ch" forName="Parent2" refType="h" fact="0.3799"/>
              <dgm:constr type="r" for="ch" forName="Parent1" refType="w" fact="0.891"/>
              <dgm:constr type="t" for="ch" forName="Parent1" refType="h" fact="0.2022"/>
              <dgm:constr type="w" for="ch" forName="Parent1" refType="w" fact="0.2048"/>
              <dgm:constr type="h" for="ch" forName="Parent1" refType="h" fact="0.3799"/>
              <dgm:constr type="r" for="ch" forName="Accent3" refType="w" fact="0.3072"/>
              <dgm:constr type="t" for="ch" forName="Accent3" refType="h" fact="0.1072"/>
              <dgm:constr type="w" for="ch" forName="Accent3" refType="w" fact="0.3072"/>
              <dgm:constr type="h" for="ch" forName="Accent3" refType="h" fact="0.5699"/>
              <dgm:constr type="r" for="ch" forName="ParentBackground3" refType="w" fact="0.297"/>
              <dgm:constr type="t" for="ch" forName="ParentBackground3" refType="h" fact="0.1262"/>
              <dgm:constr type="w" for="ch" forName="ParentBackground3" refType="w" fact="0.2868"/>
              <dgm:constr type="h" for="ch" forName="ParentBackground3" refType="h" fact="0.5319"/>
              <dgm:constr type="r" for="ch" forName="Child3" refType="w" fact="0.297"/>
              <dgm:constr type="t" for="ch" forName="Child3" refType="h" fact="0.6876"/>
              <dgm:constr type="w" for="ch" forName="Child3" refType="w" fact="0.2868"/>
              <dgm:constr type="h" for="ch" forName="Child3" refType="h" fact="0.3124"/>
              <dgm:constr type="r" for="ch" forName="Accent2" refType="w" fact="0.6878"/>
              <dgm:constr type="t" for="ch" forName="Accent2" refType="h" fact="-0.0109"/>
              <dgm:constr type="w" for="ch" forName="Accent2" refType="w" fact="0.4334"/>
              <dgm:constr type="h" for="ch" forName="Accent2" refType="h" fact="0.806"/>
              <dgm:constr type="r" for="ch" forName="ParentBackground2" refType="w" fact="0.6145"/>
              <dgm:constr type="t" for="ch" forName="ParentBackground2" refType="h" fact="0.1262"/>
              <dgm:constr type="w" for="ch" forName="ParentBackground2" refType="w" fact="0.2868"/>
              <dgm:constr type="h" for="ch" forName="ParentBackground2" refType="h" fact="0.5319"/>
              <dgm:constr type="r" for="ch" forName="Child2" refType="w" fact="0.6145"/>
              <dgm:constr type="t" for="ch" forName="Child2" refType="h" fact="0.6876"/>
              <dgm:constr type="w" for="ch" forName="Child2" refType="w" fact="0.2868"/>
              <dgm:constr type="h" for="ch" forName="Child2" refType="h" fact="0.3124"/>
              <dgm:constr type="r" for="ch" forName="Accent1" refType="w" fact="1.0053"/>
              <dgm:constr type="t" for="ch" forName="Accent1" refType="h" fact="-0.0109"/>
              <dgm:constr type="w" for="ch" forName="Accent1" refType="w" fact="0.4334"/>
              <dgm:constr type="h" for="ch" forName="Accent1" refType="h" fact="0.806"/>
              <dgm:constr type="r" for="ch" forName="ParentBackground1" refType="w" fact="0.932"/>
              <dgm:constr type="t" for="ch" forName="ParentBackground1" refType="h" fact="0.1262"/>
              <dgm:constr type="w" for="ch" forName="ParentBackground1" refType="w" fact="0.2868"/>
              <dgm:constr type="h" for="ch" forName="ParentBackground1" refType="h" fact="0.5319"/>
              <dgm:constr type="r" for="ch" forName="Child1" refType="w" fact="0.932"/>
              <dgm:constr type="t" for="ch" forName="Child1" refType="h" fact="0.6876"/>
              <dgm:constr type="w" for="ch" forName="Child1" refType="w" fact="0.2868"/>
              <dgm:constr type="h" for="ch" forName="Child1" refType="h" fact="0.3124"/>
            </dgm:constrLst>
          </dgm:if>
          <dgm:if name="Name20" axis="ch" ptType="node" func="cnt" op="equ" val="4">
            <dgm:alg type="composite">
              <dgm:param type="ar" val="2.44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Parent4" refType="w" fact="0.1943"/>
              <dgm:constr type="t" for="ch" forName="Parent4" refType="h" fact="0.2022"/>
              <dgm:constr type="w" for="ch" forName="Parent4" refType="w" fact="0.1555"/>
              <dgm:constr type="h" for="ch" forName="Parent4" refType="h" fact="0.3799"/>
              <dgm:constr type="r" for="ch" forName="Parent3" refType="w" fact="0.4353"/>
              <dgm:constr type="t" for="ch" forName="Parent3" refType="h" fact="0.2022"/>
              <dgm:constr type="w" for="ch" forName="Parent3" refType="w" fact="0.1555"/>
              <dgm:constr type="h" for="ch" forName="Parent3" refType="h" fact="0.3799"/>
              <dgm:constr type="r" for="ch" forName="Parent2" refType="w" fact="0.6763"/>
              <dgm:constr type="t" for="ch" forName="Parent2" refType="h" fact="0.2022"/>
              <dgm:constr type="w" for="ch" forName="Parent2" refType="w" fact="0.1555"/>
              <dgm:constr type="h" for="ch" forName="Parent2" refType="h" fact="0.3799"/>
              <dgm:constr type="r" for="ch" forName="Parent1" refType="w" fact="0.9173"/>
              <dgm:constr type="t" for="ch" forName="Parent1" refType="h" fact="0.2022"/>
              <dgm:constr type="w" for="ch" forName="Parent1" refType="w" fact="0.1555"/>
              <dgm:constr type="h" for="ch" forName="Parent1" refType="h" fact="0.3799"/>
              <dgm:constr type="r" for="ch" forName="Accent4" refType="w" fact="0.2332"/>
              <dgm:constr type="t" for="ch" forName="Accent4" refType="h" fact="0.1072"/>
              <dgm:constr type="w" for="ch" forName="Accent4" refType="w" fact="0.2332"/>
              <dgm:constr type="h" for="ch" forName="Accent4" refType="h" fact="0.5699"/>
              <dgm:constr type="r" for="ch" forName="ParentBackground4" refType="w" fact="0.2254"/>
              <dgm:constr type="t" for="ch" forName="ParentBackground4" refType="h" fact="0.1262"/>
              <dgm:constr type="w" for="ch" forName="ParentBackground4" refType="w" fact="0.2177"/>
              <dgm:constr type="h" for="ch" forName="ParentBackground4" refType="h" fact="0.5319"/>
              <dgm:constr type="r" for="ch" forName="Child4" refType="w" fact="0.2254"/>
              <dgm:constr type="t" for="ch" forName="Child4" refType="h" fact="0.6876"/>
              <dgm:constr type="w" for="ch" forName="Child4" refType="w" fact="0.2177"/>
              <dgm:constr type="h" for="ch" forName="Child4" refType="h" fact="0.3124"/>
              <dgm:constr type="r" for="ch" forName="Accent3" refType="w" fact="0.5235"/>
              <dgm:constr type="t" for="ch" forName="Accent3" refType="h" fact="-0.0109"/>
              <dgm:constr type="w" for="ch" forName="Accent3" refType="w" fact="0.3298"/>
              <dgm:constr type="h" for="ch" forName="Accent3" refType="h" fact="0.806"/>
              <dgm:constr type="r" for="ch" forName="ParentBackground3" refType="w" fact="0.4664"/>
              <dgm:constr type="t" for="ch" forName="ParentBackground3" refType="h" fact="0.1262"/>
              <dgm:constr type="w" for="ch" forName="ParentBackground3" refType="w" fact="0.2177"/>
              <dgm:constr type="h" for="ch" forName="ParentBackground3" refType="h" fact="0.5319"/>
              <dgm:constr type="r" for="ch" forName="Child3" refType="w" fact="0.4664"/>
              <dgm:constr type="t" for="ch" forName="Child3" refType="h" fact="0.6876"/>
              <dgm:constr type="w" for="ch" forName="Child3" refType="w" fact="0.2177"/>
              <dgm:constr type="h" for="ch" forName="Child3" refType="h" fact="0.3124"/>
              <dgm:constr type="r" for="ch" forName="Accent2" refType="w" fact="0.7635"/>
              <dgm:constr type="t" for="ch" forName="Accent2" refType="h" fact="-0.0109"/>
              <dgm:constr type="w" for="ch" forName="Accent2" refType="w" fact="0.3298"/>
              <dgm:constr type="h" for="ch" forName="Accent2" refType="h" fact="0.806"/>
              <dgm:constr type="r" for="ch" forName="ParentBackground2" refType="w" fact="0.7074"/>
              <dgm:constr type="t" for="ch" forName="ParentBackground2" refType="h" fact="0.1262"/>
              <dgm:constr type="w" for="ch" forName="ParentBackground2" refType="w" fact="0.2177"/>
              <dgm:constr type="h" for="ch" forName="ParentBackground2" refType="h" fact="0.5319"/>
              <dgm:constr type="r" for="ch" forName="Child2" refType="w" fact="0.7074"/>
              <dgm:constr type="t" for="ch" forName="Child2" refType="h" fact="0.6876"/>
              <dgm:constr type="w" for="ch" forName="Child2" refType="w" fact="0.2177"/>
              <dgm:constr type="h" for="ch" forName="Child2" refType="h" fact="0.3124"/>
              <dgm:constr type="r" for="ch" forName="Accent1" refType="w" fact="1.0045"/>
              <dgm:constr type="t" for="ch" forName="Accent1" refType="h" fact="-0.0109"/>
              <dgm:constr type="w" for="ch" forName="Accent1" refType="w" fact="0.3298"/>
              <dgm:constr type="h" for="ch" forName="Accent1" refType="h" fact="0.806"/>
              <dgm:constr type="r" for="ch" forName="ParentBackground1" refType="w" fact="0.9484"/>
              <dgm:constr type="t" for="ch" forName="ParentBackground1" refType="h" fact="0.1262"/>
              <dgm:constr type="w" for="ch" forName="ParentBackground1" refType="w" fact="0.2177"/>
              <dgm:constr type="h" for="ch" forName="ParentBackground1" refType="h" fact="0.5319"/>
              <dgm:constr type="r" for="ch" forName="Child1" refType="w" fact="0.9484"/>
              <dgm:constr type="t" for="ch" forName="Child1" refType="h" fact="0.6876"/>
              <dgm:constr type="w" for="ch" forName="Child1" refType="w" fact="0.2177"/>
              <dgm:constr type="h" for="ch" forName="Child1" refType="h" fact="0.3124"/>
            </dgm:constrLst>
          </dgm:if>
          <dgm:if name="Name21" axis="ch" ptType="node" func="cnt" op="equ" val="5">
            <dgm:alg type="composite">
              <dgm:param type="ar" val="3.0325"/>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Parent5" refType="w" fact="0.1566"/>
              <dgm:constr type="t" for="ch" forName="Parent5" refType="h" fact="0.2022"/>
              <dgm:constr type="w" for="ch" forName="Parent5" refType="w" fact="0.1253"/>
              <dgm:constr type="h" for="ch" forName="Parent5" refType="h" fact="0.3799"/>
              <dgm:constr type="r" for="ch" forName="Parent4" refType="w" fact="0.3508"/>
              <dgm:constr type="t" for="ch" forName="Parent4" refType="h" fact="0.2022"/>
              <dgm:constr type="w" for="ch" forName="Parent4" refType="w" fact="0.1253"/>
              <dgm:constr type="h" for="ch" forName="Parent4" refType="h" fact="0.3799"/>
              <dgm:constr type="r" for="ch" forName="Parent3" refType="w" fact="0.545"/>
              <dgm:constr type="t" for="ch" forName="Parent3" refType="h" fact="0.2022"/>
              <dgm:constr type="w" for="ch" forName="Parent3" refType="w" fact="0.1253"/>
              <dgm:constr type="h" for="ch" forName="Parent3" refType="h" fact="0.3799"/>
              <dgm:constr type="r" for="ch" forName="Parent2" refType="w" fact="0.7391"/>
              <dgm:constr type="t" for="ch" forName="Parent2" refType="h" fact="0.2022"/>
              <dgm:constr type="w" for="ch" forName="Parent2" refType="w" fact="0.1253"/>
              <dgm:constr type="h" for="ch" forName="Parent2" refType="h" fact="0.3799"/>
              <dgm:constr type="r" for="ch" forName="Parent1" refType="w" fact="0.9333"/>
              <dgm:constr type="t" for="ch" forName="Parent1" refType="h" fact="0.2022"/>
              <dgm:constr type="w" for="ch" forName="Parent1" refType="w" fact="0.1253"/>
              <dgm:constr type="h" for="ch" forName="Parent1" refType="h" fact="0.3799"/>
              <dgm:constr type="r" for="ch" forName="Accent5" refType="w" fact="0.1879"/>
              <dgm:constr type="t" for="ch" forName="Accent5" refType="h" fact="0.1072"/>
              <dgm:constr type="w" for="ch" forName="Accent5" refType="w" fact="0.1879"/>
              <dgm:constr type="h" for="ch" forName="Accent5" refType="h" fact="0.5699"/>
              <dgm:constr type="r" for="ch" forName="ParentBackground5" refType="w" fact="0.1817"/>
              <dgm:constr type="t" for="ch" forName="ParentBackground5" refType="h" fact="0.1262"/>
              <dgm:constr type="w" for="ch" forName="ParentBackground5" refType="w" fact="0.1754"/>
              <dgm:constr type="h" for="ch" forName="ParentBackground5" refType="h" fact="0.5319"/>
              <dgm:constr type="r" for="ch" forName="Child5" refType="w" fact="0.1817"/>
              <dgm:constr type="t" for="ch" forName="Child5" refType="h" fact="0.6876"/>
              <dgm:constr type="w" for="ch" forName="Child5" refType="w" fact="0.1754"/>
              <dgm:constr type="h" for="ch" forName="Child5" refType="h" fact="0.3124"/>
              <dgm:constr type="r" for="ch" forName="Accent4" refType="w" fact="0.4211"/>
              <dgm:constr type="t" for="ch" forName="Accent4" refType="h" fact="-0.0109"/>
              <dgm:constr type="w" for="ch" forName="Accent4" refType="w" fact="0.2657"/>
              <dgm:constr type="h" for="ch" forName="Accent4" refType="h" fact="0.806"/>
              <dgm:constr type="r" for="ch" forName="ParentBackground4" refType="w" fact="0.3758"/>
              <dgm:constr type="t" for="ch" forName="ParentBackground4" refType="h" fact="0.1262"/>
              <dgm:constr type="w" for="ch" forName="ParentBackground4" refType="w" fact="0.1754"/>
              <dgm:constr type="h" for="ch" forName="ParentBackground4" refType="h" fact="0.5319"/>
              <dgm:constr type="r" for="ch" forName="Child4" refType="w" fact="0.3758"/>
              <dgm:constr type="t" for="ch" forName="Child4" refType="h" fact="0.6876"/>
              <dgm:constr type="w" for="ch" forName="Child4" refType="w" fact="0.1754"/>
              <dgm:constr type="h" for="ch" forName="Child4" refType="h" fact="0.3124"/>
              <dgm:constr type="r" for="ch" forName="Accent3" refType="w" fact="0.6152"/>
              <dgm:constr type="t" for="ch" forName="Accent3" refType="h" fact="-0.0109"/>
              <dgm:constr type="w" for="ch" forName="Accent3" refType="w" fact="0.2657"/>
              <dgm:constr type="h" for="ch" forName="Accent3" refType="h" fact="0.806"/>
              <dgm:constr type="r" for="ch" forName="ParentBackground3" refType="w" fact="0.57"/>
              <dgm:constr type="t" for="ch" forName="ParentBackground3" refType="h" fact="0.1262"/>
              <dgm:constr type="w" for="ch" forName="ParentBackground3" refType="w" fact="0.1754"/>
              <dgm:constr type="h" for="ch" forName="ParentBackground3" refType="h" fact="0.5319"/>
              <dgm:constr type="r" for="ch" forName="Child3" refType="w" fact="0.57"/>
              <dgm:constr type="t" for="ch" forName="Child3" refType="h" fact="0.6876"/>
              <dgm:constr type="w" for="ch" forName="Child3" refType="w" fact="0.1754"/>
              <dgm:constr type="h" for="ch" forName="Child3" refType="h" fact="0.3124"/>
              <dgm:constr type="r" for="ch" forName="Accent2" refType="w" fact="0.8094"/>
              <dgm:constr type="t" for="ch" forName="Accent2" refType="h" fact="-0.0109"/>
              <dgm:constr type="w" for="ch" forName="Accent2" refType="w" fact="0.2657"/>
              <dgm:constr type="h" for="ch" forName="Accent2" refType="h" fact="0.806"/>
              <dgm:constr type="r" for="ch" forName="ParentBackground2" refType="w" fact="0.7642"/>
              <dgm:constr type="t" for="ch" forName="ParentBackground2" refType="h" fact="0.1262"/>
              <dgm:constr type="w" for="ch" forName="ParentBackground2" refType="w" fact="0.1754"/>
              <dgm:constr type="h" for="ch" forName="ParentBackground2" refType="h" fact="0.5319"/>
              <dgm:constr type="r" for="ch" forName="Child2" refType="w" fact="0.7642"/>
              <dgm:constr type="t" for="ch" forName="Child2" refType="h" fact="0.6876"/>
              <dgm:constr type="w" for="ch" forName="Child2" refType="w" fact="0.1754"/>
              <dgm:constr type="h" for="ch" forName="Child2" refType="h" fact="0.3124"/>
              <dgm:constr type="r" for="ch" forName="Accent1" refType="w" fact="1.0036"/>
              <dgm:constr type="t" for="ch" forName="Accent1" refType="h" fact="-0.0109"/>
              <dgm:constr type="w" for="ch" forName="Accent1" refType="w" fact="0.2657"/>
              <dgm:constr type="h" for="ch" forName="Accent1" refType="h" fact="0.806"/>
              <dgm:constr type="r" for="ch" forName="ParentBackground1" refType="w" fact="0.9584"/>
              <dgm:constr type="t" for="ch" forName="ParentBackground1" refType="h" fact="0.1262"/>
              <dgm:constr type="w" for="ch" forName="ParentBackground1" refType="w" fact="0.1754"/>
              <dgm:constr type="h" for="ch" forName="ParentBackground1" refType="h" fact="0.5319"/>
              <dgm:constr type="r" for="ch" forName="Child1" refType="w" fact="0.9584"/>
              <dgm:constr type="t" for="ch" forName="Child1" refType="h" fact="0.6876"/>
              <dgm:constr type="w" for="ch" forName="Child1" refType="w" fact="0.1754"/>
              <dgm:constr type="h" for="ch" forName="Child1" refType="h" fact="0.3124"/>
            </dgm:constrLst>
          </dgm:if>
          <dgm:if name="Name22" axis="ch" ptType="node" func="cnt" op="equ" val="6">
            <dgm:alg type="composite">
              <dgm:param type="ar" val="3.621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r" for="ch" forName="Parent6" refType="w" fact="0.1311"/>
              <dgm:constr type="t" for="ch" forName="Parent6" refType="h" fact="0.2022"/>
              <dgm:constr type="w" for="ch" forName="Parent6" refType="w" fact="0.1049"/>
              <dgm:constr type="h" for="ch" forName="Parent6" refType="h" fact="0.3799"/>
              <dgm:constr type="r" for="ch" forName="Parent5" refType="w" fact="0.2937"/>
              <dgm:constr type="t" for="ch" forName="Parent5" refType="h" fact="0.2022"/>
              <dgm:constr type="w" for="ch" forName="Parent5" refType="w" fact="0.1049"/>
              <dgm:constr type="h" for="ch" forName="Parent5" refType="h" fact="0.3799"/>
              <dgm:constr type="r" for="ch" forName="Parent4" refType="w" fact="0.4563"/>
              <dgm:constr type="t" for="ch" forName="Parent4" refType="h" fact="0.2022"/>
              <dgm:constr type="w" for="ch" forName="Parent4" refType="w" fact="0.1049"/>
              <dgm:constr type="h" for="ch" forName="Parent4" refType="h" fact="0.3799"/>
              <dgm:constr type="r" for="ch" forName="Parent3" refType="w" fact="0.619"/>
              <dgm:constr type="t" for="ch" forName="Parent3" refType="h" fact="0.2022"/>
              <dgm:constr type="w" for="ch" forName="Parent3" refType="w" fact="0.1049"/>
              <dgm:constr type="h" for="ch" forName="Parent3" refType="h" fact="0.3799"/>
              <dgm:constr type="r" for="ch" forName="Parent2" refType="w" fact="0.7816"/>
              <dgm:constr type="t" for="ch" forName="Parent2" refType="h" fact="0.2022"/>
              <dgm:constr type="w" for="ch" forName="Parent2" refType="w" fact="0.1049"/>
              <dgm:constr type="h" for="ch" forName="Parent2" refType="h" fact="0.3799"/>
              <dgm:constr type="r" for="ch" forName="Parent1" refType="w" fact="0.9442"/>
              <dgm:constr type="t" for="ch" forName="Parent1" refType="h" fact="0.2022"/>
              <dgm:constr type="w" for="ch" forName="Parent1" refType="w" fact="0.1049"/>
              <dgm:constr type="h" for="ch" forName="Parent1" refType="h" fact="0.3799"/>
              <dgm:constr type="r" for="ch" forName="Accent6" refType="w" fact="0.1574"/>
              <dgm:constr type="t" for="ch" forName="Accent6" refType="h" fact="0.1072"/>
              <dgm:constr type="w" for="ch" forName="Accent6" refType="w" fact="0.1574"/>
              <dgm:constr type="h" for="ch" forName="Accent6" refType="h" fact="0.5699"/>
              <dgm:constr type="r" for="ch" forName="ParentBackground6" refType="w" fact="0.1521"/>
              <dgm:constr type="t" for="ch" forName="ParentBackground6" refType="h" fact="0.1262"/>
              <dgm:constr type="w" for="ch" forName="ParentBackground6" refType="w" fact="0.1469"/>
              <dgm:constr type="h" for="ch" forName="ParentBackground6" refType="h" fact="0.5319"/>
              <dgm:constr type="r" for="ch" forName="Child6" refType="w" fact="0.1521"/>
              <dgm:constr type="t" for="ch" forName="Child6" refType="h" fact="0.6876"/>
              <dgm:constr type="w" for="ch" forName="Child6" refType="w" fact="0.1469"/>
              <dgm:constr type="h" for="ch" forName="Child6" refType="h" fact="0.3124"/>
              <dgm:constr type="r" for="ch" forName="Accent5" refType="w" fact="0.3526"/>
              <dgm:constr type="t" for="ch" forName="Accent5" refType="h" fact="-0.0109"/>
              <dgm:constr type="w" for="ch" forName="Accent5" refType="w" fact="0.2226"/>
              <dgm:constr type="h" for="ch" forName="Accent5" refType="h" fact="0.806"/>
              <dgm:constr type="r" for="ch" forName="ParentBackground5" refType="w" fact="0.3147"/>
              <dgm:constr type="t" for="ch" forName="ParentBackground5" refType="h" fact="0.1262"/>
              <dgm:constr type="w" for="ch" forName="ParentBackground5" refType="w" fact="0.1469"/>
              <dgm:constr type="h" for="ch" forName="ParentBackground5" refType="h" fact="0.5319"/>
              <dgm:constr type="r" for="ch" forName="Child5" refType="w" fact="0.3147"/>
              <dgm:constr type="t" for="ch" forName="Child5" refType="h" fact="0.6876"/>
              <dgm:constr type="w" for="ch" forName="Child5" refType="w" fact="0.1469"/>
              <dgm:constr type="h" for="ch" forName="Child5" refType="h" fact="0.3124"/>
              <dgm:constr type="r" for="ch" forName="Accent4" refType="w" fact="0.5152"/>
              <dgm:constr type="t" for="ch" forName="Accent4" refType="h" fact="-0.0109"/>
              <dgm:constr type="w" for="ch" forName="Accent4" refType="w" fact="0.2226"/>
              <dgm:constr type="h" for="ch" forName="Accent4" refType="h" fact="0.806"/>
              <dgm:constr type="r" for="ch" forName="ParentBackground4" refType="w" fact="0.4773"/>
              <dgm:constr type="t" for="ch" forName="ParentBackground4" refType="h" fact="0.1262"/>
              <dgm:constr type="w" for="ch" forName="ParentBackground4" refType="w" fact="0.1469"/>
              <dgm:constr type="h" for="ch" forName="ParentBackground4" refType="h" fact="0.5319"/>
              <dgm:constr type="r" for="ch" forName="Child4" refType="w" fact="0.4773"/>
              <dgm:constr type="t" for="ch" forName="Child4" refType="h" fact="0.6876"/>
              <dgm:constr type="w" for="ch" forName="Child4" refType="w" fact="0.1469"/>
              <dgm:constr type="h" for="ch" forName="Child4" refType="h" fact="0.3124"/>
              <dgm:constr type="r" for="ch" forName="Accent3" refType="w" fact="0.6778"/>
              <dgm:constr type="t" for="ch" forName="Accent3" refType="h" fact="-0.0109"/>
              <dgm:constr type="w" for="ch" forName="Accent3" refType="w" fact="0.2226"/>
              <dgm:constr type="h" for="ch" forName="Accent3" refType="h" fact="0.806"/>
              <dgm:constr type="r" for="ch" forName="ParentBackground3" refType="w" fact="0.6399"/>
              <dgm:constr type="t" for="ch" forName="ParentBackground3" refType="h" fact="0.1262"/>
              <dgm:constr type="w" for="ch" forName="ParentBackground3" refType="w" fact="0.1469"/>
              <dgm:constr type="h" for="ch" forName="ParentBackground3" refType="h" fact="0.5319"/>
              <dgm:constr type="r" for="ch" forName="Child3" refType="w" fact="0.6399"/>
              <dgm:constr type="t" for="ch" forName="Child3" refType="h" fact="0.6876"/>
              <dgm:constr type="w" for="ch" forName="Child3" refType="w" fact="0.1469"/>
              <dgm:constr type="h" for="ch" forName="Child3" refType="h" fact="0.3124"/>
              <dgm:constr type="r" for="ch" forName="Accent2" refType="w" fact="0.8404"/>
              <dgm:constr type="t" for="ch" forName="Accent2" refType="h" fact="-0.0109"/>
              <dgm:constr type="w" for="ch" forName="Accent2" refType="w" fact="0.2226"/>
              <dgm:constr type="h" for="ch" forName="Accent2" refType="h" fact="0.806"/>
              <dgm:constr type="r" for="ch" forName="ParentBackground2" refType="w" fact="0.8025"/>
              <dgm:constr type="t" for="ch" forName="ParentBackground2" refType="h" fact="0.1262"/>
              <dgm:constr type="w" for="ch" forName="ParentBackground2" refType="w" fact="0.1469"/>
              <dgm:constr type="h" for="ch" forName="ParentBackground2" refType="h" fact="0.5319"/>
              <dgm:constr type="r" for="ch" forName="Child2" refType="w" fact="0.8025"/>
              <dgm:constr type="t" for="ch" forName="Child2" refType="h" fact="0.6876"/>
              <dgm:constr type="w" for="ch" forName="Child2" refType="w" fact="0.1469"/>
              <dgm:constr type="h" for="ch" forName="Child2" refType="h" fact="0.3124"/>
              <dgm:constr type="r" for="ch" forName="Accent1" refType="w" fact="1.003"/>
              <dgm:constr type="t" for="ch" forName="Accent1" refType="h" fact="-0.0109"/>
              <dgm:constr type="w" for="ch" forName="Accent1" refType="w" fact="0.2226"/>
              <dgm:constr type="h" for="ch" forName="Accent1" refType="h" fact="0.806"/>
              <dgm:constr type="r" for="ch" forName="ParentBackground1" refType="w" fact="0.9652"/>
              <dgm:constr type="t" for="ch" forName="ParentBackground1" refType="h" fact="0.1262"/>
              <dgm:constr type="w" for="ch" forName="ParentBackground1" refType="w" fact="0.1469"/>
              <dgm:constr type="h" for="ch" forName="ParentBackground1" refType="h" fact="0.5319"/>
              <dgm:constr type="r" for="ch" forName="Child1" refType="w" fact="0.9652"/>
              <dgm:constr type="t" for="ch" forName="Child1" refType="h" fact="0.6876"/>
              <dgm:constr type="w" for="ch" forName="Child1" refType="w" fact="0.1469"/>
              <dgm:constr type="h" for="ch" forName="Child1" refType="h" fact="0.3124"/>
            </dgm:constrLst>
          </dgm:if>
          <dgm:if name="Name23" axis="ch" ptType="node" func="cnt" op="equ" val="7">
            <dgm:alg type="composite">
              <dgm:param type="ar" val="4.2103"/>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r" for="ch" forName="Parent7" refType="w" fact="0.1128"/>
              <dgm:constr type="t" for="ch" forName="Parent7" refType="h" fact="0.2022"/>
              <dgm:constr type="w" for="ch" forName="Parent7" refType="w" fact="0.0902"/>
              <dgm:constr type="h" for="ch" forName="Parent7" refType="h" fact="0.3799"/>
              <dgm:constr type="r" for="ch" forName="Parent6" refType="w" fact="0.2527"/>
              <dgm:constr type="t" for="ch" forName="Parent6" refType="h" fact="0.2022"/>
              <dgm:constr type="w" for="ch" forName="Parent6" refType="w" fact="0.0902"/>
              <dgm:constr type="h" for="ch" forName="Parent6" refType="h" fact="0.3799"/>
              <dgm:constr type="r" for="ch" forName="Parent5" refType="w" fact="0.3925"/>
              <dgm:constr type="t" for="ch" forName="Parent5" refType="h" fact="0.2022"/>
              <dgm:constr type="w" for="ch" forName="Parent5" refType="w" fact="0.0902"/>
              <dgm:constr type="h" for="ch" forName="Parent5" refType="h" fact="0.3799"/>
              <dgm:constr type="r" for="ch" forName="Parent4" refType="w" fact="0.5324"/>
              <dgm:constr type="t" for="ch" forName="Parent4" refType="h" fact="0.2022"/>
              <dgm:constr type="w" for="ch" forName="Parent4" refType="w" fact="0.0902"/>
              <dgm:constr type="h" for="ch" forName="Parent4" refType="h" fact="0.3799"/>
              <dgm:constr type="r" for="ch" forName="Parent3" refType="w" fact="0.6723"/>
              <dgm:constr type="t" for="ch" forName="Parent3" refType="h" fact="0.2022"/>
              <dgm:constr type="w" for="ch" forName="Parent3" refType="w" fact="0.0902"/>
              <dgm:constr type="h" for="ch" forName="Parent3" refType="h" fact="0.3799"/>
              <dgm:constr type="r" for="ch" forName="Parent2" refType="w" fact="0.8121"/>
              <dgm:constr type="t" for="ch" forName="Parent2" refType="h" fact="0.2022"/>
              <dgm:constr type="w" for="ch" forName="Parent2" refType="w" fact="0.0902"/>
              <dgm:constr type="h" for="ch" forName="Parent2" refType="h" fact="0.3799"/>
              <dgm:constr type="r" for="ch" forName="Parent1" refType="w" fact="0.952"/>
              <dgm:constr type="t" for="ch" forName="Parent1" refType="h" fact="0.2022"/>
              <dgm:constr type="w" for="ch" forName="Parent1" refType="w" fact="0.0902"/>
              <dgm:constr type="h" for="ch" forName="Parent1" refType="h" fact="0.3799"/>
              <dgm:constr type="r" for="ch" forName="Accent7" refType="w" fact="0.1354"/>
              <dgm:constr type="t" for="ch" forName="Accent7" refType="h" fact="0.1072"/>
              <dgm:constr type="w" for="ch" forName="Accent7" refType="w" fact="0.1354"/>
              <dgm:constr type="h" for="ch" forName="Accent7" refType="h" fact="0.5699"/>
              <dgm:constr type="r" for="ch" forName="ParentBackground7" refType="w" fact="0.1308"/>
              <dgm:constr type="t" for="ch" forName="ParentBackground7" refType="h" fact="0.1262"/>
              <dgm:constr type="w" for="ch" forName="ParentBackground7" refType="w" fact="0.1263"/>
              <dgm:constr type="h" for="ch" forName="ParentBackground7" refType="h" fact="0.5319"/>
              <dgm:constr type="r" for="ch" forName="Child7" refType="w" fact="0.1308"/>
              <dgm:constr type="t" for="ch" forName="Child7" refType="h" fact="0.6876"/>
              <dgm:constr type="w" for="ch" forName="Child7" refType="w" fact="0.1263"/>
              <dgm:constr type="h" for="ch" forName="Child7" refType="h" fact="0.3124"/>
              <dgm:constr type="r" for="ch" forName="Accent6" refType="w" fact="0.3033"/>
              <dgm:constr type="t" for="ch" forName="Accent6" refType="h" fact="-0.0109"/>
              <dgm:constr type="w" for="ch" forName="Accent6" refType="w" fact="0.1915"/>
              <dgm:constr type="h" for="ch" forName="Accent6" refType="h" fact="0.806"/>
              <dgm:constr type="r" for="ch" forName="ParentBackground6" refType="w" fact="0.2707"/>
              <dgm:constr type="t" for="ch" forName="ParentBackground6" refType="h" fact="0.1262"/>
              <dgm:constr type="w" for="ch" forName="ParentBackground6" refType="w" fact="0.1263"/>
              <dgm:constr type="h" for="ch" forName="ParentBackground6" refType="h" fact="0.5319"/>
              <dgm:constr type="r" for="ch" forName="Child6" refType="w" fact="0.2707"/>
              <dgm:constr type="t" for="ch" forName="Child6" refType="h" fact="0.6876"/>
              <dgm:constr type="w" for="ch" forName="Child6" refType="w" fact="0.1263"/>
              <dgm:constr type="h" for="ch" forName="Child6" refType="h" fact="0.3124"/>
              <dgm:constr type="r" for="ch" forName="Accent5" refType="w" fact="0.4431"/>
              <dgm:constr type="t" for="ch" forName="Accent5" refType="h" fact="-0.0109"/>
              <dgm:constr type="w" for="ch" forName="Accent5" refType="w" fact="0.1915"/>
              <dgm:constr type="h" for="ch" forName="Accent5" refType="h" fact="0.806"/>
              <dgm:constr type="r" for="ch" forName="ParentBackground5" refType="w" fact="0.4106"/>
              <dgm:constr type="t" for="ch" forName="ParentBackground5" refType="h" fact="0.1262"/>
              <dgm:constr type="w" for="ch" forName="ParentBackground5" refType="w" fact="0.1263"/>
              <dgm:constr type="h" for="ch" forName="ParentBackground5" refType="h" fact="0.5319"/>
              <dgm:constr type="r" for="ch" forName="Child5" refType="w" fact="0.4106"/>
              <dgm:constr type="t" for="ch" forName="Child5" refType="h" fact="0.6876"/>
              <dgm:constr type="w" for="ch" forName="Child5" refType="w" fact="0.1263"/>
              <dgm:constr type="h" for="ch" forName="Child5" refType="h" fact="0.3124"/>
              <dgm:constr type="r" for="ch" forName="Accent4" refType="w" fact="0.583"/>
              <dgm:constr type="t" for="ch" forName="Accent4" refType="h" fact="-0.0109"/>
              <dgm:constr type="w" for="ch" forName="Accent4" refType="w" fact="0.1915"/>
              <dgm:constr type="h" for="ch" forName="Accent4" refType="h" fact="0.806"/>
              <dgm:constr type="r" for="ch" forName="ParentBackground4" refType="w" fact="0.5504"/>
              <dgm:constr type="t" for="ch" forName="ParentBackground4" refType="h" fact="0.1262"/>
              <dgm:constr type="w" for="ch" forName="ParentBackground4" refType="w" fact="0.1263"/>
              <dgm:constr type="h" for="ch" forName="ParentBackground4" refType="h" fact="0.5319"/>
              <dgm:constr type="r" for="ch" forName="Child4" refType="w" fact="0.5504"/>
              <dgm:constr type="t" for="ch" forName="Child4" refType="h" fact="0.6876"/>
              <dgm:constr type="w" for="ch" forName="Child4" refType="w" fact="0.1263"/>
              <dgm:constr type="h" for="ch" forName="Child4" refType="h" fact="0.3124"/>
              <dgm:constr type="r" for="ch" forName="Accent3" refType="w" fact="0.7229"/>
              <dgm:constr type="t" for="ch" forName="Accent3" refType="h" fact="-0.0109"/>
              <dgm:constr type="w" for="ch" forName="Accent3" refType="w" fact="0.1915"/>
              <dgm:constr type="h" for="ch" forName="Accent3" refType="h" fact="0.806"/>
              <dgm:constr type="r" for="ch" forName="ParentBackground3" refType="w" fact="0.6903"/>
              <dgm:constr type="t" for="ch" forName="ParentBackground3" refType="h" fact="0.1262"/>
              <dgm:constr type="w" for="ch" forName="ParentBackground3" refType="w" fact="0.1263"/>
              <dgm:constr type="h" for="ch" forName="ParentBackground3" refType="h" fact="0.5319"/>
              <dgm:constr type="r" for="ch" forName="Child3" refType="w" fact="0.6903"/>
              <dgm:constr type="t" for="ch" forName="Child3" refType="h" fact="0.6876"/>
              <dgm:constr type="w" for="ch" forName="Child3" refType="w" fact="0.1263"/>
              <dgm:constr type="h" for="ch" forName="Child3" refType="h" fact="0.3124"/>
              <dgm:constr type="r" for="ch" forName="Accent2" refType="w" fact="0.8627"/>
              <dgm:constr type="t" for="ch" forName="Accent2" refType="h" fact="-0.0109"/>
              <dgm:constr type="w" for="ch" forName="Accent2" refType="w" fact="0.1915"/>
              <dgm:constr type="h" for="ch" forName="Accent2" refType="h" fact="0.806"/>
              <dgm:constr type="r" for="ch" forName="ParentBackground2" refType="w" fact="0.8302"/>
              <dgm:constr type="t" for="ch" forName="ParentBackground2" refType="h" fact="0.1262"/>
              <dgm:constr type="w" for="ch" forName="ParentBackground2" refType="w" fact="0.1263"/>
              <dgm:constr type="h" for="ch" forName="ParentBackground2" refType="h" fact="0.5319"/>
              <dgm:constr type="r" for="ch" forName="Child2" refType="w" fact="0.8302"/>
              <dgm:constr type="t" for="ch" forName="Child2" refType="h" fact="0.6876"/>
              <dgm:constr type="w" for="ch" forName="Child2" refType="w" fact="0.1263"/>
              <dgm:constr type="h" for="ch" forName="Child2" refType="h" fact="0.3124"/>
              <dgm:constr type="r" for="ch" forName="Accent1" refType="w" fact="1.0026"/>
              <dgm:constr type="t" for="ch" forName="Accent1" refType="h" fact="-0.0109"/>
              <dgm:constr type="w" for="ch" forName="Accent1" refType="w" fact="0.1915"/>
              <dgm:constr type="h" for="ch" forName="Accent1" refType="h" fact="0.806"/>
              <dgm:constr type="r" for="ch" forName="ParentBackground1" refType="w" fact="0.97"/>
              <dgm:constr type="t" for="ch" forName="ParentBackground1" refType="h" fact="0.1262"/>
              <dgm:constr type="w" for="ch" forName="ParentBackground1" refType="w" fact="0.1263"/>
              <dgm:constr type="h" for="ch" forName="ParentBackground1" refType="h" fact="0.5319"/>
              <dgm:constr type="r" for="ch" forName="Child1" refType="w" fact="0.97"/>
              <dgm:constr type="t" for="ch" forName="Child1" refType="h" fact="0.6876"/>
              <dgm:constr type="w" for="ch" forName="Child1" refType="w" fact="0.1263"/>
              <dgm:constr type="h" for="ch" forName="Child1" refType="h" fact="0.3124"/>
            </dgm:constrLst>
          </dgm:if>
          <dgm:if name="Name24" axis="ch" ptType="node" func="cnt" op="equ" val="8">
            <dgm:alg type="composite">
              <dgm:param type="ar" val="4.7991"/>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r" for="ch" forName="Parent8" refType="w" fact="0.099"/>
              <dgm:constr type="t" for="ch" forName="Parent8" refType="h" fact="0.2022"/>
              <dgm:constr type="w" for="ch" forName="Parent8" refType="w" fact="0.0792"/>
              <dgm:constr type="h" for="ch" forName="Parent8" refType="h" fact="0.3799"/>
              <dgm:constr type="r" for="ch" forName="Parent7" refType="w" fact="0.2217"/>
              <dgm:constr type="t" for="ch" forName="Parent7" refType="h" fact="0.2022"/>
              <dgm:constr type="w" for="ch" forName="Parent7" refType="w" fact="0.0792"/>
              <dgm:constr type="h" for="ch" forName="Parent7" refType="h" fact="0.3799"/>
              <dgm:constr type="r" for="ch" forName="Parent6" refType="w" fact="0.3444"/>
              <dgm:constr type="t" for="ch" forName="Parent6" refType="h" fact="0.2022"/>
              <dgm:constr type="w" for="ch" forName="Parent6" refType="w" fact="0.0792"/>
              <dgm:constr type="h" for="ch" forName="Parent6" refType="h" fact="0.3799"/>
              <dgm:constr type="r" for="ch" forName="Parent5" refType="w" fact="0.4671"/>
              <dgm:constr type="t" for="ch" forName="Parent5" refType="h" fact="0.2022"/>
              <dgm:constr type="w" for="ch" forName="Parent5" refType="w" fact="0.0792"/>
              <dgm:constr type="h" for="ch" forName="Parent5" refType="h" fact="0.3799"/>
              <dgm:constr type="r" for="ch" forName="Parent4" refType="w" fact="0.5898"/>
              <dgm:constr type="t" for="ch" forName="Parent4" refType="h" fact="0.2022"/>
              <dgm:constr type="w" for="ch" forName="Parent4" refType="w" fact="0.0792"/>
              <dgm:constr type="h" for="ch" forName="Parent4" refType="h" fact="0.3799"/>
              <dgm:constr type="r" for="ch" forName="Parent3" refType="w" fact="0.7125"/>
              <dgm:constr type="t" for="ch" forName="Parent3" refType="h" fact="0.2022"/>
              <dgm:constr type="w" for="ch" forName="Parent3" refType="w" fact="0.0792"/>
              <dgm:constr type="h" for="ch" forName="Parent3" refType="h" fact="0.3799"/>
              <dgm:constr type="r" for="ch" forName="Parent2" refType="w" fact="0.8352"/>
              <dgm:constr type="t" for="ch" forName="Parent2" refType="h" fact="0.2022"/>
              <dgm:constr type="w" for="ch" forName="Parent2" refType="w" fact="0.0792"/>
              <dgm:constr type="h" for="ch" forName="Parent2" refType="h" fact="0.3799"/>
              <dgm:constr type="r" for="ch" forName="Parent1" refType="w" fact="0.9579"/>
              <dgm:constr type="t" for="ch" forName="Parent1" refType="h" fact="0.2022"/>
              <dgm:constr type="w" for="ch" forName="Parent1" refType="w" fact="0.0792"/>
              <dgm:constr type="h" for="ch" forName="Parent1" refType="h" fact="0.3799"/>
              <dgm:constr type="r" for="ch" forName="Accent8" refType="w" fact="0.1187"/>
              <dgm:constr type="t" for="ch" forName="Accent8" refType="h" fact="0.1072"/>
              <dgm:constr type="w" for="ch" forName="Accent8" refType="w" fact="0.1187"/>
              <dgm:constr type="h" for="ch" forName="Accent8" refType="h" fact="0.5699"/>
              <dgm:constr type="r" for="ch" forName="ParentBackground8" refType="w" fact="0.1148"/>
              <dgm:constr type="t" for="ch" forName="ParentBackground8" refType="h" fact="0.1262"/>
              <dgm:constr type="w" for="ch" forName="ParentBackground8" refType="w" fact="0.1108"/>
              <dgm:constr type="h" for="ch" forName="ParentBackground8" refType="h" fact="0.5319"/>
              <dgm:constr type="r" for="ch" forName="Child8" refType="w" fact="0.1148"/>
              <dgm:constr type="t" for="ch" forName="Child8" refType="h" fact="0.6876"/>
              <dgm:constr type="w" for="ch" forName="Child8" refType="w" fact="0.1108"/>
              <dgm:constr type="h" for="ch" forName="Child8" refType="h" fact="0.3124"/>
              <dgm:constr type="r" for="ch" forName="Accent7" refType="w" fact="0.2661"/>
              <dgm:constr type="t" for="ch" forName="Accent7" refType="h" fact="-0.0109"/>
              <dgm:constr type="w" for="ch" forName="Accent7" refType="w" fact="0.1679"/>
              <dgm:constr type="h" for="ch" forName="Accent7" refType="h" fact="0.806"/>
              <dgm:constr type="r" for="ch" forName="ParentBackground7" refType="w" fact="0.2375"/>
              <dgm:constr type="t" for="ch" forName="ParentBackground7" refType="h" fact="0.1262"/>
              <dgm:constr type="w" for="ch" forName="ParentBackground7" refType="w" fact="0.1108"/>
              <dgm:constr type="h" for="ch" forName="ParentBackground7" refType="h" fact="0.5319"/>
              <dgm:constr type="r" for="ch" forName="Child7" refType="w" fact="0.2375"/>
              <dgm:constr type="t" for="ch" forName="Child7" refType="h" fact="0.6876"/>
              <dgm:constr type="w" for="ch" forName="Child7" refType="w" fact="0.1108"/>
              <dgm:constr type="h" for="ch" forName="Child7" refType="h" fact="0.3124"/>
              <dgm:constr type="r" for="ch" forName="Accent6" refType="w" fact="0.3888"/>
              <dgm:constr type="t" for="ch" forName="Accent6" refType="h" fact="-0.0109"/>
              <dgm:constr type="w" for="ch" forName="Accent6" refType="w" fact="0.1679"/>
              <dgm:constr type="h" for="ch" forName="Accent6" refType="h" fact="0.806"/>
              <dgm:constr type="r" for="ch" forName="ParentBackground6" refType="w" fact="0.3602"/>
              <dgm:constr type="t" for="ch" forName="ParentBackground6" refType="h" fact="0.1262"/>
              <dgm:constr type="w" for="ch" forName="ParentBackground6" refType="w" fact="0.1108"/>
              <dgm:constr type="h" for="ch" forName="ParentBackground6" refType="h" fact="0.5319"/>
              <dgm:constr type="r" for="ch" forName="Child6" refType="w" fact="0.3602"/>
              <dgm:constr type="t" for="ch" forName="Child6" refType="h" fact="0.6876"/>
              <dgm:constr type="w" for="ch" forName="Child6" refType="w" fact="0.1108"/>
              <dgm:constr type="h" for="ch" forName="Child6" refType="h" fact="0.3124"/>
              <dgm:constr type="r" for="ch" forName="Accent5" refType="w" fact="0.5115"/>
              <dgm:constr type="t" for="ch" forName="Accent5" refType="h" fact="-0.0109"/>
              <dgm:constr type="w" for="ch" forName="Accent5" refType="w" fact="0.1679"/>
              <dgm:constr type="h" for="ch" forName="Accent5" refType="h" fact="0.806"/>
              <dgm:constr type="r" for="ch" forName="ParentBackground5" refType="w" fact="0.4829"/>
              <dgm:constr type="t" for="ch" forName="ParentBackground5" refType="h" fact="0.1262"/>
              <dgm:constr type="w" for="ch" forName="ParentBackground5" refType="w" fact="0.1108"/>
              <dgm:constr type="h" for="ch" forName="ParentBackground5" refType="h" fact="0.5319"/>
              <dgm:constr type="r" for="ch" forName="Child5" refType="w" fact="0.4829"/>
              <dgm:constr type="t" for="ch" forName="Child5" refType="h" fact="0.6876"/>
              <dgm:constr type="w" for="ch" forName="Child5" refType="w" fact="0.1108"/>
              <dgm:constr type="h" for="ch" forName="Child5" refType="h" fact="0.3124"/>
              <dgm:constr type="r" for="ch" forName="Accent4" refType="w" fact="0.6342"/>
              <dgm:constr type="t" for="ch" forName="Accent4" refType="h" fact="-0.0109"/>
              <dgm:constr type="w" for="ch" forName="Accent4" refType="w" fact="0.1679"/>
              <dgm:constr type="h" for="ch" forName="Accent4" refType="h" fact="0.806"/>
              <dgm:constr type="r" for="ch" forName="ParentBackground4" refType="w" fact="0.6056"/>
              <dgm:constr type="t" for="ch" forName="ParentBackground4" refType="h" fact="0.1262"/>
              <dgm:constr type="w" for="ch" forName="ParentBackground4" refType="w" fact="0.1108"/>
              <dgm:constr type="h" for="ch" forName="ParentBackground4" refType="h" fact="0.5319"/>
              <dgm:constr type="r" for="ch" forName="Child4" refType="w" fact="0.6056"/>
              <dgm:constr type="t" for="ch" forName="Child4" refType="h" fact="0.6876"/>
              <dgm:constr type="w" for="ch" forName="Child4" refType="w" fact="0.1108"/>
              <dgm:constr type="h" for="ch" forName="Child4" refType="h" fact="0.3124"/>
              <dgm:constr type="r" for="ch" forName="Accent3" refType="w" fact="0.7569"/>
              <dgm:constr type="t" for="ch" forName="Accent3" refType="h" fact="-0.0109"/>
              <dgm:constr type="w" for="ch" forName="Accent3" refType="w" fact="0.1679"/>
              <dgm:constr type="h" for="ch" forName="Accent3" refType="h" fact="0.806"/>
              <dgm:constr type="r" for="ch" forName="ParentBackground3" refType="w" fact="0.7283"/>
              <dgm:constr type="t" for="ch" forName="ParentBackground3" refType="h" fact="0.1262"/>
              <dgm:constr type="w" for="ch" forName="ParentBackground3" refType="w" fact="0.1108"/>
              <dgm:constr type="h" for="ch" forName="ParentBackground3" refType="h" fact="0.5319"/>
              <dgm:constr type="r" for="ch" forName="Child3" refType="w" fact="0.7283"/>
              <dgm:constr type="t" for="ch" forName="Child3" refType="h" fact="0.6876"/>
              <dgm:constr type="w" for="ch" forName="Child3" refType="w" fact="0.1108"/>
              <dgm:constr type="h" for="ch" forName="Child3" refType="h" fact="0.3124"/>
              <dgm:constr type="r" for="ch" forName="Accent2" refType="w" fact="0.8796"/>
              <dgm:constr type="t" for="ch" forName="Accent2" refType="h" fact="-0.0109"/>
              <dgm:constr type="w" for="ch" forName="Accent2" refType="w" fact="0.1679"/>
              <dgm:constr type="h" for="ch" forName="Accent2" refType="h" fact="0.806"/>
              <dgm:constr type="r" for="ch" forName="ParentBackground2" refType="w" fact="0.851"/>
              <dgm:constr type="t" for="ch" forName="ParentBackground2" refType="h" fact="0.1262"/>
              <dgm:constr type="w" for="ch" forName="ParentBackground2" refType="w" fact="0.1108"/>
              <dgm:constr type="h" for="ch" forName="ParentBackground2" refType="h" fact="0.5319"/>
              <dgm:constr type="r" for="ch" forName="Child2" refType="w" fact="0.851"/>
              <dgm:constr type="t" for="ch" forName="Child2" refType="h" fact="0.6876"/>
              <dgm:constr type="w" for="ch" forName="Child2" refType="w" fact="0.1108"/>
              <dgm:constr type="h" for="ch" forName="Child2" refType="h" fact="0.3124"/>
              <dgm:constr type="r" for="ch" forName="Accent1" refType="w" fact="1.0023"/>
              <dgm:constr type="t" for="ch" forName="Accent1" refType="h" fact="-0.0109"/>
              <dgm:constr type="w" for="ch" forName="Accent1" refType="w" fact="0.1679"/>
              <dgm:constr type="h" for="ch" forName="Accent1" refType="h" fact="0.806"/>
              <dgm:constr type="r" for="ch" forName="ParentBackground1" refType="w" fact="0.9737"/>
              <dgm:constr type="t" for="ch" forName="ParentBackground1" refType="h" fact="0.1262"/>
              <dgm:constr type="w" for="ch" forName="ParentBackground1" refType="w" fact="0.1108"/>
              <dgm:constr type="h" for="ch" forName="ParentBackground1" refType="h" fact="0.5319"/>
              <dgm:constr type="r" for="ch" forName="Child1" refType="w" fact="0.9737"/>
              <dgm:constr type="t" for="ch" forName="Child1" refType="h" fact="0.6876"/>
              <dgm:constr type="w" for="ch" forName="Child1" refType="w" fact="0.1108"/>
              <dgm:constr type="h" for="ch" forName="Child1" refType="h" fact="0.3124"/>
            </dgm:constrLst>
          </dgm:if>
          <dgm:if name="Name25" axis="ch" ptType="node" func="cnt" op="equ" val="9">
            <dgm:alg type="composite">
              <dgm:param type="ar" val="5.38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r" for="ch" forName="Parent9" refType="w" fact="0.0881"/>
              <dgm:constr type="t" for="ch" forName="Parent9" refType="h" fact="0.2022"/>
              <dgm:constr type="w" for="ch" forName="Parent9" refType="w" fact="0.0705"/>
              <dgm:constr type="h" for="ch" forName="Parent9" refType="h" fact="0.3799"/>
              <dgm:constr type="r" for="ch" forName="Parent8" refType="w" fact="0.1974"/>
              <dgm:constr type="t" for="ch" forName="Parent8" refType="h" fact="0.2022"/>
              <dgm:constr type="w" for="ch" forName="Parent8" refType="w" fact="0.0705"/>
              <dgm:constr type="h" for="ch" forName="Parent8" refType="h" fact="0.3799"/>
              <dgm:constr type="r" for="ch" forName="Parent7" refType="w" fact="0.3067"/>
              <dgm:constr type="t" for="ch" forName="Parent7" refType="h" fact="0.2022"/>
              <dgm:constr type="w" for="ch" forName="Parent7" refType="w" fact="0.0705"/>
              <dgm:constr type="h" for="ch" forName="Parent7" refType="h" fact="0.3799"/>
              <dgm:constr type="r" for="ch" forName="Parent6" refType="w" fact="0.416"/>
              <dgm:constr type="t" for="ch" forName="Parent6" refType="h" fact="0.2022"/>
              <dgm:constr type="w" for="ch" forName="Parent6" refType="w" fact="0.0705"/>
              <dgm:constr type="h" for="ch" forName="Parent6" refType="h" fact="0.3799"/>
              <dgm:constr type="r" for="ch" forName="Parent5" refType="w" fact="0.5253"/>
              <dgm:constr type="t" for="ch" forName="Parent5" refType="h" fact="0.2022"/>
              <dgm:constr type="w" for="ch" forName="Parent5" refType="w" fact="0.0705"/>
              <dgm:constr type="h" for="ch" forName="Parent5" refType="h" fact="0.3799"/>
              <dgm:constr type="r" for="ch" forName="Parent4" refType="w" fact="0.6346"/>
              <dgm:constr type="t" for="ch" forName="Parent4" refType="h" fact="0.2022"/>
              <dgm:constr type="w" for="ch" forName="Parent4" refType="w" fact="0.0705"/>
              <dgm:constr type="h" for="ch" forName="Parent4" refType="h" fact="0.3799"/>
              <dgm:constr type="r" for="ch" forName="Parent3" refType="w" fact="0.7439"/>
              <dgm:constr type="t" for="ch" forName="Parent3" refType="h" fact="0.2022"/>
              <dgm:constr type="w" for="ch" forName="Parent3" refType="w" fact="0.0705"/>
              <dgm:constr type="h" for="ch" forName="Parent3" refType="h" fact="0.3799"/>
              <dgm:constr type="r" for="ch" forName="Parent2" refType="w" fact="0.8532"/>
              <dgm:constr type="t" for="ch" forName="Parent2" refType="h" fact="0.2022"/>
              <dgm:constr type="w" for="ch" forName="Parent2" refType="w" fact="0.0705"/>
              <dgm:constr type="h" for="ch" forName="Parent2" refType="h" fact="0.3799"/>
              <dgm:constr type="r" for="ch" forName="Parent1" refType="w" fact="0.9625"/>
              <dgm:constr type="t" for="ch" forName="Parent1" refType="h" fact="0.2022"/>
              <dgm:constr type="w" for="ch" forName="Parent1" refType="w" fact="0.0705"/>
              <dgm:constr type="h" for="ch" forName="Parent1" refType="h" fact="0.3799"/>
              <dgm:constr type="r" for="ch" forName="Accent9" refType="w" fact="0.1058"/>
              <dgm:constr type="t" for="ch" forName="Accent9" refType="h" fact="0.1072"/>
              <dgm:constr type="w" for="ch" forName="Accent9" refType="w" fact="0.1058"/>
              <dgm:constr type="h" for="ch" forName="Accent9" refType="h" fact="0.5699"/>
              <dgm:constr type="r" for="ch" forName="ParentBackground9" refType="w" fact="0.1022"/>
              <dgm:constr type="t" for="ch" forName="ParentBackground9" refType="h" fact="0.1262"/>
              <dgm:constr type="w" for="ch" forName="ParentBackground9" refType="w" fact="0.0987"/>
              <dgm:constr type="h" for="ch" forName="ParentBackground9" refType="h" fact="0.5319"/>
              <dgm:constr type="r" for="ch" forName="Child9" refType="w" fact="0.1022"/>
              <dgm:constr type="t" for="ch" forName="Child9" refType="h" fact="0.6876"/>
              <dgm:constr type="w" for="ch" forName="Child9" refType="w" fact="0.0987"/>
              <dgm:constr type="h" for="ch" forName="Child9" refType="h" fact="0.3124"/>
              <dgm:constr type="r" for="ch" forName="Accent8" refType="w" fact="0.237"/>
              <dgm:constr type="t" for="ch" forName="Accent8" refType="h" fact="-0.0109"/>
              <dgm:constr type="w" for="ch" forName="Accent8" refType="w" fact="0.1496"/>
              <dgm:constr type="h" for="ch" forName="Accent8" refType="h" fact="0.806"/>
              <dgm:constr type="r" for="ch" forName="ParentBackground8" refType="w" fact="0.2115"/>
              <dgm:constr type="t" for="ch" forName="ParentBackground8" refType="h" fact="0.1262"/>
              <dgm:constr type="w" for="ch" forName="ParentBackground8" refType="w" fact="0.0987"/>
              <dgm:constr type="h" for="ch" forName="ParentBackground8" refType="h" fact="0.5319"/>
              <dgm:constr type="r" for="ch" forName="Child8" refType="w" fact="0.2115"/>
              <dgm:constr type="t" for="ch" forName="Child8" refType="h" fact="0.6876"/>
              <dgm:constr type="w" for="ch" forName="Child8" refType="w" fact="0.0987"/>
              <dgm:constr type="h" for="ch" forName="Child8" refType="h" fact="0.3124"/>
              <dgm:constr type="r" for="ch" forName="Accent7" refType="w" fact="0.3462"/>
              <dgm:constr type="t" for="ch" forName="Accent7" refType="h" fact="-0.0109"/>
              <dgm:constr type="w" for="ch" forName="Accent7" refType="w" fact="0.1496"/>
              <dgm:constr type="h" for="ch" forName="Accent7" refType="h" fact="0.806"/>
              <dgm:constr type="r" for="ch" forName="ParentBackground7" refType="w" fact="0.3208"/>
              <dgm:constr type="t" for="ch" forName="ParentBackground7" refType="h" fact="0.1262"/>
              <dgm:constr type="w" for="ch" forName="ParentBackground7" refType="w" fact="0.0987"/>
              <dgm:constr type="h" for="ch" forName="ParentBackground7" refType="h" fact="0.5319"/>
              <dgm:constr type="r" for="ch" forName="Child7" refType="w" fact="0.3208"/>
              <dgm:constr type="t" for="ch" forName="Child7" refType="h" fact="0.6876"/>
              <dgm:constr type="w" for="ch" forName="Child7" refType="w" fact="0.0987"/>
              <dgm:constr type="h" for="ch" forName="Child7" refType="h" fact="0.3124"/>
              <dgm:constr type="r" for="ch" forName="Accent6" refType="w" fact="0.4555"/>
              <dgm:constr type="t" for="ch" forName="Accent6" refType="h" fact="-0.0109"/>
              <dgm:constr type="w" for="ch" forName="Accent6" refType="w" fact="0.1496"/>
              <dgm:constr type="h" for="ch" forName="Accent6" refType="h" fact="0.806"/>
              <dgm:constr type="r" for="ch" forName="ParentBackground6" refType="w" fact="0.4301"/>
              <dgm:constr type="t" for="ch" forName="ParentBackground6" refType="h" fact="0.1262"/>
              <dgm:constr type="w" for="ch" forName="ParentBackground6" refType="w" fact="0.0987"/>
              <dgm:constr type="h" for="ch" forName="ParentBackground6" refType="h" fact="0.5319"/>
              <dgm:constr type="r" for="ch" forName="Child6" refType="w" fact="0.4301"/>
              <dgm:constr type="t" for="ch" forName="Child6" refType="h" fact="0.6876"/>
              <dgm:constr type="w" for="ch" forName="Child6" refType="w" fact="0.0987"/>
              <dgm:constr type="h" for="ch" forName="Child6" refType="h" fact="0.3124"/>
              <dgm:constr type="r" for="ch" forName="Accent5" refType="w" fact="0.5648"/>
              <dgm:constr type="t" for="ch" forName="Accent5" refType="h" fact="-0.0109"/>
              <dgm:constr type="w" for="ch" forName="Accent5" refType="w" fact="0.1496"/>
              <dgm:constr type="h" for="ch" forName="Accent5" refType="h" fact="0.806"/>
              <dgm:constr type="r" for="ch" forName="ParentBackground5" refType="w" fact="0.5394"/>
              <dgm:constr type="t" for="ch" forName="ParentBackground5" refType="h" fact="0.1262"/>
              <dgm:constr type="w" for="ch" forName="ParentBackground5" refType="w" fact="0.0987"/>
              <dgm:constr type="h" for="ch" forName="ParentBackground5" refType="h" fact="0.5319"/>
              <dgm:constr type="r" for="ch" forName="Child5" refType="w" fact="0.5394"/>
              <dgm:constr type="t" for="ch" forName="Child5" refType="h" fact="0.6876"/>
              <dgm:constr type="w" for="ch" forName="Child5" refType="w" fact="0.0987"/>
              <dgm:constr type="h" for="ch" forName="Child5" refType="h" fact="0.3124"/>
              <dgm:constr type="r" for="ch" forName="Accent4" refType="w" fact="0.6741"/>
              <dgm:constr type="t" for="ch" forName="Accent4" refType="h" fact="-0.0109"/>
              <dgm:constr type="w" for="ch" forName="Accent4" refType="w" fact="0.1496"/>
              <dgm:constr type="h" for="ch" forName="Accent4" refType="h" fact="0.806"/>
              <dgm:constr type="r" for="ch" forName="ParentBackground4" refType="w" fact="0.6487"/>
              <dgm:constr type="t" for="ch" forName="ParentBackground4" refType="h" fact="0.1262"/>
              <dgm:constr type="w" for="ch" forName="ParentBackground4" refType="w" fact="0.0987"/>
              <dgm:constr type="h" for="ch" forName="ParentBackground4" refType="h" fact="0.5319"/>
              <dgm:constr type="r" for="ch" forName="Child4" refType="w" fact="0.6487"/>
              <dgm:constr type="t" for="ch" forName="Child4" refType="h" fact="0.6876"/>
              <dgm:constr type="w" for="ch" forName="Child4" refType="w" fact="0.0987"/>
              <dgm:constr type="h" for="ch" forName="Child4" refType="h" fact="0.3124"/>
              <dgm:constr type="r" for="ch" forName="Accent3" refType="w" fact="0.7834"/>
              <dgm:constr type="t" for="ch" forName="Accent3" refType="h" fact="-0.0109"/>
              <dgm:constr type="w" for="ch" forName="Accent3" refType="w" fact="0.1496"/>
              <dgm:constr type="h" for="ch" forName="Accent3" refType="h" fact="0.806"/>
              <dgm:constr type="r" for="ch" forName="ParentBackground3" refType="w" fact="0.758"/>
              <dgm:constr type="t" for="ch" forName="ParentBackground3" refType="h" fact="0.1262"/>
              <dgm:constr type="w" for="ch" forName="ParentBackground3" refType="w" fact="0.0987"/>
              <dgm:constr type="h" for="ch" forName="ParentBackground3" refType="h" fact="0.5319"/>
              <dgm:constr type="r" for="ch" forName="Child3" refType="w" fact="0.758"/>
              <dgm:constr type="t" for="ch" forName="Child3" refType="h" fact="0.6876"/>
              <dgm:constr type="w" for="ch" forName="Child3" refType="w" fact="0.0987"/>
              <dgm:constr type="h" for="ch" forName="Child3" refType="h" fact="0.3124"/>
              <dgm:constr type="r" for="ch" forName="Accent2" refType="w" fact="0.8927"/>
              <dgm:constr type="t" for="ch" forName="Accent2" refType="h" fact="-0.0109"/>
              <dgm:constr type="w" for="ch" forName="Accent2" refType="w" fact="0.1496"/>
              <dgm:constr type="h" for="ch" forName="Accent2" refType="h" fact="0.806"/>
              <dgm:constr type="r" for="ch" forName="ParentBackground2" refType="w" fact="0.8673"/>
              <dgm:constr type="t" for="ch" forName="ParentBackground2" refType="h" fact="0.1262"/>
              <dgm:constr type="w" for="ch" forName="ParentBackground2" refType="w" fact="0.0987"/>
              <dgm:constr type="h" for="ch" forName="ParentBackground2" refType="h" fact="0.5319"/>
              <dgm:constr type="r" for="ch" forName="Child2" refType="w" fact="0.8673"/>
              <dgm:constr type="t" for="ch" forName="Child2" refType="h" fact="0.6876"/>
              <dgm:constr type="w" for="ch" forName="Child2" refType="w" fact="0.0987"/>
              <dgm:constr type="h" for="ch" forName="Child2" refType="h" fact="0.3124"/>
              <dgm:constr type="r" for="ch" forName="Accent1" refType="w" fact="1.002"/>
              <dgm:constr type="t" for="ch" forName="Accent1" refType="h" fact="-0.0109"/>
              <dgm:constr type="w" for="ch" forName="Accent1" refType="w" fact="0.1496"/>
              <dgm:constr type="h" for="ch" forName="Accent1" refType="h" fact="0.806"/>
              <dgm:constr type="r" for="ch" forName="ParentBackground1" refType="w" fact="0.9765"/>
              <dgm:constr type="t" for="ch" forName="ParentBackground1" refType="h" fact="0.1262"/>
              <dgm:constr type="w" for="ch" forName="ParentBackground1" refType="w" fact="0.0987"/>
              <dgm:constr type="h" for="ch" forName="ParentBackground1" refType="h" fact="0.5319"/>
              <dgm:constr type="r" for="ch" forName="Child1" refType="w" fact="0.9765"/>
              <dgm:constr type="t" for="ch" forName="Child1" refType="h" fact="0.6876"/>
              <dgm:constr type="w" for="ch" forName="Child1" refType="w" fact="0.0987"/>
              <dgm:constr type="h" for="ch" forName="Child1" refType="h" fact="0.3124"/>
            </dgm:constrLst>
          </dgm:if>
          <dgm:if name="Name26" axis="ch" ptType="node" func="cnt" op="equ" val="10">
            <dgm:alg type="composite">
              <dgm:param type="ar" val="5.976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7"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r" for="ch" forName="Parent10" refType="w" fact="0.0795"/>
              <dgm:constr type="t" for="ch" forName="Parent10" refType="h" fact="0.2022"/>
              <dgm:constr type="w" for="ch" forName="Parent10" refType="w" fact="0.0636"/>
              <dgm:constr type="h" for="ch" forName="Parent10" refType="h" fact="0.3799"/>
              <dgm:constr type="r" for="ch" forName="Parent9" refType="w" fact="0.178"/>
              <dgm:constr type="t" for="ch" forName="Parent9" refType="h" fact="0.2022"/>
              <dgm:constr type="w" for="ch" forName="Parent9" refType="w" fact="0.0636"/>
              <dgm:constr type="h" for="ch" forName="Parent9" refType="h" fact="0.3799"/>
              <dgm:constr type="r" for="ch" forName="Parent8" refType="w" fact="0.2765"/>
              <dgm:constr type="t" for="ch" forName="Parent8" refType="h" fact="0.2022"/>
              <dgm:constr type="w" for="ch" forName="Parent8" refType="w" fact="0.0636"/>
              <dgm:constr type="h" for="ch" forName="Parent8" refType="h" fact="0.3799"/>
              <dgm:constr type="r" for="ch" forName="Parent7" refType="w" fact="0.375"/>
              <dgm:constr type="t" for="ch" forName="Parent7" refType="h" fact="0.2022"/>
              <dgm:constr type="w" for="ch" forName="Parent7" refType="w" fact="0.0636"/>
              <dgm:constr type="h" for="ch" forName="Parent7" refType="h" fact="0.3799"/>
              <dgm:constr type="r" for="ch" forName="Parent6" refType="w" fact="0.4736"/>
              <dgm:constr type="t" for="ch" forName="Parent6" refType="h" fact="0.2022"/>
              <dgm:constr type="w" for="ch" forName="Parent6" refType="w" fact="0.0636"/>
              <dgm:constr type="h" for="ch" forName="Parent6" refType="h" fact="0.3799"/>
              <dgm:constr type="r" for="ch" forName="Parent5" refType="w" fact="0.5721"/>
              <dgm:constr type="t" for="ch" forName="Parent5" refType="h" fact="0.2022"/>
              <dgm:constr type="w" for="ch" forName="Parent5" refType="w" fact="0.0636"/>
              <dgm:constr type="h" for="ch" forName="Parent5" refType="h" fact="0.3799"/>
              <dgm:constr type="r" for="ch" forName="Parent4" refType="w" fact="0.6706"/>
              <dgm:constr type="t" for="ch" forName="Parent4" refType="h" fact="0.2022"/>
              <dgm:constr type="w" for="ch" forName="Parent4" refType="w" fact="0.0636"/>
              <dgm:constr type="h" for="ch" forName="Parent4" refType="h" fact="0.3799"/>
              <dgm:constr type="r" for="ch" forName="Parent3" refType="w" fact="0.7691"/>
              <dgm:constr type="t" for="ch" forName="Parent3" refType="h" fact="0.2022"/>
              <dgm:constr type="w" for="ch" forName="Parent3" refType="w" fact="0.0636"/>
              <dgm:constr type="h" for="ch" forName="Parent3" refType="h" fact="0.3799"/>
              <dgm:constr type="r" for="ch" forName="Parent2" refType="w" fact="0.8676"/>
              <dgm:constr type="t" for="ch" forName="Parent2" refType="h" fact="0.2022"/>
              <dgm:constr type="w" for="ch" forName="Parent2" refType="w" fact="0.0636"/>
              <dgm:constr type="h" for="ch" forName="Parent2" refType="h" fact="0.3799"/>
              <dgm:constr type="r" for="ch" forName="Parent1" refType="w" fact="0.9662"/>
              <dgm:constr type="t" for="ch" forName="Parent1" refType="h" fact="0.2022"/>
              <dgm:constr type="w" for="ch" forName="Parent1" refType="w" fact="0.0636"/>
              <dgm:constr type="h" for="ch" forName="Parent1" refType="h" fact="0.3799"/>
              <dgm:constr type="r" for="ch" forName="Accent10" refType="w" fact="0.0953"/>
              <dgm:constr type="t" for="ch" forName="Accent10" refType="h" fact="0.1072"/>
              <dgm:constr type="w" for="ch" forName="Accent10" refType="w" fact="0.0953"/>
              <dgm:constr type="h" for="ch" forName="Accent10" refType="h" fact="0.5699"/>
              <dgm:constr type="r" for="ch" forName="ParentBackground10" refType="w" fact="0.0922"/>
              <dgm:constr type="t" for="ch" forName="ParentBackground10" refType="h" fact="0.1262"/>
              <dgm:constr type="w" for="ch" forName="ParentBackground10" refType="w" fact="0.089"/>
              <dgm:constr type="h" for="ch" forName="ParentBackground10" refType="h" fact="0.5319"/>
              <dgm:constr type="r" for="ch" forName="Child10" refType="w" fact="0.0922"/>
              <dgm:constr type="t" for="ch" forName="Child10" refType="h" fact="0.6876"/>
              <dgm:constr type="w" for="ch" forName="Child10" refType="w" fact="0.089"/>
              <dgm:constr type="h" for="ch" forName="Child10" refType="h" fact="0.3124"/>
              <dgm:constr type="r" for="ch" forName="Accent9" refType="w" fact="0.2136"/>
              <dgm:constr type="t" for="ch" forName="Accent9" refType="h" fact="-0.0109"/>
              <dgm:constr type="w" for="ch" forName="Accent9" refType="w" fact="0.1348"/>
              <dgm:constr type="h" for="ch" forName="Accent9" refType="h" fact="0.806"/>
              <dgm:constr type="r" for="ch" forName="ParentBackground9" refType="w" fact="0.1907"/>
              <dgm:constr type="t" for="ch" forName="ParentBackground9" refType="h" fact="0.1262"/>
              <dgm:constr type="w" for="ch" forName="ParentBackground9" refType="w" fact="0.089"/>
              <dgm:constr type="h" for="ch" forName="ParentBackground9" refType="h" fact="0.5319"/>
              <dgm:constr type="r" for="ch" forName="Child9" refType="w" fact="0.1907"/>
              <dgm:constr type="t" for="ch" forName="Child9" refType="h" fact="0.6876"/>
              <dgm:constr type="w" for="ch" forName="Child9" refType="w" fact="0.089"/>
              <dgm:constr type="h" for="ch" forName="Child9" refType="h" fact="0.3124"/>
              <dgm:constr type="r" for="ch" forName="Accent8" refType="w" fact="0.3121"/>
              <dgm:constr type="t" for="ch" forName="Accent8" refType="h" fact="-0.0109"/>
              <dgm:constr type="w" for="ch" forName="Accent8" refType="w" fact="0.1348"/>
              <dgm:constr type="h" for="ch" forName="Accent8" refType="h" fact="0.806"/>
              <dgm:constr type="r" for="ch" forName="ParentBackground8" refType="w" fact="0.2892"/>
              <dgm:constr type="t" for="ch" forName="ParentBackground8" refType="h" fact="0.1262"/>
              <dgm:constr type="w" for="ch" forName="ParentBackground8" refType="w" fact="0.089"/>
              <dgm:constr type="h" for="ch" forName="ParentBackground8" refType="h" fact="0.5319"/>
              <dgm:constr type="r" for="ch" forName="Child8" refType="w" fact="0.2892"/>
              <dgm:constr type="t" for="ch" forName="Child8" refType="h" fact="0.6876"/>
              <dgm:constr type="w" for="ch" forName="Child8" refType="w" fact="0.089"/>
              <dgm:constr type="h" for="ch" forName="Child8" refType="h" fact="0.3124"/>
              <dgm:constr type="r" for="ch" forName="Accent7" refType="w" fact="0.4107"/>
              <dgm:constr type="t" for="ch" forName="Accent7" refType="h" fact="-0.0109"/>
              <dgm:constr type="w" for="ch" forName="Accent7" refType="w" fact="0.1348"/>
              <dgm:constr type="h" for="ch" forName="Accent7" refType="h" fact="0.806"/>
              <dgm:constr type="r" for="ch" forName="ParentBackground7" refType="w" fact="0.3877"/>
              <dgm:constr type="t" for="ch" forName="ParentBackground7" refType="h" fact="0.1262"/>
              <dgm:constr type="w" for="ch" forName="ParentBackground7" refType="w" fact="0.089"/>
              <dgm:constr type="h" for="ch" forName="ParentBackground7" refType="h" fact="0.5319"/>
              <dgm:constr type="r" for="ch" forName="Child7" refType="w" fact="0.3877"/>
              <dgm:constr type="t" for="ch" forName="Child7" refType="h" fact="0.6876"/>
              <dgm:constr type="w" for="ch" forName="Child7" refType="w" fact="0.089"/>
              <dgm:constr type="h" for="ch" forName="Child7" refType="h" fact="0.3124"/>
              <dgm:constr type="r" for="ch" forName="Accent6" refType="w" fact="0.5092"/>
              <dgm:constr type="t" for="ch" forName="Accent6" refType="h" fact="-0.0109"/>
              <dgm:constr type="w" for="ch" forName="Accent6" refType="w" fact="0.1348"/>
              <dgm:constr type="h" for="ch" forName="Accent6" refType="h" fact="0.806"/>
              <dgm:constr type="r" for="ch" forName="ParentBackground6" refType="w" fact="0.4863"/>
              <dgm:constr type="t" for="ch" forName="ParentBackground6" refType="h" fact="0.1262"/>
              <dgm:constr type="w" for="ch" forName="ParentBackground6" refType="w" fact="0.089"/>
              <dgm:constr type="h" for="ch" forName="ParentBackground6" refType="h" fact="0.5319"/>
              <dgm:constr type="r" for="ch" forName="Child6" refType="w" fact="0.4863"/>
              <dgm:constr type="t" for="ch" forName="Child6" refType="h" fact="0.6876"/>
              <dgm:constr type="w" for="ch" forName="Child6" refType="w" fact="0.089"/>
              <dgm:constr type="h" for="ch" forName="Child6" refType="h" fact="0.3124"/>
              <dgm:constr type="r" for="ch" forName="Accent5" refType="w" fact="0.6077"/>
              <dgm:constr type="t" for="ch" forName="Accent5" refType="h" fact="-0.0109"/>
              <dgm:constr type="w" for="ch" forName="Accent5" refType="w" fact="0.1348"/>
              <dgm:constr type="h" for="ch" forName="Accent5" refType="h" fact="0.806"/>
              <dgm:constr type="r" for="ch" forName="ParentBackground5" refType="w" fact="0.5848"/>
              <dgm:constr type="t" for="ch" forName="ParentBackground5" refType="h" fact="0.1262"/>
              <dgm:constr type="w" for="ch" forName="ParentBackground5" refType="w" fact="0.089"/>
              <dgm:constr type="h" for="ch" forName="ParentBackground5" refType="h" fact="0.5319"/>
              <dgm:constr type="r" for="ch" forName="Child5" refType="w" fact="0.5848"/>
              <dgm:constr type="t" for="ch" forName="Child5" refType="h" fact="0.6876"/>
              <dgm:constr type="w" for="ch" forName="Child5" refType="w" fact="0.089"/>
              <dgm:constr type="h" for="ch" forName="Child5" refType="h" fact="0.3124"/>
              <dgm:constr type="r" for="ch" forName="Accent4" refType="w" fact="0.7062"/>
              <dgm:constr type="t" for="ch" forName="Accent4" refType="h" fact="-0.0109"/>
              <dgm:constr type="w" for="ch" forName="Accent4" refType="w" fact="0.1348"/>
              <dgm:constr type="h" for="ch" forName="Accent4" refType="h" fact="0.806"/>
              <dgm:constr type="r" for="ch" forName="ParentBackground4" refType="w" fact="0.6833"/>
              <dgm:constr type="t" for="ch" forName="ParentBackground4" refType="h" fact="0.1262"/>
              <dgm:constr type="w" for="ch" forName="ParentBackground4" refType="w" fact="0.089"/>
              <dgm:constr type="h" for="ch" forName="ParentBackground4" refType="h" fact="0.5319"/>
              <dgm:constr type="r" for="ch" forName="Child4" refType="w" fact="0.6833"/>
              <dgm:constr type="t" for="ch" forName="Child4" refType="h" fact="0.6876"/>
              <dgm:constr type="w" for="ch" forName="Child4" refType="w" fact="0.089"/>
              <dgm:constr type="h" for="ch" forName="Child4" refType="h" fact="0.3124"/>
              <dgm:constr type="r" for="ch" forName="Accent3" refType="w" fact="0.8048"/>
              <dgm:constr type="t" for="ch" forName="Accent3" refType="h" fact="-0.0109"/>
              <dgm:constr type="w" for="ch" forName="Accent3" refType="w" fact="0.1348"/>
              <dgm:constr type="h" for="ch" forName="Accent3" refType="h" fact="0.806"/>
              <dgm:constr type="r" for="ch" forName="ParentBackground3" refType="w" fact="0.7818"/>
              <dgm:constr type="t" for="ch" forName="ParentBackground3" refType="h" fact="0.1262"/>
              <dgm:constr type="w" for="ch" forName="ParentBackground3" refType="w" fact="0.089"/>
              <dgm:constr type="h" for="ch" forName="ParentBackground3" refType="h" fact="0.5319"/>
              <dgm:constr type="r" for="ch" forName="Child3" refType="w" fact="0.7818"/>
              <dgm:constr type="t" for="ch" forName="Child3" refType="h" fact="0.6876"/>
              <dgm:constr type="w" for="ch" forName="Child3" refType="w" fact="0.089"/>
              <dgm:constr type="h" for="ch" forName="Child3" refType="h" fact="0.3124"/>
              <dgm:constr type="r" for="ch" forName="Accent2" refType="w" fact="0.9033"/>
              <dgm:constr type="t" for="ch" forName="Accent2" refType="h" fact="-0.0109"/>
              <dgm:constr type="w" for="ch" forName="Accent2" refType="w" fact="0.1348"/>
              <dgm:constr type="h" for="ch" forName="Accent2" refType="h" fact="0.806"/>
              <dgm:constr type="r" for="ch" forName="ParentBackground2" refType="w" fact="0.8804"/>
              <dgm:constr type="t" for="ch" forName="ParentBackground2" refType="h" fact="0.1262"/>
              <dgm:constr type="w" for="ch" forName="ParentBackground2" refType="w" fact="0.089"/>
              <dgm:constr type="h" for="ch" forName="ParentBackground2" refType="h" fact="0.5319"/>
              <dgm:constr type="r" for="ch" forName="Child2" refType="w" fact="0.8804"/>
              <dgm:constr type="t" for="ch" forName="Child2" refType="h" fact="0.6876"/>
              <dgm:constr type="w" for="ch" forName="Child2" refType="w" fact="0.089"/>
              <dgm:constr type="h" for="ch" forName="Child2" refType="h" fact="0.3124"/>
              <dgm:constr type="r" for="ch" forName="Accent1" refType="w" fact="1.0018"/>
              <dgm:constr type="t" for="ch" forName="Accent1" refType="h" fact="-0.0109"/>
              <dgm:constr type="w" for="ch" forName="Accent1" refType="w" fact="0.1348"/>
              <dgm:constr type="h" for="ch" forName="Accent1" refType="h" fact="0.806"/>
              <dgm:constr type="r" for="ch" forName="ParentBackground1" refType="w" fact="0.9789"/>
              <dgm:constr type="t" for="ch" forName="ParentBackground1" refType="h" fact="0.1262"/>
              <dgm:constr type="w" for="ch" forName="ParentBackground1" refType="w" fact="0.089"/>
              <dgm:constr type="h" for="ch" forName="ParentBackground1" refType="h" fact="0.5319"/>
              <dgm:constr type="r" for="ch" forName="Child1" refType="w" fact="0.9789"/>
              <dgm:constr type="t" for="ch" forName="Child1" refType="h" fact="0.6876"/>
              <dgm:constr type="w" for="ch" forName="Child1" refType="w" fact="0.089"/>
              <dgm:constr type="h" for="ch" forName="Child1" refType="h" fact="0.3124"/>
            </dgm:constrLst>
          </dgm:if>
          <dgm:else name="Name27">
            <dgm:alg type="composite">
              <dgm:param type="ar" val="6.5658"/>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8" refType="primFontSz" refFor="des" refForName="Parent1" op="lte"/>
              <dgm:constr type="primFontSz" for="des" forName="Child9" refType="primFontSz" refFor="des" refForName="Parent1" op="lte"/>
              <dgm:constr type="primFontSz" for="des" forName="Child10" refType="primFontSz" refFor="des" refForName="Parent1" op="lte"/>
              <dgm:constr type="primFontSz" for="des" forName="Child11"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8" refType="primFontSz" refFor="des" refForName="Parent2" op="lte"/>
              <dgm:constr type="primFontSz" for="des" forName="Child9" refType="primFontSz" refFor="des" refForName="Parent2" op="lte"/>
              <dgm:constr type="primFontSz" for="des" forName="Child10" refType="primFontSz" refFor="des" refForName="Parent2" op="lte"/>
              <dgm:constr type="primFontSz" for="des" forName="Child11"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8" refType="primFontSz" refFor="des" refForName="Parent3" op="lte"/>
              <dgm:constr type="primFontSz" for="des" forName="Child9" refType="primFontSz" refFor="des" refForName="Parent3" op="lte"/>
              <dgm:constr type="primFontSz" for="des" forName="Child10" refType="primFontSz" refFor="des" refForName="Parent3" op="lte"/>
              <dgm:constr type="primFontSz" for="des" forName="Child11"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8" refType="primFontSz" refFor="des" refForName="Parent4" op="lte"/>
              <dgm:constr type="primFontSz" for="des" forName="Child9" refType="primFontSz" refFor="des" refForName="Parent4" op="lte"/>
              <dgm:constr type="primFontSz" for="des" forName="Child10" refType="primFontSz" refFor="des" refForName="Parent4" op="lte"/>
              <dgm:constr type="primFontSz" for="des" forName="Child11"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8" refType="primFontSz" refFor="des" refForName="Parent5" op="lte"/>
              <dgm:constr type="primFontSz" for="des" forName="Child9" refType="primFontSz" refFor="des" refForName="Parent5" op="lte"/>
              <dgm:constr type="primFontSz" for="des" forName="Child10" refType="primFontSz" refFor="des" refForName="Parent5" op="lte"/>
              <dgm:constr type="primFontSz" for="des" forName="Child11"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8" refType="primFontSz" refFor="des" refForName="Parent6" op="lte"/>
              <dgm:constr type="primFontSz" for="des" forName="Child9" refType="primFontSz" refFor="des" refForName="Parent6" op="lte"/>
              <dgm:constr type="primFontSz" for="des" forName="Child10" refType="primFontSz" refFor="des" refForName="Parent6" op="lte"/>
              <dgm:constr type="primFontSz" for="des" forName="Child11"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Child8" refType="primFontSz" refFor="des" refForName="Parent7" op="lte"/>
              <dgm:constr type="primFontSz" for="des" forName="Child9" refType="primFontSz" refFor="des" refForName="Parent7" op="lte"/>
              <dgm:constr type="primFontSz" for="des" forName="Child10" refType="primFontSz" refFor="des" refForName="Parent7" op="lte"/>
              <dgm:constr type="primFontSz" for="des" forName="Child11" refType="primFontSz" refFor="des" refForName="Parent7" op="lte"/>
              <dgm:constr type="primFontSz" for="des" forName="Child1" refType="primFontSz" refFor="des" refForName="Parent8" op="lte"/>
              <dgm:constr type="primFontSz" for="des" forName="Child2" refType="primFontSz" refFor="des" refForName="Parent8" op="lte"/>
              <dgm:constr type="primFontSz" for="des" forName="Child3" refType="primFontSz" refFor="des" refForName="Parent8" op="lte"/>
              <dgm:constr type="primFontSz" for="des" forName="Child4" refType="primFontSz" refFor="des" refForName="Parent8" op="lte"/>
              <dgm:constr type="primFontSz" for="des" forName="Child5" refType="primFontSz" refFor="des" refForName="Parent8" op="lte"/>
              <dgm:constr type="primFontSz" for="des" forName="Child6" refType="primFontSz" refFor="des" refForName="Parent8" op="lte"/>
              <dgm:constr type="primFontSz" for="des" forName="Child7" refType="primFontSz" refFor="des" refForName="Parent8" op="lte"/>
              <dgm:constr type="primFontSz" for="des" forName="Child8" refType="primFontSz" refFor="des" refForName="Parent8" op="lte"/>
              <dgm:constr type="primFontSz" for="des" forName="Child9" refType="primFontSz" refFor="des" refForName="Parent8" op="lte"/>
              <dgm:constr type="primFontSz" for="des" forName="Child10" refType="primFontSz" refFor="des" refForName="Parent8" op="lte"/>
              <dgm:constr type="primFontSz" for="des" forName="Child11" refType="primFontSz" refFor="des" refForName="Parent8" op="lte"/>
              <dgm:constr type="primFontSz" for="des" forName="Child1" refType="primFontSz" refFor="des" refForName="Parent9" op="lte"/>
              <dgm:constr type="primFontSz" for="des" forName="Child2" refType="primFontSz" refFor="des" refForName="Parent9" op="lte"/>
              <dgm:constr type="primFontSz" for="des" forName="Child3" refType="primFontSz" refFor="des" refForName="Parent9" op="lte"/>
              <dgm:constr type="primFontSz" for="des" forName="Child4" refType="primFontSz" refFor="des" refForName="Parent9" op="lte"/>
              <dgm:constr type="primFontSz" for="des" forName="Child5" refType="primFontSz" refFor="des" refForName="Parent9" op="lte"/>
              <dgm:constr type="primFontSz" for="des" forName="Child6" refType="primFontSz" refFor="des" refForName="Parent9" op="lte"/>
              <dgm:constr type="primFontSz" for="des" forName="Child7" refType="primFontSz" refFor="des" refForName="Parent9" op="lte"/>
              <dgm:constr type="primFontSz" for="des" forName="Child8" refType="primFontSz" refFor="des" refForName="Parent9" op="lte"/>
              <dgm:constr type="primFontSz" for="des" forName="Child9" refType="primFontSz" refFor="des" refForName="Parent9" op="lte"/>
              <dgm:constr type="primFontSz" for="des" forName="Child10" refType="primFontSz" refFor="des" refForName="Parent9" op="lte"/>
              <dgm:constr type="primFontSz" for="des" forName="Child11" refType="primFontSz" refFor="des" refForName="Parent9" op="lte"/>
              <dgm:constr type="primFontSz" for="des" forName="Child1" refType="primFontSz" refFor="des" refForName="Parent10" op="lte"/>
              <dgm:constr type="primFontSz" for="des" forName="Child2" refType="primFontSz" refFor="des" refForName="Parent10" op="lte"/>
              <dgm:constr type="primFontSz" for="des" forName="Child3" refType="primFontSz" refFor="des" refForName="Parent10" op="lte"/>
              <dgm:constr type="primFontSz" for="des" forName="Child4" refType="primFontSz" refFor="des" refForName="Parent10" op="lte"/>
              <dgm:constr type="primFontSz" for="des" forName="Child5" refType="primFontSz" refFor="des" refForName="Parent10" op="lte"/>
              <dgm:constr type="primFontSz" for="des" forName="Child6" refType="primFontSz" refFor="des" refForName="Parent10" op="lte"/>
              <dgm:constr type="primFontSz" for="des" forName="Child7" refType="primFontSz" refFor="des" refForName="Parent10" op="lte"/>
              <dgm:constr type="primFontSz" for="des" forName="Child8" refType="primFontSz" refFor="des" refForName="Parent10" op="lte"/>
              <dgm:constr type="primFontSz" for="des" forName="Child9" refType="primFontSz" refFor="des" refForName="Parent10" op="lte"/>
              <dgm:constr type="primFontSz" for="des" forName="Child10" refType="primFontSz" refFor="des" refForName="Parent10" op="lte"/>
              <dgm:constr type="primFontSz" for="des" forName="Child11" refType="primFontSz" refFor="des" refForName="Parent10" op="lte"/>
              <dgm:constr type="primFontSz" for="des" forName="Child1" refType="primFontSz" refFor="des" refForName="Parent11" op="lte"/>
              <dgm:constr type="primFontSz" for="des" forName="Child2" refType="primFontSz" refFor="des" refForName="Parent11" op="lte"/>
              <dgm:constr type="primFontSz" for="des" forName="Child3" refType="primFontSz" refFor="des" refForName="Parent11" op="lte"/>
              <dgm:constr type="primFontSz" for="des" forName="Child4" refType="primFontSz" refFor="des" refForName="Parent11" op="lte"/>
              <dgm:constr type="primFontSz" for="des" forName="Child5" refType="primFontSz" refFor="des" refForName="Parent11" op="lte"/>
              <dgm:constr type="primFontSz" for="des" forName="Child6" refType="primFontSz" refFor="des" refForName="Parent11" op="lte"/>
              <dgm:constr type="primFontSz" for="des" forName="Child7" refType="primFontSz" refFor="des" refForName="Parent11" op="lte"/>
              <dgm:constr type="primFontSz" for="des" forName="Child8" refType="primFontSz" refFor="des" refForName="Parent11" op="lte"/>
              <dgm:constr type="primFontSz" for="des" forName="Child9" refType="primFontSz" refFor="des" refForName="Parent11" op="lte"/>
              <dgm:constr type="primFontSz" for="des" forName="Child10" refType="primFontSz" refFor="des" refForName="Parent11" op="lte"/>
              <dgm:constr type="primFontSz" for="des" forName="Child11" refType="primFontSz" refFor="des" refForName="Parent11"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Parent8" refType="primFontSz" refFor="des" refForName="Parent1" op="equ"/>
              <dgm:constr type="primFontSz" for="des" forName="Parent9" refType="primFontSz" refFor="des" refForName="Parent1" op="equ"/>
              <dgm:constr type="primFontSz" for="des" forName="Parent10" refType="primFontSz" refFor="des" refForName="Parent1" op="equ"/>
              <dgm:constr type="primFontSz" for="des" forName="Parent11"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forName="Child8" refType="primFontSz" refFor="des" refForName="Child1" op="equ"/>
              <dgm:constr type="primFontSz" for="des" forName="Child9" refType="primFontSz" refFor="des" refForName="Child1" op="equ"/>
              <dgm:constr type="primFontSz" for="des" forName="Child10" refType="primFontSz" refFor="des" refForName="Child1" op="equ"/>
              <dgm:constr type="primFontSz" for="des" forName="Child11" refType="primFontSz" refFor="des" refForName="Child1" op="equ"/>
              <dgm:constr type="r" for="ch" forName="Parent11" refType="w" fact="0.0723"/>
              <dgm:constr type="t" for="ch" forName="Parent11" refType="h" fact="0.2022"/>
              <dgm:constr type="w" for="ch" forName="Parent11" refType="w" fact="0.0579"/>
              <dgm:constr type="h" for="ch" forName="Parent11" refType="h" fact="0.3799"/>
              <dgm:constr type="r" for="ch" forName="Parent10" refType="w" fact="0.162"/>
              <dgm:constr type="t" for="ch" forName="Parent10" refType="h" fact="0.2022"/>
              <dgm:constr type="w" for="ch" forName="Parent10" refType="w" fact="0.0579"/>
              <dgm:constr type="h" for="ch" forName="Parent10" refType="h" fact="0.3799"/>
              <dgm:constr type="r" for="ch" forName="Parent9" refType="w" fact="0.2517"/>
              <dgm:constr type="t" for="ch" forName="Parent9" refType="h" fact="0.2022"/>
              <dgm:constr type="w" for="ch" forName="Parent9" refType="w" fact="0.0579"/>
              <dgm:constr type="h" for="ch" forName="Parent9" refType="h" fact="0.3799"/>
              <dgm:constr type="r" for="ch" forName="Parent8" refType="w" fact="0.3414"/>
              <dgm:constr type="t" for="ch" forName="Parent8" refType="h" fact="0.2022"/>
              <dgm:constr type="w" for="ch" forName="Parent8" refType="w" fact="0.0579"/>
              <dgm:constr type="h" for="ch" forName="Parent8" refType="h" fact="0.3799"/>
              <dgm:constr type="r" for="ch" forName="Parent7" refType="w" fact="0.4311"/>
              <dgm:constr type="t" for="ch" forName="Parent7" refType="h" fact="0.2022"/>
              <dgm:constr type="w" for="ch" forName="Parent7" refType="w" fact="0.0579"/>
              <dgm:constr type="h" for="ch" forName="Parent7" refType="h" fact="0.3799"/>
              <dgm:constr type="r" for="ch" forName="Parent6" refType="w" fact="0.5208"/>
              <dgm:constr type="t" for="ch" forName="Parent6" refType="h" fact="0.2022"/>
              <dgm:constr type="w" for="ch" forName="Parent6" refType="w" fact="0.0579"/>
              <dgm:constr type="h" for="ch" forName="Parent6" refType="h" fact="0.3799"/>
              <dgm:constr type="r" for="ch" forName="Parent5" refType="w" fact="0.6105"/>
              <dgm:constr type="t" for="ch" forName="Parent5" refType="h" fact="0.2022"/>
              <dgm:constr type="w" for="ch" forName="Parent5" refType="w" fact="0.0579"/>
              <dgm:constr type="h" for="ch" forName="Parent5" refType="h" fact="0.3799"/>
              <dgm:constr type="r" for="ch" forName="Parent4" refType="w" fact="0.7001"/>
              <dgm:constr type="t" for="ch" forName="Parent4" refType="h" fact="0.2022"/>
              <dgm:constr type="w" for="ch" forName="Parent4" refType="w" fact="0.0579"/>
              <dgm:constr type="h" for="ch" forName="Parent4" refType="h" fact="0.3799"/>
              <dgm:constr type="r" for="ch" forName="Parent3" refType="w" fact="0.7898"/>
              <dgm:constr type="t" for="ch" forName="Parent3" refType="h" fact="0.2022"/>
              <dgm:constr type="w" for="ch" forName="Parent3" refType="w" fact="0.0579"/>
              <dgm:constr type="h" for="ch" forName="Parent3" refType="h" fact="0.3799"/>
              <dgm:constr type="r" for="ch" forName="Parent2" refType="w" fact="0.8795"/>
              <dgm:constr type="t" for="ch" forName="Parent2" refType="h" fact="0.2022"/>
              <dgm:constr type="w" for="ch" forName="Parent2" refType="w" fact="0.0579"/>
              <dgm:constr type="h" for="ch" forName="Parent2" refType="h" fact="0.3799"/>
              <dgm:constr type="r" for="ch" forName="Parent1" refType="w" fact="0.9692"/>
              <dgm:constr type="t" for="ch" forName="Parent1" refType="h" fact="0.2022"/>
              <dgm:constr type="w" for="ch" forName="Parent1" refType="w" fact="0.0579"/>
              <dgm:constr type="h" for="ch" forName="Parent1" refType="h" fact="0.3799"/>
              <dgm:constr type="r" for="ch" forName="Accent11" refType="w" fact="0.0868"/>
              <dgm:constr type="t" for="ch" forName="Accent11" refType="h" fact="0.1072"/>
              <dgm:constr type="w" for="ch" forName="Accent11" refType="w" fact="0.0868"/>
              <dgm:constr type="h" for="ch" forName="Accent11" refType="h" fact="0.5699"/>
              <dgm:constr type="r" for="ch" forName="ParentBackground11" refType="w" fact="0.0839"/>
              <dgm:constr type="t" for="ch" forName="ParentBackground11" refType="h" fact="0.1262"/>
              <dgm:constr type="w" for="ch" forName="ParentBackground11" refType="w" fact="0.081"/>
              <dgm:constr type="h" for="ch" forName="ParentBackground11" refType="h" fact="0.5319"/>
              <dgm:constr type="r" for="ch" forName="Child11" refType="w" fact="0.0839"/>
              <dgm:constr type="t" for="ch" forName="Child11" refType="h" fact="0.6876"/>
              <dgm:constr type="w" for="ch" forName="Child11" refType="w" fact="0.081"/>
              <dgm:constr type="h" for="ch" forName="Child11" refType="h" fact="0.3124"/>
              <dgm:constr type="r" for="ch" forName="Accent10" refType="w" fact="0.1945"/>
              <dgm:constr type="t" for="ch" forName="Accent10" refType="h" fact="-0.0109"/>
              <dgm:constr type="w" for="ch" forName="Accent10" refType="w" fact="0.1228"/>
              <dgm:constr type="h" for="ch" forName="Accent10" refType="h" fact="0.806"/>
              <dgm:constr type="r" for="ch" forName="ParentBackground10" refType="w" fact="0.1736"/>
              <dgm:constr type="t" for="ch" forName="ParentBackground10" refType="h" fact="0.1262"/>
              <dgm:constr type="w" for="ch" forName="ParentBackground10" refType="w" fact="0.081"/>
              <dgm:constr type="h" for="ch" forName="ParentBackground10" refType="h" fact="0.5319"/>
              <dgm:constr type="r" for="ch" forName="Child10" refType="w" fact="0.1736"/>
              <dgm:constr type="t" for="ch" forName="Child10" refType="h" fact="0.6876"/>
              <dgm:constr type="w" for="ch" forName="Child10" refType="w" fact="0.081"/>
              <dgm:constr type="h" for="ch" forName="Child10" refType="h" fact="0.3124"/>
              <dgm:constr type="r" for="ch" forName="Accent9" refType="w" fact="0.2842"/>
              <dgm:constr type="t" for="ch" forName="Accent9" refType="h" fact="-0.0109"/>
              <dgm:constr type="w" for="ch" forName="Accent9" refType="w" fact="0.1228"/>
              <dgm:constr type="h" for="ch" forName="Accent9" refType="h" fact="0.806"/>
              <dgm:constr type="r" for="ch" forName="ParentBackground9" refType="w" fact="0.2633"/>
              <dgm:constr type="t" for="ch" forName="ParentBackground9" refType="h" fact="0.1262"/>
              <dgm:constr type="w" for="ch" forName="ParentBackground9" refType="w" fact="0.081"/>
              <dgm:constr type="h" for="ch" forName="ParentBackground9" refType="h" fact="0.5319"/>
              <dgm:constr type="r" for="ch" forName="Child9" refType="w" fact="0.2633"/>
              <dgm:constr type="t" for="ch" forName="Child9" refType="h" fact="0.6876"/>
              <dgm:constr type="w" for="ch" forName="Child9" refType="w" fact="0.081"/>
              <dgm:constr type="h" for="ch" forName="Child9" refType="h" fact="0.3124"/>
              <dgm:constr type="r" for="ch" forName="Accent8" refType="w" fact="0.3739"/>
              <dgm:constr type="t" for="ch" forName="Accent8" refType="h" fact="-0.0109"/>
              <dgm:constr type="w" for="ch" forName="Accent8" refType="w" fact="0.1228"/>
              <dgm:constr type="h" for="ch" forName="Accent8" refType="h" fact="0.806"/>
              <dgm:constr type="r" for="ch" forName="ParentBackground8" refType="w" fact="0.353"/>
              <dgm:constr type="t" for="ch" forName="ParentBackground8" refType="h" fact="0.1262"/>
              <dgm:constr type="w" for="ch" forName="ParentBackground8" refType="w" fact="0.081"/>
              <dgm:constr type="h" for="ch" forName="ParentBackground8" refType="h" fact="0.5319"/>
              <dgm:constr type="r" for="ch" forName="Child8" refType="w" fact="0.353"/>
              <dgm:constr type="t" for="ch" forName="Child8" refType="h" fact="0.6876"/>
              <dgm:constr type="w" for="ch" forName="Child8" refType="w" fact="0.081"/>
              <dgm:constr type="h" for="ch" forName="Child8" refType="h" fact="0.3124"/>
              <dgm:constr type="r" for="ch" forName="Accent7" refType="w" fact="0.4636"/>
              <dgm:constr type="t" for="ch" forName="Accent7" refType="h" fact="-0.0109"/>
              <dgm:constr type="w" for="ch" forName="Accent7" refType="w" fact="0.1228"/>
              <dgm:constr type="h" for="ch" forName="Accent7" refType="h" fact="0.806"/>
              <dgm:constr type="r" for="ch" forName="ParentBackground7" refType="w" fact="0.4427"/>
              <dgm:constr type="t" for="ch" forName="ParentBackground7" refType="h" fact="0.1262"/>
              <dgm:constr type="w" for="ch" forName="ParentBackground7" refType="w" fact="0.081"/>
              <dgm:constr type="h" for="ch" forName="ParentBackground7" refType="h" fact="0.5319"/>
              <dgm:constr type="r" for="ch" forName="Child7" refType="w" fact="0.4427"/>
              <dgm:constr type="t" for="ch" forName="Child7" refType="h" fact="0.6876"/>
              <dgm:constr type="w" for="ch" forName="Child7" refType="w" fact="0.081"/>
              <dgm:constr type="h" for="ch" forName="Child7" refType="h" fact="0.3124"/>
              <dgm:constr type="r" for="ch" forName="Accent6" refType="w" fact="0.5533"/>
              <dgm:constr type="t" for="ch" forName="Accent6" refType="h" fact="-0.0109"/>
              <dgm:constr type="w" for="ch" forName="Accent6" refType="w" fact="0.1228"/>
              <dgm:constr type="h" for="ch" forName="Accent6" refType="h" fact="0.806"/>
              <dgm:constr type="r" for="ch" forName="ParentBackground6" refType="w" fact="0.5323"/>
              <dgm:constr type="t" for="ch" forName="ParentBackground6" refType="h" fact="0.1262"/>
              <dgm:constr type="w" for="ch" forName="ParentBackground6" refType="w" fact="0.081"/>
              <dgm:constr type="h" for="ch" forName="ParentBackground6" refType="h" fact="0.5319"/>
              <dgm:constr type="r" for="ch" forName="Child6" refType="w" fact="0.5323"/>
              <dgm:constr type="t" for="ch" forName="Child6" refType="h" fact="0.6876"/>
              <dgm:constr type="w" for="ch" forName="Child6" refType="w" fact="0.081"/>
              <dgm:constr type="h" for="ch" forName="Child6" refType="h" fact="0.3124"/>
              <dgm:constr type="r" for="ch" forName="Accent5" refType="w" fact="0.6429"/>
              <dgm:constr type="t" for="ch" forName="Accent5" refType="h" fact="-0.0109"/>
              <dgm:constr type="w" for="ch" forName="Accent5" refType="w" fact="0.1228"/>
              <dgm:constr type="h" for="ch" forName="Accent5" refType="h" fact="0.806"/>
              <dgm:constr type="r" for="ch" forName="ParentBackground5" refType="w" fact="0.622"/>
              <dgm:constr type="t" for="ch" forName="ParentBackground5" refType="h" fact="0.1262"/>
              <dgm:constr type="w" for="ch" forName="ParentBackground5" refType="w" fact="0.081"/>
              <dgm:constr type="h" for="ch" forName="ParentBackground5" refType="h" fact="0.5319"/>
              <dgm:constr type="r" for="ch" forName="Child5" refType="w" fact="0.622"/>
              <dgm:constr type="t" for="ch" forName="Child5" refType="h" fact="0.6876"/>
              <dgm:constr type="w" for="ch" forName="Child5" refType="w" fact="0.081"/>
              <dgm:constr type="h" for="ch" forName="Child5" refType="h" fact="0.3124"/>
              <dgm:constr type="r" for="ch" forName="Accent4" refType="w" fact="0.7326"/>
              <dgm:constr type="t" for="ch" forName="Accent4" refType="h" fact="-0.0109"/>
              <dgm:constr type="w" for="ch" forName="Accent4" refType="w" fact="0.1228"/>
              <dgm:constr type="h" for="ch" forName="Accent4" refType="h" fact="0.806"/>
              <dgm:constr type="r" for="ch" forName="ParentBackground4" refType="w" fact="0.7117"/>
              <dgm:constr type="t" for="ch" forName="ParentBackground4" refType="h" fact="0.1262"/>
              <dgm:constr type="w" for="ch" forName="ParentBackground4" refType="w" fact="0.081"/>
              <dgm:constr type="h" for="ch" forName="ParentBackground4" refType="h" fact="0.5319"/>
              <dgm:constr type="r" for="ch" forName="Child4" refType="w" fact="0.7117"/>
              <dgm:constr type="t" for="ch" forName="Child4" refType="h" fact="0.6876"/>
              <dgm:constr type="w" for="ch" forName="Child4" refType="w" fact="0.081"/>
              <dgm:constr type="h" for="ch" forName="Child4" refType="h" fact="0.3124"/>
              <dgm:constr type="r" for="ch" forName="Accent3" refType="w" fact="0.8223"/>
              <dgm:constr type="t" for="ch" forName="Accent3" refType="h" fact="-0.0109"/>
              <dgm:constr type="w" for="ch" forName="Accent3" refType="w" fact="0.1228"/>
              <dgm:constr type="h" for="ch" forName="Accent3" refType="h" fact="0.806"/>
              <dgm:constr type="r" for="ch" forName="ParentBackground3" refType="w" fact="0.8014"/>
              <dgm:constr type="t" for="ch" forName="ParentBackground3" refType="h" fact="0.1262"/>
              <dgm:constr type="w" for="ch" forName="ParentBackground3" refType="w" fact="0.081"/>
              <dgm:constr type="h" for="ch" forName="ParentBackground3" refType="h" fact="0.5319"/>
              <dgm:constr type="r" for="ch" forName="Child3" refType="w" fact="0.8014"/>
              <dgm:constr type="t" for="ch" forName="Child3" refType="h" fact="0.6876"/>
              <dgm:constr type="w" for="ch" forName="Child3" refType="w" fact="0.081"/>
              <dgm:constr type="h" for="ch" forName="Child3" refType="h" fact="0.3124"/>
              <dgm:constr type="r" for="ch" forName="Accent2" refType="w" fact="0.912"/>
              <dgm:constr type="t" for="ch" forName="Accent2" refType="h" fact="-0.0109"/>
              <dgm:constr type="w" for="ch" forName="Accent2" refType="w" fact="0.1228"/>
              <dgm:constr type="h" for="ch" forName="Accent2" refType="h" fact="0.806"/>
              <dgm:constr type="r" for="ch" forName="ParentBackground2" refType="w" fact="0.8911"/>
              <dgm:constr type="t" for="ch" forName="ParentBackground2" refType="h" fact="0.1262"/>
              <dgm:constr type="w" for="ch" forName="ParentBackground2" refType="w" fact="0.081"/>
              <dgm:constr type="h" for="ch" forName="ParentBackground2" refType="h" fact="0.5319"/>
              <dgm:constr type="r" for="ch" forName="Child2" refType="w" fact="0.8911"/>
              <dgm:constr type="t" for="ch" forName="Child2" refType="h" fact="0.6876"/>
              <dgm:constr type="w" for="ch" forName="Child2" refType="w" fact="0.081"/>
              <dgm:constr type="h" for="ch" forName="Child2" refType="h" fact="0.3124"/>
              <dgm:constr type="r" for="ch" forName="Accent1" refType="w" fact="1.0017"/>
              <dgm:constr type="t" for="ch" forName="Accent1" refType="h" fact="-0.0109"/>
              <dgm:constr type="w" for="ch" forName="Accent1" refType="w" fact="0.1228"/>
              <dgm:constr type="h" for="ch" forName="Accent1" refType="h" fact="0.806"/>
              <dgm:constr type="r" for="ch" forName="ParentBackground1" refType="w" fact="0.9808"/>
              <dgm:constr type="t" for="ch" forName="ParentBackground1" refType="h" fact="0.1262"/>
              <dgm:constr type="w" for="ch" forName="ParentBackground1" refType="w" fact="0.081"/>
              <dgm:constr type="h" for="ch" forName="ParentBackground1" refType="h" fact="0.5319"/>
              <dgm:constr type="r" for="ch" forName="Child1" refType="w" fact="0.9808"/>
              <dgm:constr type="t" for="ch" forName="Child1" refType="h" fact="0.6876"/>
              <dgm:constr type="w" for="ch" forName="Child1" refType="w" fact="0.081"/>
              <dgm:constr type="h" for="ch" forName="Child1" refType="h" fact="0.3124"/>
            </dgm:constrLst>
          </dgm:else>
        </dgm:choose>
      </dgm:else>
    </dgm:choose>
    <dgm:forEach name="wrapper" axis="self" ptType="parTrans">
      <dgm:forEach name="accentRepeat" axis="self">
        <dgm:layoutNode name="Accent" styleLbl="node1">
          <dgm:alg type="sp"/>
          <dgm:choose name="Name28">
            <dgm:if name="Name29" axis="followSib" ptType="node" func="cnt" op="equ" val="0">
              <dgm:shape xmlns:r="http://schemas.openxmlformats.org/officeDocument/2006/relationships" type="ellipse" r:blip="">
                <dgm:adjLst/>
              </dgm:shape>
            </dgm:if>
            <dgm:else name="Name30">
              <dgm:choose name="Name31">
                <dgm:if name="Name32" axis="precedSib" ptType="node" func="cnt" op="equ" val="10">
                  <dgm:shape xmlns:r="http://schemas.openxmlformats.org/officeDocument/2006/relationships" type="ellipse" r:blip="">
                    <dgm:adjLst/>
                  </dgm:shape>
                </dgm:if>
                <dgm:else name="Name33">
                  <dgm:choose name="Name34">
                    <dgm:if name="Name35" func="var" arg="dir" op="equ" val="norm">
                      <dgm:shape xmlns:r="http://schemas.openxmlformats.org/officeDocument/2006/relationships" rot="45" type="teardrop" r:blip="">
                        <dgm:adjLst>
                          <dgm:adj idx="1" val="1"/>
                        </dgm:adjLst>
                      </dgm:shape>
                    </dgm:if>
                    <dgm:else name="Name36">
                      <dgm:shape xmlns:r="http://schemas.openxmlformats.org/officeDocument/2006/relationships" rot="225" type="teardrop" r:blip="">
                        <dgm:adjLst>
                          <dgm:adj idx="1" val="1"/>
                        </dgm:adjLst>
                      </dgm:shape>
                    </dgm:else>
                  </dgm:choose>
                </dgm:else>
              </dgm:choose>
            </dgm:else>
          </dgm:choose>
          <dgm:presOf/>
        </dgm:layoutNode>
      </dgm:forEach>
      <dgm:forEach name="parentBackgroundRepeat" axis="self">
        <dgm:layoutNode name="ParentBackground" styleLbl="node1">
          <dgm:alg type="sp"/>
          <dgm:shape xmlns:r="http://schemas.openxmlformats.org/officeDocument/2006/relationships" type="ellipse" r:blip="">
            <dgm:adjLst/>
          </dgm:shape>
          <dgm:presOf axis="self" ptType="node"/>
        </dgm:layoutNode>
      </dgm:forEach>
    </dgm:forEach>
    <dgm:forEach name="Name37" axis="ch" ptType="node" st="11" cnt="1">
      <dgm:layoutNode name="Accent11">
        <dgm:alg type="sp"/>
        <dgm:shape xmlns:r="http://schemas.openxmlformats.org/officeDocument/2006/relationships" r:blip="">
          <dgm:adjLst/>
        </dgm:shape>
        <dgm:presOf/>
        <dgm:constrLst/>
        <dgm:forEach name="Name38" ref="accentRepeat"/>
      </dgm:layoutNode>
      <dgm:layoutNode name="ParentBackground11">
        <dgm:alg type="sp"/>
        <dgm:shape xmlns:r="http://schemas.openxmlformats.org/officeDocument/2006/relationships" r:blip="">
          <dgm:adjLst/>
        </dgm:shape>
        <dgm:presOf/>
        <dgm:forEach name="Name39" ref="parentBackgroundRepeat"/>
      </dgm:layoutNode>
      <dgm:choose name="Name40">
        <dgm:if name="Name41" axis="ch" ptType="node" func="cnt" op="gte" val="1">
          <dgm:layoutNode name="Child1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2"/>
      </dgm:choose>
      <dgm:layoutNode name="Parent11" styleLbl="fgAcc0">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3" axis="ch" ptType="node" st="10" cnt="1">
      <dgm:layoutNode name="Accent10">
        <dgm:alg type="sp"/>
        <dgm:shape xmlns:r="http://schemas.openxmlformats.org/officeDocument/2006/relationships" r:blip="">
          <dgm:adjLst/>
        </dgm:shape>
        <dgm:presOf/>
        <dgm:constrLst/>
        <dgm:forEach name="Name44" ref="accentRepeat"/>
      </dgm:layoutNode>
      <dgm:layoutNode name="ParentBackground10">
        <dgm:alg type="sp"/>
        <dgm:shape xmlns:r="http://schemas.openxmlformats.org/officeDocument/2006/relationships" r:blip="">
          <dgm:adjLst/>
        </dgm:shape>
        <dgm:presOf/>
        <dgm:forEach name="Name45" ref="parentBackgroundRepeat"/>
      </dgm:layoutNode>
      <dgm:choose name="Name46">
        <dgm:if name="Name47" axis="ch" ptType="node" func="cnt" op="gte" val="1">
          <dgm:layoutNode name="Child10"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48"/>
      </dgm:choose>
      <dgm:layoutNode name="Parent10" styleLbl="fgAcc0">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49" axis="ch" ptType="node" st="9" cnt="1">
      <dgm:layoutNode name="Accent9">
        <dgm:alg type="sp"/>
        <dgm:shape xmlns:r="http://schemas.openxmlformats.org/officeDocument/2006/relationships" r:blip="">
          <dgm:adjLst/>
        </dgm:shape>
        <dgm:presOf/>
        <dgm:constrLst/>
        <dgm:forEach name="Name50" ref="accentRepeat"/>
      </dgm:layoutNode>
      <dgm:layoutNode name="ParentBackground9">
        <dgm:alg type="sp"/>
        <dgm:shape xmlns:r="http://schemas.openxmlformats.org/officeDocument/2006/relationships" r:blip="">
          <dgm:adjLst/>
        </dgm:shape>
        <dgm:presOf/>
        <dgm:forEach name="Name51" ref="parentBackgroundRepeat"/>
      </dgm:layoutNode>
      <dgm:choose name="Name52">
        <dgm:if name="Name53" axis="ch" ptType="node" func="cnt" op="gte" val="1">
          <dgm:layoutNode name="Child9"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4"/>
      </dgm:choose>
      <dgm:layoutNode name="Parent9" styleLbl="fgAcc0">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55" axis="ch" ptType="node" st="8" cnt="1">
      <dgm:layoutNode name="Accent8">
        <dgm:alg type="sp"/>
        <dgm:shape xmlns:r="http://schemas.openxmlformats.org/officeDocument/2006/relationships" r:blip="">
          <dgm:adjLst/>
        </dgm:shape>
        <dgm:presOf/>
        <dgm:constrLst/>
        <dgm:forEach name="Name56" ref="accentRepeat"/>
      </dgm:layoutNode>
      <dgm:layoutNode name="ParentBackground8">
        <dgm:alg type="sp"/>
        <dgm:shape xmlns:r="http://schemas.openxmlformats.org/officeDocument/2006/relationships" r:blip="">
          <dgm:adjLst/>
        </dgm:shape>
        <dgm:presOf/>
        <dgm:forEach name="Name57" ref="parentBackgroundRepeat"/>
      </dgm:layoutNode>
      <dgm:choose name="Name58">
        <dgm:if name="Name59" axis="ch" ptType="node" func="cnt" op="gte" val="1">
          <dgm:layoutNode name="Child8"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0"/>
      </dgm:choose>
      <dgm:layoutNode name="Parent8" styleLbl="fgAcc0">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1" axis="ch" ptType="node" st="7" cnt="1">
      <dgm:layoutNode name="Accent7">
        <dgm:alg type="sp"/>
        <dgm:shape xmlns:r="http://schemas.openxmlformats.org/officeDocument/2006/relationships" r:blip="">
          <dgm:adjLst/>
        </dgm:shape>
        <dgm:presOf/>
        <dgm:constrLst/>
        <dgm:forEach name="Name62" ref="accentRepeat"/>
      </dgm:layoutNode>
      <dgm:layoutNode name="ParentBackground7">
        <dgm:alg type="sp"/>
        <dgm:shape xmlns:r="http://schemas.openxmlformats.org/officeDocument/2006/relationships" r:blip="">
          <dgm:adjLst/>
        </dgm:shape>
        <dgm:presOf/>
        <dgm:forEach name="Name63" ref="parentBackgroundRepeat"/>
      </dgm:layoutNode>
      <dgm:choose name="Name64">
        <dgm:if name="Name65" axis="ch" ptType="node" func="cnt" op="gte" val="1">
          <dgm:layoutNode name="Child7"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6"/>
      </dgm:choose>
      <dgm:layoutNode name="Parent7" styleLbl="fgAcc0">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67" axis="ch" ptType="node" st="6" cnt="1">
      <dgm:layoutNode name="Accent6">
        <dgm:alg type="sp"/>
        <dgm:shape xmlns:r="http://schemas.openxmlformats.org/officeDocument/2006/relationships" r:blip="">
          <dgm:adjLst/>
        </dgm:shape>
        <dgm:presOf/>
        <dgm:constrLst/>
        <dgm:forEach name="Name68" ref="accentRepeat"/>
      </dgm:layoutNode>
      <dgm:layoutNode name="ParentBackground6">
        <dgm:alg type="sp"/>
        <dgm:shape xmlns:r="http://schemas.openxmlformats.org/officeDocument/2006/relationships" r:blip="">
          <dgm:adjLst/>
        </dgm:shape>
        <dgm:presOf/>
        <dgm:forEach name="Name69" ref="parentBackgroundRepeat"/>
      </dgm:layoutNode>
      <dgm:choose name="Name70">
        <dgm:if name="Name71" axis="ch" ptType="node" func="cnt" op="gte" val="1">
          <dgm:layoutNode name="Child6"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layoutNode name="Parent6" styleLbl="fgAcc0">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3" axis="ch" ptType="node" st="5" cnt="1">
      <dgm:layoutNode name="Accent5">
        <dgm:alg type="sp"/>
        <dgm:shape xmlns:r="http://schemas.openxmlformats.org/officeDocument/2006/relationships" r:blip="">
          <dgm:adjLst/>
        </dgm:shape>
        <dgm:presOf/>
        <dgm:constrLst/>
        <dgm:forEach name="Name74" ref="accentRepeat"/>
      </dgm:layoutNode>
      <dgm:layoutNode name="ParentBackground5">
        <dgm:alg type="sp"/>
        <dgm:shape xmlns:r="http://schemas.openxmlformats.org/officeDocument/2006/relationships" r:blip="">
          <dgm:adjLst/>
        </dgm:shape>
        <dgm:presOf/>
        <dgm:forEach name="Name75" ref="parentBackgroundRepeat"/>
      </dgm:layoutNode>
      <dgm:choose name="Name76">
        <dgm:if name="Name77" axis="ch" ptType="node" func="cnt" op="gte" val="1">
          <dgm:layoutNode name="Child5"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8"/>
      </dgm:choose>
      <dgm:layoutNode name="Parent5" styleLbl="fgAcc0">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79" axis="ch" ptType="node" st="4" cnt="1">
      <dgm:layoutNode name="Accent4">
        <dgm:alg type="sp"/>
        <dgm:shape xmlns:r="http://schemas.openxmlformats.org/officeDocument/2006/relationships" r:blip="">
          <dgm:adjLst/>
        </dgm:shape>
        <dgm:presOf/>
        <dgm:constrLst/>
        <dgm:forEach name="Name80" ref="accentRepeat"/>
      </dgm:layoutNode>
      <dgm:layoutNode name="ParentBackground4">
        <dgm:alg type="sp"/>
        <dgm:shape xmlns:r="http://schemas.openxmlformats.org/officeDocument/2006/relationships" r:blip="">
          <dgm:adjLst/>
        </dgm:shape>
        <dgm:presOf/>
        <dgm:forEach name="Name81" ref="parentBackgroundRepeat"/>
      </dgm:layoutNode>
      <dgm:choose name="Name82">
        <dgm:if name="Name83" axis="ch" ptType="node" func="cnt" op="gte" val="1">
          <dgm:layoutNode name="Child4"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4"/>
      </dgm:choose>
      <dgm:layoutNode name="Parent4" styleLbl="fgAcc0">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85" axis="ch" ptType="node" st="3" cnt="1">
      <dgm:layoutNode name="Accent3">
        <dgm:alg type="sp"/>
        <dgm:shape xmlns:r="http://schemas.openxmlformats.org/officeDocument/2006/relationships" r:blip="">
          <dgm:adjLst/>
        </dgm:shape>
        <dgm:presOf/>
        <dgm:constrLst/>
        <dgm:forEach name="Name86" ref="accentRepeat"/>
      </dgm:layoutNode>
      <dgm:layoutNode name="ParentBackground3">
        <dgm:alg type="sp"/>
        <dgm:shape xmlns:r="http://schemas.openxmlformats.org/officeDocument/2006/relationships" r:blip="">
          <dgm:adjLst/>
        </dgm:shape>
        <dgm:presOf/>
        <dgm:forEach name="Name87" ref="parentBackgroundRepeat"/>
      </dgm:layoutNode>
      <dgm:choose name="Name88">
        <dgm:if name="Name89" axis="ch" ptType="node" func="cnt" op="gte" val="1">
          <dgm:layoutNode name="Child3"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0"/>
      </dgm:choose>
      <dgm:layoutNode name="Parent3" styleLbl="fgAcc0">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1" axis="ch" ptType="node" st="2" cnt="1">
      <dgm:layoutNode name="Accent2">
        <dgm:alg type="sp"/>
        <dgm:shape xmlns:r="http://schemas.openxmlformats.org/officeDocument/2006/relationships" r:blip="">
          <dgm:adjLst/>
        </dgm:shape>
        <dgm:presOf/>
        <dgm:constrLst/>
        <dgm:forEach name="Name92" ref="accentRepeat"/>
      </dgm:layoutNode>
      <dgm:layoutNode name="ParentBackground2" styleLbl="fgAcc1">
        <dgm:alg type="sp"/>
        <dgm:shape xmlns:r="http://schemas.openxmlformats.org/officeDocument/2006/relationships" r:blip="">
          <dgm:adjLst/>
        </dgm:shape>
        <dgm:presOf/>
        <dgm:forEach name="Name93" ref="parentBackgroundRepeat"/>
      </dgm:layoutNode>
      <dgm:choose name="Name94">
        <dgm:if name="Name95" axis="ch" ptType="node" func="cnt" op="gte" val="1">
          <dgm:layoutNode name="Child2"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96"/>
      </dgm:choose>
      <dgm:layoutNode name="Parent2" styleLbl="fgAcc0">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97" axis="ch" ptType="node" cnt="1">
      <dgm:layoutNode name="Accent1">
        <dgm:alg type="sp"/>
        <dgm:shape xmlns:r="http://schemas.openxmlformats.org/officeDocument/2006/relationships" r:blip="">
          <dgm:adjLst/>
        </dgm:shape>
        <dgm:presOf/>
        <dgm:constrLst/>
        <dgm:forEach name="Name98" ref="accentRepeat"/>
      </dgm:layoutNode>
      <dgm:layoutNode name="ParentBackground1">
        <dgm:alg type="sp"/>
        <dgm:shape xmlns:r="http://schemas.openxmlformats.org/officeDocument/2006/relationships" r:blip="">
          <dgm:adjLst/>
        </dgm:shape>
        <dgm:presOf/>
        <dgm:forEach name="Name99" ref="parentBackgroundRepeat"/>
      </dgm:layoutNode>
      <dgm:choose name="Name100">
        <dgm:if name="Name101" axis="ch" ptType="node" func="cnt" op="gte" val="1">
          <dgm:layoutNode name="Child1" styleLbl="revTx">
            <dgm:varLst>
              <dgm:chMax val="0"/>
              <dgm:chPref val="0"/>
              <dgm:bulletEnabled val="1"/>
            </dgm:varLst>
            <dgm:alg type="tx">
              <dgm:param type="stBulletLvl" val="1"/>
              <dgm:param type="parTxLTRAlign" val="l"/>
              <dgm:param type="txAnchorVert" val="t"/>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02"/>
      </dgm:choose>
      <dgm:layoutNode name="Parent1" styleLbl="fgAcc0">
        <dgm:varLst>
          <dgm:chMax val="1"/>
          <dgm:chPref val="1"/>
          <dgm:bulletEnabled val="1"/>
        </dgm:varLst>
        <dgm:alg type="tx">
          <dgm:param type="shpTxLTRAlignCh" val="ctr"/>
          <dgm:param type="txAnchorVertCh" val="mid"/>
        </dgm:alg>
        <dgm:shape xmlns:r="http://schemas.openxmlformats.org/officeDocument/2006/relationships" type="rect" r:blip="" hideGeom="1">
          <dgm:adjLst/>
        </dgm:shape>
        <dgm:presOf axis="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C36513B-EBB8-49B6-BD8F-2652FE9ECEC6}" type="datetimeFigureOut">
              <a:rPr lang="en-GB" smtClean="0"/>
              <a:t>13/05/2025</a:t>
            </a:fld>
            <a:endParaRPr lang="en-GB"/>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36BB30-4C71-4D09-933A-B2F84F8C947D}" type="slidenum">
              <a:rPr lang="en-GB" smtClean="0"/>
              <a:t>‹#›</a:t>
            </a:fld>
            <a:endParaRPr lang="en-GB"/>
          </a:p>
        </p:txBody>
      </p:sp>
    </p:spTree>
    <p:extLst>
      <p:ext uri="{BB962C8B-B14F-4D97-AF65-F5344CB8AC3E}">
        <p14:creationId xmlns:p14="http://schemas.microsoft.com/office/powerpoint/2010/main" val="21665722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v-LV" dirty="0"/>
          </a:p>
        </p:txBody>
      </p:sp>
      <p:sp>
        <p:nvSpPr>
          <p:cNvPr id="4" name="Slide Number Placeholder 3"/>
          <p:cNvSpPr>
            <a:spLocks noGrp="1"/>
          </p:cNvSpPr>
          <p:nvPr>
            <p:ph type="sldNum" sz="quarter" idx="5"/>
          </p:nvPr>
        </p:nvSpPr>
        <p:spPr/>
        <p:txBody>
          <a:bodyPr/>
          <a:lstStyle/>
          <a:p>
            <a:fld id="{0136BB30-4C71-4D09-933A-B2F84F8C947D}" type="slidenum">
              <a:rPr lang="en-GB" smtClean="0"/>
              <a:t>1</a:t>
            </a:fld>
            <a:endParaRPr lang="en-GB"/>
          </a:p>
        </p:txBody>
      </p:sp>
    </p:spTree>
    <p:extLst>
      <p:ext uri="{BB962C8B-B14F-4D97-AF65-F5344CB8AC3E}">
        <p14:creationId xmlns:p14="http://schemas.microsoft.com/office/powerpoint/2010/main" val="16536243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ida attēla vietturis 1"/>
          <p:cNvSpPr>
            <a:spLocks noGrp="1" noRot="1" noChangeAspect="1"/>
          </p:cNvSpPr>
          <p:nvPr>
            <p:ph type="sldImg"/>
          </p:nvPr>
        </p:nvSpPr>
        <p:spPr/>
      </p:sp>
      <p:sp>
        <p:nvSpPr>
          <p:cNvPr id="3" name="Piezīmju vietturis 2"/>
          <p:cNvSpPr>
            <a:spLocks noGrp="1"/>
          </p:cNvSpPr>
          <p:nvPr>
            <p:ph type="body" idx="1"/>
          </p:nvPr>
        </p:nvSpPr>
        <p:spPr/>
        <p:txBody>
          <a:bodyPr/>
          <a:lstStyle/>
          <a:p>
            <a:endParaRPr lang="lv-LV" b="1" dirty="0"/>
          </a:p>
        </p:txBody>
      </p:sp>
      <p:sp>
        <p:nvSpPr>
          <p:cNvPr id="4" name="Slaida numura vietturis 3"/>
          <p:cNvSpPr>
            <a:spLocks noGrp="1"/>
          </p:cNvSpPr>
          <p:nvPr>
            <p:ph type="sldNum" sz="quarter" idx="5"/>
          </p:nvPr>
        </p:nvSpPr>
        <p:spPr/>
        <p:txBody>
          <a:bodyPr/>
          <a:lstStyle/>
          <a:p>
            <a:fld id="{0136BB30-4C71-4D09-933A-B2F84F8C947D}" type="slidenum">
              <a:rPr lang="en-GB" smtClean="0"/>
              <a:t>11</a:t>
            </a:fld>
            <a:endParaRPr lang="en-GB"/>
          </a:p>
        </p:txBody>
      </p:sp>
    </p:spTree>
    <p:extLst>
      <p:ext uri="{BB962C8B-B14F-4D97-AF65-F5344CB8AC3E}">
        <p14:creationId xmlns:p14="http://schemas.microsoft.com/office/powerpoint/2010/main" val="23181529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ida attēla vietturis 1"/>
          <p:cNvSpPr>
            <a:spLocks noGrp="1" noRot="1" noChangeAspect="1"/>
          </p:cNvSpPr>
          <p:nvPr>
            <p:ph type="sldImg"/>
          </p:nvPr>
        </p:nvSpPr>
        <p:spPr/>
      </p:sp>
      <p:sp>
        <p:nvSpPr>
          <p:cNvPr id="3" name="Piezīmju vietturis 2"/>
          <p:cNvSpPr>
            <a:spLocks noGrp="1"/>
          </p:cNvSpPr>
          <p:nvPr>
            <p:ph type="body" idx="1"/>
          </p:nvPr>
        </p:nvSpPr>
        <p:spPr/>
        <p:txBody>
          <a:bodyPr/>
          <a:lstStyle/>
          <a:p>
            <a:endParaRPr lang="lv-LV" b="1" dirty="0"/>
          </a:p>
        </p:txBody>
      </p:sp>
      <p:sp>
        <p:nvSpPr>
          <p:cNvPr id="4" name="Slaida numura vietturis 3"/>
          <p:cNvSpPr>
            <a:spLocks noGrp="1"/>
          </p:cNvSpPr>
          <p:nvPr>
            <p:ph type="sldNum" sz="quarter" idx="5"/>
          </p:nvPr>
        </p:nvSpPr>
        <p:spPr/>
        <p:txBody>
          <a:bodyPr/>
          <a:lstStyle/>
          <a:p>
            <a:fld id="{0136BB30-4C71-4D09-933A-B2F84F8C947D}" type="slidenum">
              <a:rPr lang="en-GB" smtClean="0"/>
              <a:t>12</a:t>
            </a:fld>
            <a:endParaRPr lang="en-GB"/>
          </a:p>
        </p:txBody>
      </p:sp>
    </p:spTree>
    <p:extLst>
      <p:ext uri="{BB962C8B-B14F-4D97-AF65-F5344CB8AC3E}">
        <p14:creationId xmlns:p14="http://schemas.microsoft.com/office/powerpoint/2010/main" val="35200754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ida attēla vietturis 1"/>
          <p:cNvSpPr>
            <a:spLocks noGrp="1" noRot="1" noChangeAspect="1"/>
          </p:cNvSpPr>
          <p:nvPr>
            <p:ph type="sldImg"/>
          </p:nvPr>
        </p:nvSpPr>
        <p:spPr/>
      </p:sp>
      <p:sp>
        <p:nvSpPr>
          <p:cNvPr id="3" name="Piezīmju vietturis 2"/>
          <p:cNvSpPr>
            <a:spLocks noGrp="1"/>
          </p:cNvSpPr>
          <p:nvPr>
            <p:ph type="body" idx="1"/>
          </p:nvPr>
        </p:nvSpPr>
        <p:spPr/>
        <p:txBody>
          <a:bodyPr/>
          <a:lstStyle/>
          <a:p>
            <a:endParaRPr lang="lv-LV" b="1" dirty="0"/>
          </a:p>
        </p:txBody>
      </p:sp>
      <p:sp>
        <p:nvSpPr>
          <p:cNvPr id="4" name="Slaida numura vietturis 3"/>
          <p:cNvSpPr>
            <a:spLocks noGrp="1"/>
          </p:cNvSpPr>
          <p:nvPr>
            <p:ph type="sldNum" sz="quarter" idx="5"/>
          </p:nvPr>
        </p:nvSpPr>
        <p:spPr/>
        <p:txBody>
          <a:bodyPr/>
          <a:lstStyle/>
          <a:p>
            <a:fld id="{0136BB30-4C71-4D09-933A-B2F84F8C947D}" type="slidenum">
              <a:rPr lang="en-GB" smtClean="0"/>
              <a:t>13</a:t>
            </a:fld>
            <a:endParaRPr lang="en-GB"/>
          </a:p>
        </p:txBody>
      </p:sp>
    </p:spTree>
    <p:extLst>
      <p:ext uri="{BB962C8B-B14F-4D97-AF65-F5344CB8AC3E}">
        <p14:creationId xmlns:p14="http://schemas.microsoft.com/office/powerpoint/2010/main" val="41373025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ida attēla vietturis 1"/>
          <p:cNvSpPr>
            <a:spLocks noGrp="1" noRot="1" noChangeAspect="1"/>
          </p:cNvSpPr>
          <p:nvPr>
            <p:ph type="sldImg"/>
          </p:nvPr>
        </p:nvSpPr>
        <p:spPr/>
      </p:sp>
      <p:sp>
        <p:nvSpPr>
          <p:cNvPr id="3" name="Piezīmju vietturis 2"/>
          <p:cNvSpPr>
            <a:spLocks noGrp="1"/>
          </p:cNvSpPr>
          <p:nvPr>
            <p:ph type="body" idx="1"/>
          </p:nvPr>
        </p:nvSpPr>
        <p:spPr/>
        <p:txBody>
          <a:bodyPr/>
          <a:lstStyle/>
          <a:p>
            <a:endParaRPr lang="lv-LV" b="1" dirty="0"/>
          </a:p>
        </p:txBody>
      </p:sp>
      <p:sp>
        <p:nvSpPr>
          <p:cNvPr id="4" name="Slaida numura vietturis 3"/>
          <p:cNvSpPr>
            <a:spLocks noGrp="1"/>
          </p:cNvSpPr>
          <p:nvPr>
            <p:ph type="sldNum" sz="quarter" idx="5"/>
          </p:nvPr>
        </p:nvSpPr>
        <p:spPr/>
        <p:txBody>
          <a:bodyPr/>
          <a:lstStyle/>
          <a:p>
            <a:fld id="{0136BB30-4C71-4D09-933A-B2F84F8C947D}" type="slidenum">
              <a:rPr lang="en-GB" smtClean="0"/>
              <a:t>14</a:t>
            </a:fld>
            <a:endParaRPr lang="en-GB"/>
          </a:p>
        </p:txBody>
      </p:sp>
    </p:spTree>
    <p:extLst>
      <p:ext uri="{BB962C8B-B14F-4D97-AF65-F5344CB8AC3E}">
        <p14:creationId xmlns:p14="http://schemas.microsoft.com/office/powerpoint/2010/main" val="6637933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ida attēla vietturis 1"/>
          <p:cNvSpPr>
            <a:spLocks noGrp="1" noRot="1" noChangeAspect="1"/>
          </p:cNvSpPr>
          <p:nvPr>
            <p:ph type="sldImg"/>
          </p:nvPr>
        </p:nvSpPr>
        <p:spPr/>
      </p:sp>
      <p:sp>
        <p:nvSpPr>
          <p:cNvPr id="3" name="Piezīmju vietturis 2"/>
          <p:cNvSpPr>
            <a:spLocks noGrp="1"/>
          </p:cNvSpPr>
          <p:nvPr>
            <p:ph type="body" idx="1"/>
          </p:nvPr>
        </p:nvSpPr>
        <p:spPr/>
        <p:txBody>
          <a:bodyPr/>
          <a:lstStyle/>
          <a:p>
            <a:endParaRPr lang="lv-LV" b="1" dirty="0"/>
          </a:p>
        </p:txBody>
      </p:sp>
      <p:sp>
        <p:nvSpPr>
          <p:cNvPr id="4" name="Slaida numura vietturis 3"/>
          <p:cNvSpPr>
            <a:spLocks noGrp="1"/>
          </p:cNvSpPr>
          <p:nvPr>
            <p:ph type="sldNum" sz="quarter" idx="5"/>
          </p:nvPr>
        </p:nvSpPr>
        <p:spPr/>
        <p:txBody>
          <a:bodyPr/>
          <a:lstStyle/>
          <a:p>
            <a:fld id="{0136BB30-4C71-4D09-933A-B2F84F8C947D}" type="slidenum">
              <a:rPr lang="en-GB" smtClean="0"/>
              <a:t>15</a:t>
            </a:fld>
            <a:endParaRPr lang="en-GB"/>
          </a:p>
        </p:txBody>
      </p:sp>
    </p:spTree>
    <p:extLst>
      <p:ext uri="{BB962C8B-B14F-4D97-AF65-F5344CB8AC3E}">
        <p14:creationId xmlns:p14="http://schemas.microsoft.com/office/powerpoint/2010/main" val="144060831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ida attēla vietturis 1"/>
          <p:cNvSpPr>
            <a:spLocks noGrp="1" noRot="1" noChangeAspect="1"/>
          </p:cNvSpPr>
          <p:nvPr>
            <p:ph type="sldImg"/>
          </p:nvPr>
        </p:nvSpPr>
        <p:spPr/>
      </p:sp>
      <p:sp>
        <p:nvSpPr>
          <p:cNvPr id="3" name="Piezīmju vietturis 2"/>
          <p:cNvSpPr>
            <a:spLocks noGrp="1"/>
          </p:cNvSpPr>
          <p:nvPr>
            <p:ph type="body" idx="1"/>
          </p:nvPr>
        </p:nvSpPr>
        <p:spPr/>
        <p:txBody>
          <a:bodyPr/>
          <a:lstStyle/>
          <a:p>
            <a:endParaRPr lang="lv-LV" b="1" dirty="0"/>
          </a:p>
        </p:txBody>
      </p:sp>
      <p:sp>
        <p:nvSpPr>
          <p:cNvPr id="4" name="Slaida numura vietturis 3"/>
          <p:cNvSpPr>
            <a:spLocks noGrp="1"/>
          </p:cNvSpPr>
          <p:nvPr>
            <p:ph type="sldNum" sz="quarter" idx="5"/>
          </p:nvPr>
        </p:nvSpPr>
        <p:spPr/>
        <p:txBody>
          <a:bodyPr/>
          <a:lstStyle/>
          <a:p>
            <a:fld id="{0136BB30-4C71-4D09-933A-B2F84F8C947D}" type="slidenum">
              <a:rPr lang="en-GB" smtClean="0"/>
              <a:t>16</a:t>
            </a:fld>
            <a:endParaRPr lang="en-GB"/>
          </a:p>
        </p:txBody>
      </p:sp>
    </p:spTree>
    <p:extLst>
      <p:ext uri="{BB962C8B-B14F-4D97-AF65-F5344CB8AC3E}">
        <p14:creationId xmlns:p14="http://schemas.microsoft.com/office/powerpoint/2010/main" val="3861650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ida attēla vietturis 1"/>
          <p:cNvSpPr>
            <a:spLocks noGrp="1" noRot="1" noChangeAspect="1"/>
          </p:cNvSpPr>
          <p:nvPr>
            <p:ph type="sldImg"/>
          </p:nvPr>
        </p:nvSpPr>
        <p:spPr/>
      </p:sp>
      <p:sp>
        <p:nvSpPr>
          <p:cNvPr id="3" name="Piezīmju vietturis 2"/>
          <p:cNvSpPr>
            <a:spLocks noGrp="1"/>
          </p:cNvSpPr>
          <p:nvPr>
            <p:ph type="body" idx="1"/>
          </p:nvPr>
        </p:nvSpPr>
        <p:spPr/>
        <p:txBody>
          <a:bodyPr/>
          <a:lstStyle/>
          <a:p>
            <a:endParaRPr lang="lv-LV" b="1" dirty="0"/>
          </a:p>
        </p:txBody>
      </p:sp>
      <p:sp>
        <p:nvSpPr>
          <p:cNvPr id="4" name="Slaida numura vietturis 3"/>
          <p:cNvSpPr>
            <a:spLocks noGrp="1"/>
          </p:cNvSpPr>
          <p:nvPr>
            <p:ph type="sldNum" sz="quarter" idx="5"/>
          </p:nvPr>
        </p:nvSpPr>
        <p:spPr/>
        <p:txBody>
          <a:bodyPr/>
          <a:lstStyle/>
          <a:p>
            <a:fld id="{0136BB30-4C71-4D09-933A-B2F84F8C947D}" type="slidenum">
              <a:rPr lang="en-GB" smtClean="0"/>
              <a:t>17</a:t>
            </a:fld>
            <a:endParaRPr lang="en-GB"/>
          </a:p>
        </p:txBody>
      </p:sp>
    </p:spTree>
    <p:extLst>
      <p:ext uri="{BB962C8B-B14F-4D97-AF65-F5344CB8AC3E}">
        <p14:creationId xmlns:p14="http://schemas.microsoft.com/office/powerpoint/2010/main" val="41125552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ida attēla vietturis 1"/>
          <p:cNvSpPr>
            <a:spLocks noGrp="1" noRot="1" noChangeAspect="1"/>
          </p:cNvSpPr>
          <p:nvPr>
            <p:ph type="sldImg"/>
          </p:nvPr>
        </p:nvSpPr>
        <p:spPr/>
      </p:sp>
      <p:sp>
        <p:nvSpPr>
          <p:cNvPr id="3" name="Piezīmju vietturis 2"/>
          <p:cNvSpPr>
            <a:spLocks noGrp="1"/>
          </p:cNvSpPr>
          <p:nvPr>
            <p:ph type="body" idx="1"/>
          </p:nvPr>
        </p:nvSpPr>
        <p:spPr/>
        <p:txBody>
          <a:bodyPr/>
          <a:lstStyle/>
          <a:p>
            <a:endParaRPr lang="lv-LV" b="1" dirty="0"/>
          </a:p>
        </p:txBody>
      </p:sp>
      <p:sp>
        <p:nvSpPr>
          <p:cNvPr id="4" name="Slaida numura vietturis 3"/>
          <p:cNvSpPr>
            <a:spLocks noGrp="1"/>
          </p:cNvSpPr>
          <p:nvPr>
            <p:ph type="sldNum" sz="quarter" idx="5"/>
          </p:nvPr>
        </p:nvSpPr>
        <p:spPr/>
        <p:txBody>
          <a:bodyPr/>
          <a:lstStyle/>
          <a:p>
            <a:fld id="{0136BB30-4C71-4D09-933A-B2F84F8C947D}" type="slidenum">
              <a:rPr lang="en-GB" smtClean="0"/>
              <a:t>2</a:t>
            </a:fld>
            <a:endParaRPr lang="en-GB"/>
          </a:p>
        </p:txBody>
      </p:sp>
    </p:spTree>
    <p:extLst>
      <p:ext uri="{BB962C8B-B14F-4D97-AF65-F5344CB8AC3E}">
        <p14:creationId xmlns:p14="http://schemas.microsoft.com/office/powerpoint/2010/main" val="41125552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ida attēla vietturis 1"/>
          <p:cNvSpPr>
            <a:spLocks noGrp="1" noRot="1" noChangeAspect="1"/>
          </p:cNvSpPr>
          <p:nvPr>
            <p:ph type="sldImg"/>
          </p:nvPr>
        </p:nvSpPr>
        <p:spPr/>
      </p:sp>
      <p:sp>
        <p:nvSpPr>
          <p:cNvPr id="3" name="Piezīmju vietturis 2"/>
          <p:cNvSpPr>
            <a:spLocks noGrp="1"/>
          </p:cNvSpPr>
          <p:nvPr>
            <p:ph type="body" idx="1"/>
          </p:nvPr>
        </p:nvSpPr>
        <p:spPr/>
        <p:txBody>
          <a:bodyPr/>
          <a:lstStyle/>
          <a:p>
            <a:endParaRPr lang="lv-LV" b="1" dirty="0"/>
          </a:p>
        </p:txBody>
      </p:sp>
      <p:sp>
        <p:nvSpPr>
          <p:cNvPr id="4" name="Slaida numura vietturis 3"/>
          <p:cNvSpPr>
            <a:spLocks noGrp="1"/>
          </p:cNvSpPr>
          <p:nvPr>
            <p:ph type="sldNum" sz="quarter" idx="5"/>
          </p:nvPr>
        </p:nvSpPr>
        <p:spPr/>
        <p:txBody>
          <a:bodyPr/>
          <a:lstStyle/>
          <a:p>
            <a:fld id="{0136BB30-4C71-4D09-933A-B2F84F8C947D}" type="slidenum">
              <a:rPr lang="en-GB" smtClean="0"/>
              <a:t>3</a:t>
            </a:fld>
            <a:endParaRPr lang="en-GB"/>
          </a:p>
        </p:txBody>
      </p:sp>
    </p:spTree>
    <p:extLst>
      <p:ext uri="{BB962C8B-B14F-4D97-AF65-F5344CB8AC3E}">
        <p14:creationId xmlns:p14="http://schemas.microsoft.com/office/powerpoint/2010/main" val="3562232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ida attēla vietturis 1"/>
          <p:cNvSpPr>
            <a:spLocks noGrp="1" noRot="1" noChangeAspect="1"/>
          </p:cNvSpPr>
          <p:nvPr>
            <p:ph type="sldImg"/>
          </p:nvPr>
        </p:nvSpPr>
        <p:spPr/>
      </p:sp>
      <p:sp>
        <p:nvSpPr>
          <p:cNvPr id="3" name="Piezīmju vietturis 2"/>
          <p:cNvSpPr>
            <a:spLocks noGrp="1"/>
          </p:cNvSpPr>
          <p:nvPr>
            <p:ph type="body" idx="1"/>
          </p:nvPr>
        </p:nvSpPr>
        <p:spPr/>
        <p:txBody>
          <a:bodyPr/>
          <a:lstStyle/>
          <a:p>
            <a:endParaRPr lang="lv-LV" b="1" dirty="0"/>
          </a:p>
        </p:txBody>
      </p:sp>
      <p:sp>
        <p:nvSpPr>
          <p:cNvPr id="4" name="Slaida numura vietturis 3"/>
          <p:cNvSpPr>
            <a:spLocks noGrp="1"/>
          </p:cNvSpPr>
          <p:nvPr>
            <p:ph type="sldNum" sz="quarter" idx="5"/>
          </p:nvPr>
        </p:nvSpPr>
        <p:spPr/>
        <p:txBody>
          <a:bodyPr/>
          <a:lstStyle/>
          <a:p>
            <a:fld id="{0136BB30-4C71-4D09-933A-B2F84F8C947D}" type="slidenum">
              <a:rPr lang="en-GB" smtClean="0"/>
              <a:t>4</a:t>
            </a:fld>
            <a:endParaRPr lang="en-GB"/>
          </a:p>
        </p:txBody>
      </p:sp>
    </p:spTree>
    <p:extLst>
      <p:ext uri="{BB962C8B-B14F-4D97-AF65-F5344CB8AC3E}">
        <p14:creationId xmlns:p14="http://schemas.microsoft.com/office/powerpoint/2010/main" val="12522078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ida attēla vietturis 1"/>
          <p:cNvSpPr>
            <a:spLocks noGrp="1" noRot="1" noChangeAspect="1"/>
          </p:cNvSpPr>
          <p:nvPr>
            <p:ph type="sldImg"/>
          </p:nvPr>
        </p:nvSpPr>
        <p:spPr/>
      </p:sp>
      <p:sp>
        <p:nvSpPr>
          <p:cNvPr id="3" name="Piezīmju vietturis 2"/>
          <p:cNvSpPr>
            <a:spLocks noGrp="1"/>
          </p:cNvSpPr>
          <p:nvPr>
            <p:ph type="body" idx="1"/>
          </p:nvPr>
        </p:nvSpPr>
        <p:spPr/>
        <p:txBody>
          <a:bodyPr/>
          <a:lstStyle/>
          <a:p>
            <a:endParaRPr lang="lv-LV" b="1" dirty="0"/>
          </a:p>
        </p:txBody>
      </p:sp>
      <p:sp>
        <p:nvSpPr>
          <p:cNvPr id="4" name="Slaida numura vietturis 3"/>
          <p:cNvSpPr>
            <a:spLocks noGrp="1"/>
          </p:cNvSpPr>
          <p:nvPr>
            <p:ph type="sldNum" sz="quarter" idx="5"/>
          </p:nvPr>
        </p:nvSpPr>
        <p:spPr/>
        <p:txBody>
          <a:bodyPr/>
          <a:lstStyle/>
          <a:p>
            <a:fld id="{0136BB30-4C71-4D09-933A-B2F84F8C947D}" type="slidenum">
              <a:rPr lang="en-GB" smtClean="0"/>
              <a:t>6</a:t>
            </a:fld>
            <a:endParaRPr lang="en-GB"/>
          </a:p>
        </p:txBody>
      </p:sp>
    </p:spTree>
    <p:extLst>
      <p:ext uri="{BB962C8B-B14F-4D97-AF65-F5344CB8AC3E}">
        <p14:creationId xmlns:p14="http://schemas.microsoft.com/office/powerpoint/2010/main" val="35248758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ida attēla vietturis 1"/>
          <p:cNvSpPr>
            <a:spLocks noGrp="1" noRot="1" noChangeAspect="1"/>
          </p:cNvSpPr>
          <p:nvPr>
            <p:ph type="sldImg"/>
          </p:nvPr>
        </p:nvSpPr>
        <p:spPr/>
      </p:sp>
      <p:sp>
        <p:nvSpPr>
          <p:cNvPr id="3" name="Piezīmju vietturis 2"/>
          <p:cNvSpPr>
            <a:spLocks noGrp="1"/>
          </p:cNvSpPr>
          <p:nvPr>
            <p:ph type="body" idx="1"/>
          </p:nvPr>
        </p:nvSpPr>
        <p:spPr/>
        <p:txBody>
          <a:bodyPr/>
          <a:lstStyle/>
          <a:p>
            <a:endParaRPr lang="lv-LV" b="1" dirty="0"/>
          </a:p>
        </p:txBody>
      </p:sp>
      <p:sp>
        <p:nvSpPr>
          <p:cNvPr id="4" name="Slaida numura vietturis 3"/>
          <p:cNvSpPr>
            <a:spLocks noGrp="1"/>
          </p:cNvSpPr>
          <p:nvPr>
            <p:ph type="sldNum" sz="quarter" idx="5"/>
          </p:nvPr>
        </p:nvSpPr>
        <p:spPr/>
        <p:txBody>
          <a:bodyPr/>
          <a:lstStyle/>
          <a:p>
            <a:fld id="{0136BB30-4C71-4D09-933A-B2F84F8C947D}" type="slidenum">
              <a:rPr lang="en-GB" smtClean="0"/>
              <a:t>7</a:t>
            </a:fld>
            <a:endParaRPr lang="en-GB"/>
          </a:p>
        </p:txBody>
      </p:sp>
    </p:spTree>
    <p:extLst>
      <p:ext uri="{BB962C8B-B14F-4D97-AF65-F5344CB8AC3E}">
        <p14:creationId xmlns:p14="http://schemas.microsoft.com/office/powerpoint/2010/main" val="15944502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ida attēla vietturis 1"/>
          <p:cNvSpPr>
            <a:spLocks noGrp="1" noRot="1" noChangeAspect="1"/>
          </p:cNvSpPr>
          <p:nvPr>
            <p:ph type="sldImg"/>
          </p:nvPr>
        </p:nvSpPr>
        <p:spPr/>
      </p:sp>
      <p:sp>
        <p:nvSpPr>
          <p:cNvPr id="3" name="Piezīmju vietturis 2"/>
          <p:cNvSpPr>
            <a:spLocks noGrp="1"/>
          </p:cNvSpPr>
          <p:nvPr>
            <p:ph type="body" idx="1"/>
          </p:nvPr>
        </p:nvSpPr>
        <p:spPr/>
        <p:txBody>
          <a:bodyPr/>
          <a:lstStyle/>
          <a:p>
            <a:endParaRPr lang="lv-LV" b="1" dirty="0"/>
          </a:p>
        </p:txBody>
      </p:sp>
      <p:sp>
        <p:nvSpPr>
          <p:cNvPr id="4" name="Slaida numura vietturis 3"/>
          <p:cNvSpPr>
            <a:spLocks noGrp="1"/>
          </p:cNvSpPr>
          <p:nvPr>
            <p:ph type="sldNum" sz="quarter" idx="5"/>
          </p:nvPr>
        </p:nvSpPr>
        <p:spPr/>
        <p:txBody>
          <a:bodyPr/>
          <a:lstStyle/>
          <a:p>
            <a:fld id="{0136BB30-4C71-4D09-933A-B2F84F8C947D}" type="slidenum">
              <a:rPr lang="en-GB" smtClean="0"/>
              <a:t>8</a:t>
            </a:fld>
            <a:endParaRPr lang="en-GB"/>
          </a:p>
        </p:txBody>
      </p:sp>
    </p:spTree>
    <p:extLst>
      <p:ext uri="{BB962C8B-B14F-4D97-AF65-F5344CB8AC3E}">
        <p14:creationId xmlns:p14="http://schemas.microsoft.com/office/powerpoint/2010/main" val="14906212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ida attēla vietturis 1"/>
          <p:cNvSpPr>
            <a:spLocks noGrp="1" noRot="1" noChangeAspect="1"/>
          </p:cNvSpPr>
          <p:nvPr>
            <p:ph type="sldImg"/>
          </p:nvPr>
        </p:nvSpPr>
        <p:spPr/>
      </p:sp>
      <p:sp>
        <p:nvSpPr>
          <p:cNvPr id="3" name="Piezīmju vietturis 2"/>
          <p:cNvSpPr>
            <a:spLocks noGrp="1"/>
          </p:cNvSpPr>
          <p:nvPr>
            <p:ph type="body" idx="1"/>
          </p:nvPr>
        </p:nvSpPr>
        <p:spPr/>
        <p:txBody>
          <a:bodyPr/>
          <a:lstStyle/>
          <a:p>
            <a:endParaRPr lang="lv-LV" b="1" dirty="0"/>
          </a:p>
        </p:txBody>
      </p:sp>
      <p:sp>
        <p:nvSpPr>
          <p:cNvPr id="4" name="Slaida numura vietturis 3"/>
          <p:cNvSpPr>
            <a:spLocks noGrp="1"/>
          </p:cNvSpPr>
          <p:nvPr>
            <p:ph type="sldNum" sz="quarter" idx="5"/>
          </p:nvPr>
        </p:nvSpPr>
        <p:spPr/>
        <p:txBody>
          <a:bodyPr/>
          <a:lstStyle/>
          <a:p>
            <a:fld id="{0136BB30-4C71-4D09-933A-B2F84F8C947D}" type="slidenum">
              <a:rPr lang="en-GB" smtClean="0"/>
              <a:t>9</a:t>
            </a:fld>
            <a:endParaRPr lang="en-GB"/>
          </a:p>
        </p:txBody>
      </p:sp>
    </p:spTree>
    <p:extLst>
      <p:ext uri="{BB962C8B-B14F-4D97-AF65-F5344CB8AC3E}">
        <p14:creationId xmlns:p14="http://schemas.microsoft.com/office/powerpoint/2010/main" val="8405175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ida attēla vietturis 1"/>
          <p:cNvSpPr>
            <a:spLocks noGrp="1" noRot="1" noChangeAspect="1"/>
          </p:cNvSpPr>
          <p:nvPr>
            <p:ph type="sldImg"/>
          </p:nvPr>
        </p:nvSpPr>
        <p:spPr/>
      </p:sp>
      <p:sp>
        <p:nvSpPr>
          <p:cNvPr id="3" name="Piezīmju vietturis 2"/>
          <p:cNvSpPr>
            <a:spLocks noGrp="1"/>
          </p:cNvSpPr>
          <p:nvPr>
            <p:ph type="body" idx="1"/>
          </p:nvPr>
        </p:nvSpPr>
        <p:spPr/>
        <p:txBody>
          <a:bodyPr/>
          <a:lstStyle/>
          <a:p>
            <a:endParaRPr lang="lv-LV" b="1" dirty="0"/>
          </a:p>
        </p:txBody>
      </p:sp>
      <p:sp>
        <p:nvSpPr>
          <p:cNvPr id="4" name="Slaida numura vietturis 3"/>
          <p:cNvSpPr>
            <a:spLocks noGrp="1"/>
          </p:cNvSpPr>
          <p:nvPr>
            <p:ph type="sldNum" sz="quarter" idx="5"/>
          </p:nvPr>
        </p:nvSpPr>
        <p:spPr/>
        <p:txBody>
          <a:bodyPr/>
          <a:lstStyle/>
          <a:p>
            <a:fld id="{0136BB30-4C71-4D09-933A-B2F84F8C947D}" type="slidenum">
              <a:rPr lang="en-GB" smtClean="0"/>
              <a:t>10</a:t>
            </a:fld>
            <a:endParaRPr lang="en-GB"/>
          </a:p>
        </p:txBody>
      </p:sp>
    </p:spTree>
    <p:extLst>
      <p:ext uri="{BB962C8B-B14F-4D97-AF65-F5344CB8AC3E}">
        <p14:creationId xmlns:p14="http://schemas.microsoft.com/office/powerpoint/2010/main" val="38413308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22960" y="564022"/>
            <a:ext cx="7543800" cy="3761090"/>
          </a:xfrm>
        </p:spPr>
        <p:txBody>
          <a:bodyPr anchor="b" anchorCtr="0">
            <a:normAutofit/>
          </a:bodyPr>
          <a:lstStyle>
            <a:lvl1pPr>
              <a:lnSpc>
                <a:spcPct val="85000"/>
              </a:lnSpc>
              <a:defRPr sz="7200" b="0">
                <a:solidFill>
                  <a:schemeClr val="tx1">
                    <a:lumMod val="85000"/>
                    <a:lumOff val="15000"/>
                  </a:schemeClr>
                </a:solidFill>
              </a:defRPr>
            </a:lvl1pPr>
          </a:lstStyle>
          <a:p>
            <a:r>
              <a:rPr lang="en-US" dirty="0"/>
              <a:t>Paper Title</a:t>
            </a:r>
          </a:p>
        </p:txBody>
      </p:sp>
      <p:sp>
        <p:nvSpPr>
          <p:cNvPr id="3" name="Text Placeholder 2"/>
          <p:cNvSpPr>
            <a:spLocks noGrp="1"/>
          </p:cNvSpPr>
          <p:nvPr>
            <p:ph type="body" idx="1" hasCustomPrompt="1"/>
          </p:nvPr>
        </p:nvSpPr>
        <p:spPr>
          <a:xfrm>
            <a:off x="822960" y="4453128"/>
            <a:ext cx="7543800" cy="375246"/>
          </a:xfrm>
          <a:prstGeom prst="rect">
            <a:avLst/>
          </a:prstGeom>
        </p:spPr>
        <p:txBody>
          <a:bodyPr lIns="91440" rIns="91440" anchor="t" anchorCtr="0">
            <a:normAutofit/>
          </a:bodyPr>
          <a:lstStyle>
            <a:lvl1pPr marL="0" indent="0" algn="r">
              <a:buNone/>
              <a:defRPr sz="2400" cap="none"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Author name(s)</a:t>
            </a:r>
          </a:p>
        </p:txBody>
      </p:sp>
      <p:sp>
        <p:nvSpPr>
          <p:cNvPr id="4" name="Date Placeholder 3"/>
          <p:cNvSpPr>
            <a:spLocks noGrp="1"/>
          </p:cNvSpPr>
          <p:nvPr>
            <p:ph type="dt" sz="half" idx="10"/>
          </p:nvPr>
        </p:nvSpPr>
        <p:spPr/>
        <p:txBody>
          <a:bodyPr/>
          <a:lstStyle/>
          <a:p>
            <a:fld id="{03F1FFC4-4BD7-4723-ABB8-1CA8FEEB2BEF}" type="datetime5">
              <a:rPr lang="en-GB" smtClean="0"/>
              <a:t>13-May-25</a:t>
            </a:fld>
            <a:endParaRPr lang="en-GB"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7" name="Text Placeholder 2"/>
          <p:cNvSpPr>
            <a:spLocks noGrp="1"/>
          </p:cNvSpPr>
          <p:nvPr>
            <p:ph type="body" idx="11" hasCustomPrompt="1"/>
          </p:nvPr>
        </p:nvSpPr>
        <p:spPr>
          <a:xfrm>
            <a:off x="837164" y="4956390"/>
            <a:ext cx="7543800" cy="1143220"/>
          </a:xfrm>
          <a:prstGeom prst="rect">
            <a:avLst/>
          </a:prstGeom>
        </p:spPr>
        <p:txBody>
          <a:bodyPr lIns="91440" rIns="91440" anchor="t" anchorCtr="0">
            <a:normAutofit/>
          </a:bodyPr>
          <a:lstStyle>
            <a:lvl1pPr marL="0" indent="0" algn="r">
              <a:buNone/>
              <a:defRPr sz="1800" cap="none"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Author Affiliation</a:t>
            </a:r>
          </a:p>
        </p:txBody>
      </p:sp>
    </p:spTree>
    <p:extLst>
      <p:ext uri="{BB962C8B-B14F-4D97-AF65-F5344CB8AC3E}">
        <p14:creationId xmlns:p14="http://schemas.microsoft.com/office/powerpoint/2010/main" val="6302650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22960" y="564022"/>
            <a:ext cx="7543800" cy="3761090"/>
          </a:xfrm>
        </p:spPr>
        <p:txBody>
          <a:bodyPr anchor="b" anchorCtr="0">
            <a:normAutofit/>
          </a:bodyPr>
          <a:lstStyle>
            <a:lvl1pPr>
              <a:lnSpc>
                <a:spcPct val="85000"/>
              </a:lnSpc>
              <a:defRPr sz="6600" b="0">
                <a:solidFill>
                  <a:schemeClr val="tx1">
                    <a:lumMod val="85000"/>
                    <a:lumOff val="15000"/>
                  </a:schemeClr>
                </a:solidFill>
              </a:defRPr>
            </a:lvl1pPr>
          </a:lstStyle>
          <a:p>
            <a:r>
              <a:rPr lang="en-US" dirty="0"/>
              <a:t>Section title</a:t>
            </a:r>
          </a:p>
        </p:txBody>
      </p:sp>
      <p:sp>
        <p:nvSpPr>
          <p:cNvPr id="4" name="Date Placeholder 3"/>
          <p:cNvSpPr>
            <a:spLocks noGrp="1"/>
          </p:cNvSpPr>
          <p:nvPr>
            <p:ph type="dt" sz="half" idx="10"/>
          </p:nvPr>
        </p:nvSpPr>
        <p:spPr/>
        <p:txBody>
          <a:bodyPr/>
          <a:lstStyle/>
          <a:p>
            <a:fld id="{02EE4D8A-4AE0-44A1-A702-01B049E5D9F6}" type="datetime5">
              <a:rPr lang="en-GB" smtClean="0"/>
              <a:t>13-May-25</a:t>
            </a:fld>
            <a:endParaRPr lang="en-GB"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61560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22960" y="1153682"/>
            <a:ext cx="7558004" cy="3059395"/>
          </a:xfrm>
        </p:spPr>
        <p:txBody>
          <a:bodyPr/>
          <a:lstStyle>
            <a:lvl1pPr>
              <a:defRPr/>
            </a:lvl1pPr>
          </a:lstStyle>
          <a:p>
            <a:r>
              <a:rPr lang="en-US" dirty="0"/>
              <a:t>Thank you wording</a:t>
            </a:r>
            <a:endParaRPr lang="en-GB" dirty="0"/>
          </a:p>
        </p:txBody>
      </p:sp>
      <p:sp>
        <p:nvSpPr>
          <p:cNvPr id="3" name="Date Placeholder 2"/>
          <p:cNvSpPr>
            <a:spLocks noGrp="1"/>
          </p:cNvSpPr>
          <p:nvPr>
            <p:ph type="dt" sz="half" idx="10"/>
          </p:nvPr>
        </p:nvSpPr>
        <p:spPr/>
        <p:txBody>
          <a:bodyPr/>
          <a:lstStyle/>
          <a:p>
            <a:fld id="{A1C2DCDB-9721-4878-BF58-3FBA6895CED8}" type="datetime5">
              <a:rPr lang="en-GB" smtClean="0"/>
              <a:t>13-May-25</a:t>
            </a:fld>
            <a:endParaRPr lang="en-GB" dirty="0"/>
          </a:p>
        </p:txBody>
      </p:sp>
      <p:sp>
        <p:nvSpPr>
          <p:cNvPr id="4" name="Text Placeholder 2"/>
          <p:cNvSpPr>
            <a:spLocks noGrp="1"/>
          </p:cNvSpPr>
          <p:nvPr>
            <p:ph type="body" idx="11" hasCustomPrompt="1"/>
          </p:nvPr>
        </p:nvSpPr>
        <p:spPr>
          <a:xfrm>
            <a:off x="837164" y="4956390"/>
            <a:ext cx="7543800" cy="1143220"/>
          </a:xfrm>
          <a:prstGeom prst="rect">
            <a:avLst/>
          </a:prstGeom>
        </p:spPr>
        <p:txBody>
          <a:bodyPr lIns="91440" rIns="91440" anchor="t" anchorCtr="0">
            <a:normAutofit/>
          </a:bodyPr>
          <a:lstStyle>
            <a:lvl1pPr marL="0" indent="0" algn="r">
              <a:buNone/>
              <a:defRPr sz="1800" cap="none"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Contact information</a:t>
            </a:r>
          </a:p>
        </p:txBody>
      </p:sp>
      <p:sp>
        <p:nvSpPr>
          <p:cNvPr id="5" name="Text Placeholder 2"/>
          <p:cNvSpPr>
            <a:spLocks noGrp="1"/>
          </p:cNvSpPr>
          <p:nvPr>
            <p:ph type="body" idx="1" hasCustomPrompt="1"/>
          </p:nvPr>
        </p:nvSpPr>
        <p:spPr>
          <a:xfrm>
            <a:off x="822960" y="4453128"/>
            <a:ext cx="7543800" cy="375246"/>
          </a:xfrm>
          <a:prstGeom prst="rect">
            <a:avLst/>
          </a:prstGeom>
        </p:spPr>
        <p:txBody>
          <a:bodyPr lIns="91440" rIns="91440" anchor="t" anchorCtr="0">
            <a:normAutofit/>
          </a:bodyPr>
          <a:lstStyle>
            <a:lvl1pPr marL="0" indent="0" algn="r">
              <a:buNone/>
              <a:defRPr sz="2400" cap="none"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Author name(s)</a:t>
            </a:r>
          </a:p>
        </p:txBody>
      </p:sp>
    </p:spTree>
    <p:extLst>
      <p:ext uri="{BB962C8B-B14F-4D97-AF65-F5344CB8AC3E}">
        <p14:creationId xmlns:p14="http://schemas.microsoft.com/office/powerpoint/2010/main" val="40885321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 y="346273"/>
            <a:ext cx="9143998" cy="986719"/>
          </a:xfrm>
        </p:spPr>
        <p:txBody>
          <a:bodyPr/>
          <a:lstStyle>
            <a:lvl1pPr marL="111125" indent="0">
              <a:defRPr/>
            </a:lvl1pPr>
          </a:lstStyle>
          <a:p>
            <a:r>
              <a:rPr lang="en-US" dirty="0"/>
              <a:t>Click to edit title</a:t>
            </a:r>
          </a:p>
        </p:txBody>
      </p:sp>
      <p:sp>
        <p:nvSpPr>
          <p:cNvPr id="3" name="Content Placeholder 2"/>
          <p:cNvSpPr>
            <a:spLocks noGrp="1"/>
          </p:cNvSpPr>
          <p:nvPr>
            <p:ph idx="1"/>
          </p:nvPr>
        </p:nvSpPr>
        <p:spPr/>
        <p:txBody>
          <a:bodyPr>
            <a:normAutofit/>
          </a:bodyPr>
          <a:lstStyle>
            <a:lvl1pPr marL="230188" indent="-230188">
              <a:lnSpc>
                <a:spcPct val="150000"/>
              </a:lnSpc>
              <a:buFont typeface="Arial" panose="020B0604020202020204" pitchFamily="34" charset="0"/>
              <a:buChar char="•"/>
              <a:defRPr sz="2400"/>
            </a:lvl1pPr>
            <a:lvl2pPr marL="461963" indent="-231775">
              <a:lnSpc>
                <a:spcPct val="150000"/>
              </a:lnSpc>
              <a:buClr>
                <a:schemeClr val="accent2"/>
              </a:buClr>
              <a:defRPr sz="2400"/>
            </a:lvl2pPr>
            <a:lvl3pPr marL="684213" indent="-225425">
              <a:lnSpc>
                <a:spcPct val="150000"/>
              </a:lnSpc>
              <a:buClr>
                <a:schemeClr val="accent2"/>
              </a:buClr>
              <a:defRPr sz="2400"/>
            </a:lvl3pPr>
            <a:lvl4pPr marL="914400" indent="-230188">
              <a:lnSpc>
                <a:spcPct val="150000"/>
              </a:lnSpc>
              <a:buClr>
                <a:schemeClr val="accent2"/>
              </a:buClr>
              <a:defRPr sz="2400"/>
            </a:lvl4pPr>
            <a:lvl5pPr marL="1144588" indent="-230188">
              <a:lnSpc>
                <a:spcPct val="150000"/>
              </a:lnSpc>
              <a:buClr>
                <a:schemeClr val="accent2"/>
              </a:buClr>
              <a:defRPr sz="24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Date Placeholder 10"/>
          <p:cNvSpPr>
            <a:spLocks noGrp="1"/>
          </p:cNvSpPr>
          <p:nvPr>
            <p:ph type="dt" sz="half" idx="10"/>
          </p:nvPr>
        </p:nvSpPr>
        <p:spPr>
          <a:xfrm>
            <a:off x="4082" y="6597052"/>
            <a:ext cx="1097280" cy="259435"/>
          </a:xfrm>
        </p:spPr>
        <p:txBody>
          <a:bodyPr/>
          <a:lstStyle>
            <a:lvl1pPr>
              <a:defRPr sz="1300"/>
            </a:lvl1pPr>
          </a:lstStyle>
          <a:p>
            <a:fld id="{CCC9EF8E-048C-4334-AD80-D83F6C532D96}" type="datetime5">
              <a:rPr lang="en-GB" smtClean="0"/>
              <a:t>13-May-25</a:t>
            </a:fld>
            <a:endParaRPr lang="en-GB" dirty="0"/>
          </a:p>
        </p:txBody>
      </p:sp>
      <p:sp>
        <p:nvSpPr>
          <p:cNvPr id="11" name="Slide Number Placeholder 12"/>
          <p:cNvSpPr>
            <a:spLocks noGrp="1"/>
          </p:cNvSpPr>
          <p:nvPr>
            <p:ph type="sldNum" sz="quarter" idx="12"/>
          </p:nvPr>
        </p:nvSpPr>
        <p:spPr>
          <a:xfrm>
            <a:off x="8545794" y="6597052"/>
            <a:ext cx="598206" cy="259435"/>
          </a:xfrm>
        </p:spPr>
        <p:txBody>
          <a:bodyPr/>
          <a:lstStyle>
            <a:lvl1pPr>
              <a:defRPr sz="2000" b="1"/>
            </a:lvl1pPr>
          </a:lstStyle>
          <a:p>
            <a:fld id="{CC7D8618-F20C-406E-B464-04F15D14577A}" type="slidenum">
              <a:rPr lang="en-GB" smtClean="0"/>
              <a:pPr/>
              <a:t>‹#›</a:t>
            </a:fld>
            <a:endParaRPr lang="en-GB" dirty="0"/>
          </a:p>
        </p:txBody>
      </p:sp>
      <p:sp>
        <p:nvSpPr>
          <p:cNvPr id="14" name="Text Placeholder 13"/>
          <p:cNvSpPr>
            <a:spLocks noGrp="1"/>
          </p:cNvSpPr>
          <p:nvPr>
            <p:ph type="body" sz="quarter" idx="13" hasCustomPrompt="1"/>
          </p:nvPr>
        </p:nvSpPr>
        <p:spPr>
          <a:xfrm>
            <a:off x="1116602" y="6597962"/>
            <a:ext cx="3395577" cy="258763"/>
          </a:xfrm>
        </p:spPr>
        <p:txBody>
          <a:bodyPr anchor="ctr" anchorCtr="0">
            <a:noAutofit/>
          </a:bodyPr>
          <a:lstStyle>
            <a:lvl1pPr marL="222250" indent="0" algn="r">
              <a:lnSpc>
                <a:spcPct val="100000"/>
              </a:lnSpc>
              <a:buNone/>
              <a:tabLst>
                <a:tab pos="230188" algn="l"/>
              </a:tabLst>
              <a:defRPr sz="1300">
                <a:solidFill>
                  <a:schemeClr val="bg1"/>
                </a:solidFill>
              </a:defRPr>
            </a:lvl1pPr>
            <a:lvl2pPr>
              <a:defRPr sz="1300">
                <a:solidFill>
                  <a:schemeClr val="bg1"/>
                </a:solidFill>
              </a:defRPr>
            </a:lvl2pPr>
            <a:lvl3pPr>
              <a:defRPr sz="1300">
                <a:solidFill>
                  <a:schemeClr val="bg1"/>
                </a:solidFill>
              </a:defRPr>
            </a:lvl3pPr>
            <a:lvl4pPr>
              <a:defRPr sz="1300">
                <a:solidFill>
                  <a:schemeClr val="bg1"/>
                </a:solidFill>
              </a:defRPr>
            </a:lvl4pPr>
            <a:lvl5pPr>
              <a:defRPr sz="1300">
                <a:solidFill>
                  <a:schemeClr val="bg1"/>
                </a:solidFill>
              </a:defRPr>
            </a:lvl5pPr>
          </a:lstStyle>
          <a:p>
            <a:pPr lvl="0"/>
            <a:r>
              <a:rPr lang="en-US" dirty="0"/>
              <a:t>Author name(s)</a:t>
            </a:r>
            <a:endParaRPr lang="en-GB" dirty="0"/>
          </a:p>
        </p:txBody>
      </p:sp>
      <p:sp>
        <p:nvSpPr>
          <p:cNvPr id="15" name="Text Placeholder 13"/>
          <p:cNvSpPr>
            <a:spLocks noGrp="1"/>
          </p:cNvSpPr>
          <p:nvPr>
            <p:ph type="body" sz="quarter" idx="14" hasCustomPrompt="1"/>
          </p:nvPr>
        </p:nvSpPr>
        <p:spPr>
          <a:xfrm>
            <a:off x="1" y="2203"/>
            <a:ext cx="4571999" cy="258763"/>
          </a:xfrm>
        </p:spPr>
        <p:txBody>
          <a:bodyPr anchor="ctr" anchorCtr="0">
            <a:noAutofit/>
          </a:bodyPr>
          <a:lstStyle>
            <a:lvl1pPr marL="222250" indent="0" algn="l">
              <a:lnSpc>
                <a:spcPct val="100000"/>
              </a:lnSpc>
              <a:buNone/>
              <a:defRPr sz="1300">
                <a:solidFill>
                  <a:schemeClr val="bg1"/>
                </a:solidFill>
              </a:defRPr>
            </a:lvl1pPr>
            <a:lvl2pPr>
              <a:defRPr sz="1300">
                <a:solidFill>
                  <a:schemeClr val="bg1"/>
                </a:solidFill>
              </a:defRPr>
            </a:lvl2pPr>
            <a:lvl3pPr>
              <a:defRPr sz="1300">
                <a:solidFill>
                  <a:schemeClr val="bg1"/>
                </a:solidFill>
              </a:defRPr>
            </a:lvl3pPr>
            <a:lvl4pPr>
              <a:defRPr sz="1300">
                <a:solidFill>
                  <a:schemeClr val="bg1"/>
                </a:solidFill>
              </a:defRPr>
            </a:lvl4pPr>
            <a:lvl5pPr>
              <a:defRPr sz="1300">
                <a:solidFill>
                  <a:schemeClr val="bg1"/>
                </a:solidFill>
              </a:defRPr>
            </a:lvl5pPr>
          </a:lstStyle>
          <a:p>
            <a:pPr lvl="0"/>
            <a:r>
              <a:rPr lang="en-US" dirty="0"/>
              <a:t>Presentation section</a:t>
            </a:r>
            <a:endParaRPr lang="en-GB" dirty="0"/>
          </a:p>
        </p:txBody>
      </p:sp>
      <p:sp>
        <p:nvSpPr>
          <p:cNvPr id="16" name="Text Placeholder 13"/>
          <p:cNvSpPr>
            <a:spLocks noGrp="1"/>
          </p:cNvSpPr>
          <p:nvPr>
            <p:ph type="body" sz="quarter" idx="15" hasCustomPrompt="1"/>
          </p:nvPr>
        </p:nvSpPr>
        <p:spPr>
          <a:xfrm>
            <a:off x="4572000" y="2203"/>
            <a:ext cx="4571999" cy="258763"/>
          </a:xfrm>
        </p:spPr>
        <p:txBody>
          <a:bodyPr anchor="ctr" anchorCtr="0">
            <a:noAutofit/>
          </a:bodyPr>
          <a:lstStyle>
            <a:lvl1pPr marL="222250" indent="0" algn="l">
              <a:lnSpc>
                <a:spcPct val="100000"/>
              </a:lnSpc>
              <a:buNone/>
              <a:defRPr sz="1300" baseline="0">
                <a:solidFill>
                  <a:schemeClr val="bg1"/>
                </a:solidFill>
              </a:defRPr>
            </a:lvl1pPr>
            <a:lvl2pPr>
              <a:defRPr sz="1300">
                <a:solidFill>
                  <a:schemeClr val="bg1"/>
                </a:solidFill>
              </a:defRPr>
            </a:lvl2pPr>
            <a:lvl3pPr>
              <a:defRPr sz="1300">
                <a:solidFill>
                  <a:schemeClr val="bg1"/>
                </a:solidFill>
              </a:defRPr>
            </a:lvl3pPr>
            <a:lvl4pPr>
              <a:defRPr sz="1300">
                <a:solidFill>
                  <a:schemeClr val="bg1"/>
                </a:solidFill>
              </a:defRPr>
            </a:lvl4pPr>
            <a:lvl5pPr>
              <a:defRPr sz="1300">
                <a:solidFill>
                  <a:schemeClr val="bg1"/>
                </a:solidFill>
              </a:defRPr>
            </a:lvl5pPr>
          </a:lstStyle>
          <a:p>
            <a:pPr lvl="0"/>
            <a:r>
              <a:rPr lang="en-US" dirty="0"/>
              <a:t>Short paper title</a:t>
            </a:r>
            <a:endParaRPr lang="en-GB" dirty="0"/>
          </a:p>
        </p:txBody>
      </p:sp>
    </p:spTree>
    <p:extLst>
      <p:ext uri="{BB962C8B-B14F-4D97-AF65-F5344CB8AC3E}">
        <p14:creationId xmlns:p14="http://schemas.microsoft.com/office/powerpoint/2010/main" val="12391967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dirty="0"/>
              <a:t>Click to edit title</a:t>
            </a:r>
          </a:p>
        </p:txBody>
      </p:sp>
      <p:sp>
        <p:nvSpPr>
          <p:cNvPr id="9" name="Text Placeholder 13"/>
          <p:cNvSpPr>
            <a:spLocks noGrp="1"/>
          </p:cNvSpPr>
          <p:nvPr>
            <p:ph type="body" sz="quarter" idx="14" hasCustomPrompt="1"/>
          </p:nvPr>
        </p:nvSpPr>
        <p:spPr>
          <a:xfrm>
            <a:off x="2" y="2203"/>
            <a:ext cx="4571998" cy="258763"/>
          </a:xfrm>
        </p:spPr>
        <p:txBody>
          <a:bodyPr anchor="ctr" anchorCtr="0">
            <a:noAutofit/>
          </a:bodyPr>
          <a:lstStyle>
            <a:lvl1pPr marL="222250" indent="0" algn="l">
              <a:lnSpc>
                <a:spcPct val="100000"/>
              </a:lnSpc>
              <a:buNone/>
              <a:defRPr sz="1300">
                <a:solidFill>
                  <a:schemeClr val="bg1"/>
                </a:solidFill>
              </a:defRPr>
            </a:lvl1pPr>
            <a:lvl2pPr>
              <a:defRPr sz="1300">
                <a:solidFill>
                  <a:schemeClr val="bg1"/>
                </a:solidFill>
              </a:defRPr>
            </a:lvl2pPr>
            <a:lvl3pPr>
              <a:defRPr sz="1300">
                <a:solidFill>
                  <a:schemeClr val="bg1"/>
                </a:solidFill>
              </a:defRPr>
            </a:lvl3pPr>
            <a:lvl4pPr>
              <a:defRPr sz="1300">
                <a:solidFill>
                  <a:schemeClr val="bg1"/>
                </a:solidFill>
              </a:defRPr>
            </a:lvl4pPr>
            <a:lvl5pPr>
              <a:defRPr sz="1300">
                <a:solidFill>
                  <a:schemeClr val="bg1"/>
                </a:solidFill>
              </a:defRPr>
            </a:lvl5pPr>
          </a:lstStyle>
          <a:p>
            <a:pPr lvl="0"/>
            <a:r>
              <a:rPr lang="en-US" dirty="0"/>
              <a:t>Presentation section</a:t>
            </a:r>
            <a:endParaRPr lang="en-GB" dirty="0"/>
          </a:p>
        </p:txBody>
      </p:sp>
      <p:sp>
        <p:nvSpPr>
          <p:cNvPr id="10" name="Text Placeholder 13"/>
          <p:cNvSpPr>
            <a:spLocks noGrp="1"/>
          </p:cNvSpPr>
          <p:nvPr>
            <p:ph type="body" sz="quarter" idx="15" hasCustomPrompt="1"/>
          </p:nvPr>
        </p:nvSpPr>
        <p:spPr>
          <a:xfrm>
            <a:off x="4572001" y="2203"/>
            <a:ext cx="4571998" cy="258763"/>
          </a:xfrm>
        </p:spPr>
        <p:txBody>
          <a:bodyPr anchor="ctr" anchorCtr="0">
            <a:noAutofit/>
          </a:bodyPr>
          <a:lstStyle>
            <a:lvl1pPr marL="222250" indent="0" algn="l">
              <a:lnSpc>
                <a:spcPct val="100000"/>
              </a:lnSpc>
              <a:buNone/>
              <a:defRPr sz="1300" baseline="0">
                <a:solidFill>
                  <a:schemeClr val="bg1"/>
                </a:solidFill>
              </a:defRPr>
            </a:lvl1pPr>
            <a:lvl2pPr>
              <a:defRPr sz="1300">
                <a:solidFill>
                  <a:schemeClr val="bg1"/>
                </a:solidFill>
              </a:defRPr>
            </a:lvl2pPr>
            <a:lvl3pPr>
              <a:defRPr sz="1300">
                <a:solidFill>
                  <a:schemeClr val="bg1"/>
                </a:solidFill>
              </a:defRPr>
            </a:lvl3pPr>
            <a:lvl4pPr>
              <a:defRPr sz="1300">
                <a:solidFill>
                  <a:schemeClr val="bg1"/>
                </a:solidFill>
              </a:defRPr>
            </a:lvl4pPr>
            <a:lvl5pPr>
              <a:defRPr sz="1300">
                <a:solidFill>
                  <a:schemeClr val="bg1"/>
                </a:solidFill>
              </a:defRPr>
            </a:lvl5pPr>
          </a:lstStyle>
          <a:p>
            <a:pPr lvl="0"/>
            <a:r>
              <a:rPr lang="en-US" dirty="0"/>
              <a:t>Short paper title</a:t>
            </a:r>
            <a:endParaRPr lang="en-GB" dirty="0"/>
          </a:p>
        </p:txBody>
      </p:sp>
      <p:sp>
        <p:nvSpPr>
          <p:cNvPr id="11" name="Date Placeholder 10"/>
          <p:cNvSpPr>
            <a:spLocks noGrp="1"/>
          </p:cNvSpPr>
          <p:nvPr>
            <p:ph type="dt" sz="half" idx="10"/>
          </p:nvPr>
        </p:nvSpPr>
        <p:spPr>
          <a:xfrm>
            <a:off x="4082" y="6597052"/>
            <a:ext cx="1097280" cy="259435"/>
          </a:xfrm>
        </p:spPr>
        <p:txBody>
          <a:bodyPr/>
          <a:lstStyle>
            <a:lvl1pPr>
              <a:defRPr sz="1300"/>
            </a:lvl1pPr>
          </a:lstStyle>
          <a:p>
            <a:fld id="{CCC9EF8E-048C-4334-AD80-D83F6C532D96}" type="datetime5">
              <a:rPr lang="en-GB" smtClean="0"/>
              <a:t>13-May-25</a:t>
            </a:fld>
            <a:endParaRPr lang="en-GB" dirty="0"/>
          </a:p>
        </p:txBody>
      </p:sp>
      <p:sp>
        <p:nvSpPr>
          <p:cNvPr id="12" name="Slide Number Placeholder 12"/>
          <p:cNvSpPr>
            <a:spLocks noGrp="1"/>
          </p:cNvSpPr>
          <p:nvPr>
            <p:ph type="sldNum" sz="quarter" idx="12"/>
          </p:nvPr>
        </p:nvSpPr>
        <p:spPr>
          <a:xfrm>
            <a:off x="8545794" y="6597052"/>
            <a:ext cx="598206" cy="259435"/>
          </a:xfrm>
        </p:spPr>
        <p:txBody>
          <a:bodyPr/>
          <a:lstStyle>
            <a:lvl1pPr>
              <a:defRPr sz="2000" b="1"/>
            </a:lvl1pPr>
          </a:lstStyle>
          <a:p>
            <a:fld id="{CC7D8618-F20C-406E-B464-04F15D14577A}" type="slidenum">
              <a:rPr lang="en-GB" smtClean="0"/>
              <a:pPr/>
              <a:t>‹#›</a:t>
            </a:fld>
            <a:endParaRPr lang="en-GB" dirty="0"/>
          </a:p>
        </p:txBody>
      </p:sp>
      <p:sp>
        <p:nvSpPr>
          <p:cNvPr id="8" name="Text Placeholder 13"/>
          <p:cNvSpPr>
            <a:spLocks noGrp="1"/>
          </p:cNvSpPr>
          <p:nvPr>
            <p:ph type="body" sz="quarter" idx="13" hasCustomPrompt="1"/>
          </p:nvPr>
        </p:nvSpPr>
        <p:spPr>
          <a:xfrm>
            <a:off x="1116602" y="6597962"/>
            <a:ext cx="3395577" cy="258763"/>
          </a:xfrm>
        </p:spPr>
        <p:txBody>
          <a:bodyPr anchor="ctr" anchorCtr="0">
            <a:noAutofit/>
          </a:bodyPr>
          <a:lstStyle>
            <a:lvl1pPr marL="222250" indent="0" algn="r">
              <a:lnSpc>
                <a:spcPct val="100000"/>
              </a:lnSpc>
              <a:buNone/>
              <a:tabLst>
                <a:tab pos="230188" algn="l"/>
              </a:tabLst>
              <a:defRPr sz="1300">
                <a:solidFill>
                  <a:schemeClr val="bg1"/>
                </a:solidFill>
              </a:defRPr>
            </a:lvl1pPr>
            <a:lvl2pPr>
              <a:defRPr sz="1300">
                <a:solidFill>
                  <a:schemeClr val="bg1"/>
                </a:solidFill>
              </a:defRPr>
            </a:lvl2pPr>
            <a:lvl3pPr>
              <a:defRPr sz="1300">
                <a:solidFill>
                  <a:schemeClr val="bg1"/>
                </a:solidFill>
              </a:defRPr>
            </a:lvl3pPr>
            <a:lvl4pPr>
              <a:defRPr sz="1300">
                <a:solidFill>
                  <a:schemeClr val="bg1"/>
                </a:solidFill>
              </a:defRPr>
            </a:lvl4pPr>
            <a:lvl5pPr>
              <a:defRPr sz="1300">
                <a:solidFill>
                  <a:schemeClr val="bg1"/>
                </a:solidFill>
              </a:defRPr>
            </a:lvl5pPr>
          </a:lstStyle>
          <a:p>
            <a:pPr lvl="0"/>
            <a:r>
              <a:rPr lang="en-US" dirty="0"/>
              <a:t>Author name(s)</a:t>
            </a:r>
            <a:endParaRPr lang="en-GB" dirty="0"/>
          </a:p>
        </p:txBody>
      </p:sp>
    </p:spTree>
    <p:extLst>
      <p:ext uri="{BB962C8B-B14F-4D97-AF65-F5344CB8AC3E}">
        <p14:creationId xmlns:p14="http://schemas.microsoft.com/office/powerpoint/2010/main" val="38804068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310211" y="1463040"/>
            <a:ext cx="4206240" cy="502920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80531" y="1463040"/>
            <a:ext cx="4206240" cy="5029200"/>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itle 1"/>
          <p:cNvSpPr>
            <a:spLocks noGrp="1"/>
          </p:cNvSpPr>
          <p:nvPr>
            <p:ph type="title" hasCustomPrompt="1"/>
          </p:nvPr>
        </p:nvSpPr>
        <p:spPr>
          <a:xfrm>
            <a:off x="1" y="260966"/>
            <a:ext cx="9143998" cy="986719"/>
          </a:xfrm>
        </p:spPr>
        <p:txBody>
          <a:bodyPr/>
          <a:lstStyle/>
          <a:p>
            <a:r>
              <a:rPr lang="en-US" dirty="0"/>
              <a:t>Click to edit title</a:t>
            </a:r>
          </a:p>
        </p:txBody>
      </p:sp>
      <p:sp>
        <p:nvSpPr>
          <p:cNvPr id="14" name="Text Placeholder 13"/>
          <p:cNvSpPr>
            <a:spLocks noGrp="1"/>
          </p:cNvSpPr>
          <p:nvPr>
            <p:ph type="body" sz="quarter" idx="14" hasCustomPrompt="1"/>
          </p:nvPr>
        </p:nvSpPr>
        <p:spPr>
          <a:xfrm>
            <a:off x="2" y="2203"/>
            <a:ext cx="4571998" cy="258763"/>
          </a:xfrm>
        </p:spPr>
        <p:txBody>
          <a:bodyPr anchor="ctr" anchorCtr="0">
            <a:noAutofit/>
          </a:bodyPr>
          <a:lstStyle>
            <a:lvl1pPr marL="222250" indent="0" algn="l">
              <a:lnSpc>
                <a:spcPct val="100000"/>
              </a:lnSpc>
              <a:buNone/>
              <a:defRPr sz="1300">
                <a:solidFill>
                  <a:schemeClr val="bg1"/>
                </a:solidFill>
              </a:defRPr>
            </a:lvl1pPr>
            <a:lvl2pPr>
              <a:defRPr sz="1300">
                <a:solidFill>
                  <a:schemeClr val="bg1"/>
                </a:solidFill>
              </a:defRPr>
            </a:lvl2pPr>
            <a:lvl3pPr>
              <a:defRPr sz="1300">
                <a:solidFill>
                  <a:schemeClr val="bg1"/>
                </a:solidFill>
              </a:defRPr>
            </a:lvl3pPr>
            <a:lvl4pPr>
              <a:defRPr sz="1300">
                <a:solidFill>
                  <a:schemeClr val="bg1"/>
                </a:solidFill>
              </a:defRPr>
            </a:lvl4pPr>
            <a:lvl5pPr>
              <a:defRPr sz="1300">
                <a:solidFill>
                  <a:schemeClr val="bg1"/>
                </a:solidFill>
              </a:defRPr>
            </a:lvl5pPr>
          </a:lstStyle>
          <a:p>
            <a:pPr lvl="0"/>
            <a:r>
              <a:rPr lang="en-US" dirty="0"/>
              <a:t>Presentation section</a:t>
            </a:r>
            <a:endParaRPr lang="en-GB" dirty="0"/>
          </a:p>
        </p:txBody>
      </p:sp>
      <p:sp>
        <p:nvSpPr>
          <p:cNvPr id="15" name="Text Placeholder 13"/>
          <p:cNvSpPr>
            <a:spLocks noGrp="1"/>
          </p:cNvSpPr>
          <p:nvPr>
            <p:ph type="body" sz="quarter" idx="15" hasCustomPrompt="1"/>
          </p:nvPr>
        </p:nvSpPr>
        <p:spPr>
          <a:xfrm>
            <a:off x="4572001" y="2203"/>
            <a:ext cx="4571998" cy="258763"/>
          </a:xfrm>
        </p:spPr>
        <p:txBody>
          <a:bodyPr anchor="ctr" anchorCtr="0">
            <a:noAutofit/>
          </a:bodyPr>
          <a:lstStyle>
            <a:lvl1pPr marL="222250" indent="0" algn="l">
              <a:lnSpc>
                <a:spcPct val="100000"/>
              </a:lnSpc>
              <a:buNone/>
              <a:defRPr sz="1300" baseline="0">
                <a:solidFill>
                  <a:schemeClr val="bg1"/>
                </a:solidFill>
              </a:defRPr>
            </a:lvl1pPr>
            <a:lvl2pPr>
              <a:defRPr sz="1300">
                <a:solidFill>
                  <a:schemeClr val="bg1"/>
                </a:solidFill>
              </a:defRPr>
            </a:lvl2pPr>
            <a:lvl3pPr>
              <a:defRPr sz="1300">
                <a:solidFill>
                  <a:schemeClr val="bg1"/>
                </a:solidFill>
              </a:defRPr>
            </a:lvl3pPr>
            <a:lvl4pPr>
              <a:defRPr sz="1300">
                <a:solidFill>
                  <a:schemeClr val="bg1"/>
                </a:solidFill>
              </a:defRPr>
            </a:lvl4pPr>
            <a:lvl5pPr>
              <a:defRPr sz="1300">
                <a:solidFill>
                  <a:schemeClr val="bg1"/>
                </a:solidFill>
              </a:defRPr>
            </a:lvl5pPr>
          </a:lstStyle>
          <a:p>
            <a:pPr lvl="0"/>
            <a:r>
              <a:rPr lang="en-US" dirty="0"/>
              <a:t>Short paper title</a:t>
            </a:r>
            <a:endParaRPr lang="en-GB" dirty="0"/>
          </a:p>
        </p:txBody>
      </p:sp>
      <p:sp>
        <p:nvSpPr>
          <p:cNvPr id="16" name="Date Placeholder 10"/>
          <p:cNvSpPr>
            <a:spLocks noGrp="1"/>
          </p:cNvSpPr>
          <p:nvPr>
            <p:ph type="dt" sz="half" idx="10"/>
          </p:nvPr>
        </p:nvSpPr>
        <p:spPr>
          <a:xfrm>
            <a:off x="4082" y="6597052"/>
            <a:ext cx="1097280" cy="259435"/>
          </a:xfrm>
        </p:spPr>
        <p:txBody>
          <a:bodyPr/>
          <a:lstStyle>
            <a:lvl1pPr>
              <a:defRPr sz="1300"/>
            </a:lvl1pPr>
          </a:lstStyle>
          <a:p>
            <a:fld id="{CCC9EF8E-048C-4334-AD80-D83F6C532D96}" type="datetime5">
              <a:rPr lang="en-GB" smtClean="0"/>
              <a:t>13-May-25</a:t>
            </a:fld>
            <a:endParaRPr lang="en-GB" dirty="0"/>
          </a:p>
        </p:txBody>
      </p:sp>
      <p:sp>
        <p:nvSpPr>
          <p:cNvPr id="17" name="Slide Number Placeholder 12"/>
          <p:cNvSpPr>
            <a:spLocks noGrp="1"/>
          </p:cNvSpPr>
          <p:nvPr>
            <p:ph type="sldNum" sz="quarter" idx="12"/>
          </p:nvPr>
        </p:nvSpPr>
        <p:spPr>
          <a:xfrm>
            <a:off x="8545794" y="6597052"/>
            <a:ext cx="598206" cy="259435"/>
          </a:xfrm>
        </p:spPr>
        <p:txBody>
          <a:bodyPr/>
          <a:lstStyle>
            <a:lvl1pPr>
              <a:defRPr sz="2000" b="1"/>
            </a:lvl1pPr>
          </a:lstStyle>
          <a:p>
            <a:fld id="{CC7D8618-F20C-406E-B464-04F15D14577A}" type="slidenum">
              <a:rPr lang="en-GB" smtClean="0"/>
              <a:pPr/>
              <a:t>‹#›</a:t>
            </a:fld>
            <a:endParaRPr lang="en-GB" dirty="0"/>
          </a:p>
        </p:txBody>
      </p:sp>
      <p:sp>
        <p:nvSpPr>
          <p:cNvPr id="10" name="Text Placeholder 13"/>
          <p:cNvSpPr>
            <a:spLocks noGrp="1"/>
          </p:cNvSpPr>
          <p:nvPr>
            <p:ph type="body" sz="quarter" idx="13" hasCustomPrompt="1"/>
          </p:nvPr>
        </p:nvSpPr>
        <p:spPr>
          <a:xfrm>
            <a:off x="1116602" y="6597962"/>
            <a:ext cx="3395577" cy="258763"/>
          </a:xfrm>
        </p:spPr>
        <p:txBody>
          <a:bodyPr anchor="ctr" anchorCtr="0">
            <a:noAutofit/>
          </a:bodyPr>
          <a:lstStyle>
            <a:lvl1pPr marL="222250" indent="0" algn="r">
              <a:lnSpc>
                <a:spcPct val="100000"/>
              </a:lnSpc>
              <a:buNone/>
              <a:tabLst>
                <a:tab pos="230188" algn="l"/>
              </a:tabLst>
              <a:defRPr sz="1300">
                <a:solidFill>
                  <a:schemeClr val="bg1"/>
                </a:solidFill>
              </a:defRPr>
            </a:lvl1pPr>
            <a:lvl2pPr>
              <a:defRPr sz="1300">
                <a:solidFill>
                  <a:schemeClr val="bg1"/>
                </a:solidFill>
              </a:defRPr>
            </a:lvl2pPr>
            <a:lvl3pPr>
              <a:defRPr sz="1300">
                <a:solidFill>
                  <a:schemeClr val="bg1"/>
                </a:solidFill>
              </a:defRPr>
            </a:lvl3pPr>
            <a:lvl4pPr>
              <a:defRPr sz="1300">
                <a:solidFill>
                  <a:schemeClr val="bg1"/>
                </a:solidFill>
              </a:defRPr>
            </a:lvl4pPr>
            <a:lvl5pPr>
              <a:defRPr sz="1300">
                <a:solidFill>
                  <a:schemeClr val="bg1"/>
                </a:solidFill>
              </a:defRPr>
            </a:lvl5pPr>
          </a:lstStyle>
          <a:p>
            <a:pPr lvl="0"/>
            <a:r>
              <a:rPr lang="en-US" dirty="0"/>
              <a:t>Author name(s)</a:t>
            </a:r>
            <a:endParaRPr lang="en-GB" dirty="0"/>
          </a:p>
        </p:txBody>
      </p:sp>
    </p:spTree>
    <p:extLst>
      <p:ext uri="{BB962C8B-B14F-4D97-AF65-F5344CB8AC3E}">
        <p14:creationId xmlns:p14="http://schemas.microsoft.com/office/powerpoint/2010/main" val="413860763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slideLayout" Target="../slideLayouts/slideLayout5.xml"/><Relationship Id="rId1" Type="http://schemas.openxmlformats.org/officeDocument/2006/relationships/slideLayout" Target="../slideLayouts/slideLayout4.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2" name="Rectangle 21"/>
          <p:cNvSpPr/>
          <p:nvPr userDrawn="1"/>
        </p:nvSpPr>
        <p:spPr>
          <a:xfrm>
            <a:off x="4568390" y="6606655"/>
            <a:ext cx="4575609" cy="2521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 y="6605899"/>
            <a:ext cx="4568390" cy="252101"/>
          </a:xfrm>
          <a:prstGeom prst="rect">
            <a:avLst/>
          </a:prstGeom>
          <a:solidFill>
            <a:srgbClr val="214673"/>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 y="286604"/>
            <a:ext cx="9143998" cy="986719"/>
          </a:xfrm>
          <a:prstGeom prst="rect">
            <a:avLst/>
          </a:prstGeom>
        </p:spPr>
        <p:txBody>
          <a:bodyPr vert="horz" lIns="91440" tIns="45720" rIns="91440" bIns="45720" rtlCol="0" anchor="b">
            <a:normAutofit/>
          </a:bodyPr>
          <a:lstStyle/>
          <a:p>
            <a:r>
              <a:rPr lang="en-US" dirty="0"/>
              <a:t>Click to edit Master title style</a:t>
            </a:r>
          </a:p>
        </p:txBody>
      </p:sp>
      <p:sp>
        <p:nvSpPr>
          <p:cNvPr id="4" name="Date Placeholder 3"/>
          <p:cNvSpPr>
            <a:spLocks noGrp="1"/>
          </p:cNvSpPr>
          <p:nvPr>
            <p:ph type="dt" sz="half" idx="2"/>
          </p:nvPr>
        </p:nvSpPr>
        <p:spPr>
          <a:xfrm>
            <a:off x="-2368" y="6602872"/>
            <a:ext cx="1113322" cy="246841"/>
          </a:xfrm>
          <a:prstGeom prst="rect">
            <a:avLst/>
          </a:prstGeom>
        </p:spPr>
        <p:txBody>
          <a:bodyPr vert="horz" lIns="91440" tIns="45720" rIns="91440" bIns="45720" rtlCol="0" anchor="ctr"/>
          <a:lstStyle>
            <a:lvl1pPr algn="l">
              <a:defRPr sz="1300">
                <a:solidFill>
                  <a:srgbClr val="FFFFFF"/>
                </a:solidFill>
              </a:defRPr>
            </a:lvl1pPr>
          </a:lstStyle>
          <a:p>
            <a:fld id="{66BE9E39-D550-4951-9818-55D401126FCD}" type="datetime5">
              <a:rPr lang="en-GB" smtClean="0"/>
              <a:t>13-May-25</a:t>
            </a:fld>
            <a:endParaRPr lang="en-GB" dirty="0"/>
          </a:p>
        </p:txBody>
      </p:sp>
      <p:sp>
        <p:nvSpPr>
          <p:cNvPr id="14" name="Text Placeholder 14"/>
          <p:cNvSpPr txBox="1">
            <a:spLocks/>
          </p:cNvSpPr>
          <p:nvPr userDrawn="1"/>
        </p:nvSpPr>
        <p:spPr>
          <a:xfrm>
            <a:off x="4568391" y="6602872"/>
            <a:ext cx="4575609" cy="255128"/>
          </a:xfrm>
          <a:prstGeom prst="rect">
            <a:avLst/>
          </a:prstGeom>
        </p:spPr>
        <p:txBody>
          <a:bodyPr anchor="ctr" anchorCtr="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1400" kern="1200">
                <a:solidFill>
                  <a:schemeClr val="bg1"/>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r"/>
            <a:endParaRPr lang="en-GB" sz="1300" dirty="0"/>
          </a:p>
        </p:txBody>
      </p:sp>
      <p:sp>
        <p:nvSpPr>
          <p:cNvPr id="21" name="Text Placeholder 14"/>
          <p:cNvSpPr txBox="1">
            <a:spLocks/>
          </p:cNvSpPr>
          <p:nvPr userDrawn="1"/>
        </p:nvSpPr>
        <p:spPr>
          <a:xfrm>
            <a:off x="1110954" y="6602872"/>
            <a:ext cx="3457437" cy="253615"/>
          </a:xfrm>
          <a:prstGeom prst="rect">
            <a:avLst/>
          </a:prstGeom>
        </p:spPr>
        <p:txBody>
          <a:bodyPr anchor="ctr" anchorCtr="0">
            <a:normAutofit fontScale="92500" lnSpcReduction="2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1400" kern="1200">
                <a:solidFill>
                  <a:schemeClr val="bg1"/>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r"/>
            <a:r>
              <a:rPr lang="en-US" dirty="0"/>
              <a:t>Riga,</a:t>
            </a:r>
            <a:r>
              <a:rPr lang="en-US" baseline="0" dirty="0"/>
              <a:t> Latvia</a:t>
            </a:r>
            <a:endParaRPr lang="en-GB" dirty="0"/>
          </a:p>
        </p:txBody>
      </p:sp>
    </p:spTree>
    <p:extLst>
      <p:ext uri="{BB962C8B-B14F-4D97-AF65-F5344CB8AC3E}">
        <p14:creationId xmlns:p14="http://schemas.microsoft.com/office/powerpoint/2010/main" val="3823026427"/>
      </p:ext>
    </p:extLst>
  </p:cSld>
  <p:clrMap bg1="lt1" tx1="dk1" bg2="lt2" tx2="dk2" accent1="accent1" accent2="accent2" accent3="accent3" accent4="accent4" accent5="accent5" accent6="accent6" hlink="hlink" folHlink="folHlink"/>
  <p:sldLayoutIdLst>
    <p:sldLayoutId id="2147483729" r:id="rId1"/>
    <p:sldLayoutId id="2147483731" r:id="rId2"/>
    <p:sldLayoutId id="2147483730" r:id="rId3"/>
  </p:sldLayoutIdLst>
  <p:hf hdr="0" ftr="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p:cNvSpPr/>
          <p:nvPr/>
        </p:nvSpPr>
        <p:spPr>
          <a:xfrm>
            <a:off x="4568391" y="6601968"/>
            <a:ext cx="4579310" cy="2560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userDrawn="1"/>
        </p:nvSpPr>
        <p:spPr>
          <a:xfrm>
            <a:off x="1" y="6601968"/>
            <a:ext cx="4568390" cy="256032"/>
          </a:xfrm>
          <a:prstGeom prst="rect">
            <a:avLst/>
          </a:prstGeom>
          <a:solidFill>
            <a:srgbClr val="214673"/>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 y="329031"/>
            <a:ext cx="9143998" cy="1012659"/>
          </a:xfrm>
          <a:prstGeom prst="rect">
            <a:avLst/>
          </a:prstGeom>
        </p:spPr>
        <p:txBody>
          <a:bodyPr vert="horz" lIns="91440" tIns="45720" rIns="91440" bIns="45720" rtlCol="0" anchor="t" anchorCtr="0">
            <a:normAutofit/>
          </a:bodyPr>
          <a:lstStyle/>
          <a:p>
            <a:r>
              <a:rPr lang="en-US" dirty="0"/>
              <a:t>Click to edit title</a:t>
            </a:r>
          </a:p>
        </p:txBody>
      </p:sp>
      <p:sp>
        <p:nvSpPr>
          <p:cNvPr id="3" name="Text Placeholder 2"/>
          <p:cNvSpPr>
            <a:spLocks noGrp="1"/>
          </p:cNvSpPr>
          <p:nvPr>
            <p:ph type="body" idx="1"/>
          </p:nvPr>
        </p:nvSpPr>
        <p:spPr>
          <a:xfrm>
            <a:off x="276027" y="1418301"/>
            <a:ext cx="8568869" cy="5033773"/>
          </a:xfrm>
          <a:prstGeom prst="rect">
            <a:avLst/>
          </a:prstGeom>
        </p:spPr>
        <p:txBody>
          <a:bodyPr vert="horz" lIns="0" tIns="45720" rIns="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0" y="6601968"/>
            <a:ext cx="1097280" cy="248412"/>
          </a:xfrm>
          <a:prstGeom prst="rect">
            <a:avLst/>
          </a:prstGeom>
        </p:spPr>
        <p:txBody>
          <a:bodyPr vert="horz" lIns="91440" tIns="45720" rIns="91440" bIns="45720" rtlCol="0" anchor="ctr"/>
          <a:lstStyle>
            <a:lvl1pPr algn="l">
              <a:defRPr sz="1300">
                <a:solidFill>
                  <a:srgbClr val="FFFFFF"/>
                </a:solidFill>
              </a:defRPr>
            </a:lvl1pPr>
          </a:lstStyle>
          <a:p>
            <a:fld id="{8AEAAFD9-E057-47C0-9571-8C4815721903}" type="datetime5">
              <a:rPr lang="en-GB" smtClean="0"/>
              <a:t>13-May-25</a:t>
            </a:fld>
            <a:endParaRPr lang="en-GB" dirty="0"/>
          </a:p>
        </p:txBody>
      </p:sp>
      <p:sp>
        <p:nvSpPr>
          <p:cNvPr id="6" name="Slide Number Placeholder 5"/>
          <p:cNvSpPr>
            <a:spLocks noGrp="1"/>
          </p:cNvSpPr>
          <p:nvPr>
            <p:ph type="sldNum" sz="quarter" idx="4"/>
          </p:nvPr>
        </p:nvSpPr>
        <p:spPr>
          <a:xfrm>
            <a:off x="8534825" y="6601968"/>
            <a:ext cx="598206" cy="248412"/>
          </a:xfrm>
          <a:prstGeom prst="rect">
            <a:avLst/>
          </a:prstGeom>
        </p:spPr>
        <p:txBody>
          <a:bodyPr vert="horz" lIns="91440" tIns="45720" rIns="91440" bIns="45720" rtlCol="0" anchor="ctr"/>
          <a:lstStyle>
            <a:lvl1pPr algn="r">
              <a:defRPr sz="2000" b="1">
                <a:solidFill>
                  <a:srgbClr val="FFFFFF"/>
                </a:solidFill>
              </a:defRPr>
            </a:lvl1pPr>
          </a:lstStyle>
          <a:p>
            <a:fld id="{CC7D8618-F20C-406E-B464-04F15D14577A}" type="slidenum">
              <a:rPr lang="en-GB" smtClean="0"/>
              <a:pPr/>
              <a:t>‹#›</a:t>
            </a:fld>
            <a:endParaRPr lang="en-GB" dirty="0"/>
          </a:p>
        </p:txBody>
      </p:sp>
      <p:sp>
        <p:nvSpPr>
          <p:cNvPr id="14" name="Text Placeholder 14"/>
          <p:cNvSpPr txBox="1">
            <a:spLocks/>
          </p:cNvSpPr>
          <p:nvPr userDrawn="1"/>
        </p:nvSpPr>
        <p:spPr>
          <a:xfrm>
            <a:off x="4568391" y="6601968"/>
            <a:ext cx="3951765" cy="256032"/>
          </a:xfrm>
          <a:prstGeom prst="rect">
            <a:avLst/>
          </a:prstGeom>
        </p:spPr>
        <p:txBody>
          <a:bodyPr anchor="ctr" anchorCtr="0">
            <a:normAutofit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1400" kern="1200">
                <a:solidFill>
                  <a:schemeClr val="bg1"/>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gn="r"/>
            <a:endParaRPr lang="en-GB" sz="1300" dirty="0"/>
          </a:p>
        </p:txBody>
      </p:sp>
      <p:sp>
        <p:nvSpPr>
          <p:cNvPr id="16" name="Rectangle 15"/>
          <p:cNvSpPr/>
          <p:nvPr userDrawn="1"/>
        </p:nvSpPr>
        <p:spPr>
          <a:xfrm>
            <a:off x="0" y="0"/>
            <a:ext cx="4572000" cy="256032"/>
          </a:xfrm>
          <a:prstGeom prst="rect">
            <a:avLst/>
          </a:prstGeom>
          <a:solidFill>
            <a:srgbClr val="214673"/>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userDrawn="1"/>
        </p:nvSpPr>
        <p:spPr>
          <a:xfrm>
            <a:off x="4572000" y="0"/>
            <a:ext cx="4572000" cy="2560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348536158"/>
      </p:ext>
    </p:extLst>
  </p:cSld>
  <p:clrMap bg1="lt1" tx1="dk1" bg2="lt2" tx2="dk2" accent1="accent1" accent2="accent2" accent3="accent3" accent4="accent4" accent5="accent5" accent6="accent6" hlink="hlink" folHlink="folHlink"/>
  <p:sldLayoutIdLst>
    <p:sldLayoutId id="2147483708" r:id="rId1"/>
    <p:sldLayoutId id="2147483712" r:id="rId2"/>
    <p:sldLayoutId id="2147483710" r:id="rId3"/>
  </p:sldLayoutIdLst>
  <p:hf hdr="0" ftr="0"/>
  <p:txStyles>
    <p:titleStyle>
      <a:lvl1pPr marL="111125" indent="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230188" indent="-230188" algn="l" defTabSz="914400" rtl="0" eaLnBrk="1" latinLnBrk="0" hangingPunct="1">
        <a:lnSpc>
          <a:spcPct val="150000"/>
        </a:lnSpc>
        <a:spcBef>
          <a:spcPts val="1200"/>
        </a:spcBef>
        <a:spcAft>
          <a:spcPts val="200"/>
        </a:spcAft>
        <a:buClr>
          <a:schemeClr val="accent1"/>
        </a:buClr>
        <a:buSzPct val="100000"/>
        <a:buFont typeface="Arial" panose="020B0604020202020204" pitchFamily="34" charset="0"/>
        <a:buChar char="•"/>
        <a:tabLst>
          <a:tab pos="230188" algn="l"/>
          <a:tab pos="631825" algn="l"/>
        </a:tabLst>
        <a:defRPr sz="2400" kern="1200">
          <a:solidFill>
            <a:schemeClr val="tx1">
              <a:lumMod val="75000"/>
              <a:lumOff val="25000"/>
            </a:schemeClr>
          </a:solidFill>
          <a:latin typeface="+mn-lt"/>
          <a:ea typeface="+mn-ea"/>
          <a:cs typeface="+mn-cs"/>
        </a:defRPr>
      </a:lvl1pPr>
      <a:lvl2pPr marL="461963" indent="-231775" algn="l" defTabSz="914400" rtl="0" eaLnBrk="1" latinLnBrk="0" hangingPunct="1">
        <a:lnSpc>
          <a:spcPct val="150000"/>
        </a:lnSpc>
        <a:spcBef>
          <a:spcPts val="200"/>
        </a:spcBef>
        <a:spcAft>
          <a:spcPts val="400"/>
        </a:spcAft>
        <a:buClr>
          <a:schemeClr val="accent1"/>
        </a:buClr>
        <a:buFont typeface="Calibri" pitchFamily="34" charset="0"/>
        <a:buChar char="◦"/>
        <a:tabLst>
          <a:tab pos="461963" algn="l"/>
        </a:tabLst>
        <a:defRPr sz="2400" kern="1200">
          <a:solidFill>
            <a:schemeClr val="tx1">
              <a:lumMod val="75000"/>
              <a:lumOff val="25000"/>
            </a:schemeClr>
          </a:solidFill>
          <a:latin typeface="+mn-lt"/>
          <a:ea typeface="+mn-ea"/>
          <a:cs typeface="+mn-cs"/>
        </a:defRPr>
      </a:lvl2pPr>
      <a:lvl3pPr marL="684213" indent="-222250" algn="l" defTabSz="914400" rtl="0" eaLnBrk="1" latinLnBrk="0" hangingPunct="1">
        <a:lnSpc>
          <a:spcPct val="150000"/>
        </a:lnSpc>
        <a:spcBef>
          <a:spcPts val="200"/>
        </a:spcBef>
        <a:spcAft>
          <a:spcPts val="400"/>
        </a:spcAft>
        <a:buClr>
          <a:schemeClr val="accent1"/>
        </a:buClr>
        <a:buFont typeface="Calibri" pitchFamily="34" charset="0"/>
        <a:buChar char="◦"/>
        <a:defRPr sz="2400" kern="1200">
          <a:solidFill>
            <a:schemeClr val="tx1">
              <a:lumMod val="75000"/>
              <a:lumOff val="25000"/>
            </a:schemeClr>
          </a:solidFill>
          <a:latin typeface="+mn-lt"/>
          <a:ea typeface="+mn-ea"/>
          <a:cs typeface="+mn-cs"/>
        </a:defRPr>
      </a:lvl3pPr>
      <a:lvl4pPr marL="914400" indent="-230188" algn="l" defTabSz="914400" rtl="0" eaLnBrk="1" latinLnBrk="0" hangingPunct="1">
        <a:lnSpc>
          <a:spcPct val="150000"/>
        </a:lnSpc>
        <a:spcBef>
          <a:spcPts val="200"/>
        </a:spcBef>
        <a:spcAft>
          <a:spcPts val="400"/>
        </a:spcAft>
        <a:buClr>
          <a:schemeClr val="accent1"/>
        </a:buClr>
        <a:buFont typeface="Calibri" pitchFamily="34" charset="0"/>
        <a:buChar char="◦"/>
        <a:defRPr sz="2400" kern="1200">
          <a:solidFill>
            <a:schemeClr val="tx1">
              <a:lumMod val="75000"/>
              <a:lumOff val="25000"/>
            </a:schemeClr>
          </a:solidFill>
          <a:latin typeface="+mn-lt"/>
          <a:ea typeface="+mn-ea"/>
          <a:cs typeface="+mn-cs"/>
        </a:defRPr>
      </a:lvl4pPr>
      <a:lvl5pPr marL="1144588" indent="-230188" algn="l" defTabSz="914400" rtl="0" eaLnBrk="1" latinLnBrk="0" hangingPunct="1">
        <a:lnSpc>
          <a:spcPct val="150000"/>
        </a:lnSpc>
        <a:spcBef>
          <a:spcPts val="200"/>
        </a:spcBef>
        <a:spcAft>
          <a:spcPts val="400"/>
        </a:spcAft>
        <a:buClr>
          <a:schemeClr val="accent1"/>
        </a:buClr>
        <a:buFont typeface="Calibri" pitchFamily="34" charset="0"/>
        <a:buChar char="◦"/>
        <a:defRPr sz="2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hyperlink" Target="https://www.microsoft.com/en-us/research/wp-content/uploads/2017/11/lightgbm.pdf" TargetMode="External"/><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5.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p:cNvSpPr>
            <a:spLocks noGrp="1"/>
          </p:cNvSpPr>
          <p:nvPr>
            <p:ph type="title"/>
          </p:nvPr>
        </p:nvSpPr>
        <p:spPr/>
        <p:txBody>
          <a:bodyPr>
            <a:normAutofit/>
          </a:bodyPr>
          <a:lstStyle/>
          <a:p>
            <a:r>
              <a:rPr lang="en-US" sz="4400" dirty="0"/>
              <a:t> Data Mining for Fraud Detection</a:t>
            </a:r>
            <a:endParaRPr lang="en-GB" sz="4400" dirty="0"/>
          </a:p>
        </p:txBody>
      </p:sp>
      <p:sp>
        <p:nvSpPr>
          <p:cNvPr id="20" name="Text Placeholder 19"/>
          <p:cNvSpPr>
            <a:spLocks noGrp="1"/>
          </p:cNvSpPr>
          <p:nvPr>
            <p:ph type="body" idx="1"/>
          </p:nvPr>
        </p:nvSpPr>
        <p:spPr/>
        <p:txBody>
          <a:bodyPr>
            <a:normAutofit fontScale="92500" lnSpcReduction="20000"/>
          </a:bodyPr>
          <a:lstStyle/>
          <a:p>
            <a:r>
              <a:rPr lang="en-US" dirty="0"/>
              <a:t>Ismayil Aliyev</a:t>
            </a:r>
            <a:endParaRPr lang="lv-LV" dirty="0"/>
          </a:p>
          <a:p>
            <a:endParaRPr lang="en-GB" dirty="0"/>
          </a:p>
        </p:txBody>
      </p:sp>
      <p:sp>
        <p:nvSpPr>
          <p:cNvPr id="4" name="Date Placeholder 3"/>
          <p:cNvSpPr>
            <a:spLocks noGrp="1"/>
          </p:cNvSpPr>
          <p:nvPr>
            <p:ph type="dt" sz="half" idx="10"/>
          </p:nvPr>
        </p:nvSpPr>
        <p:spPr/>
        <p:txBody>
          <a:bodyPr/>
          <a:lstStyle/>
          <a:p>
            <a:fld id="{E2CA3675-AFAB-48CB-861B-E0B3C82FC417}" type="datetime5">
              <a:rPr lang="en-GB" smtClean="0"/>
              <a:t>13-May-25</a:t>
            </a:fld>
            <a:endParaRPr lang="en-GB" dirty="0"/>
          </a:p>
        </p:txBody>
      </p:sp>
      <p:sp>
        <p:nvSpPr>
          <p:cNvPr id="21" name="Text Placeholder 20"/>
          <p:cNvSpPr>
            <a:spLocks noGrp="1"/>
          </p:cNvSpPr>
          <p:nvPr>
            <p:ph type="body" idx="11"/>
          </p:nvPr>
        </p:nvSpPr>
        <p:spPr/>
        <p:txBody>
          <a:bodyPr>
            <a:normAutofit lnSpcReduction="10000"/>
          </a:bodyPr>
          <a:lstStyle/>
          <a:p>
            <a:r>
              <a:rPr lang="en-US" dirty="0"/>
              <a:t>ST88541</a:t>
            </a:r>
          </a:p>
          <a:p>
            <a:r>
              <a:rPr lang="en-US" dirty="0"/>
              <a:t>Data Analytics and Artificial Intelligence</a:t>
            </a:r>
            <a:endParaRPr lang="en-GB" dirty="0"/>
          </a:p>
          <a:p>
            <a:r>
              <a:rPr lang="en-GB" dirty="0"/>
              <a:t>Data Mining</a:t>
            </a:r>
          </a:p>
        </p:txBody>
      </p:sp>
      <p:pic>
        <p:nvPicPr>
          <p:cNvPr id="2" name="Picture 1">
            <a:extLst>
              <a:ext uri="{FF2B5EF4-FFF2-40B4-BE49-F238E27FC236}">
                <a16:creationId xmlns:a16="http://schemas.microsoft.com/office/drawing/2014/main" id="{D430181A-A1B6-365D-7712-36B8F19BE6A5}"/>
              </a:ext>
            </a:extLst>
          </p:cNvPr>
          <p:cNvPicPr>
            <a:picLocks noChangeAspect="1"/>
          </p:cNvPicPr>
          <p:nvPr/>
        </p:nvPicPr>
        <p:blipFill>
          <a:blip r:embed="rId3"/>
          <a:stretch>
            <a:fillRect/>
          </a:stretch>
        </p:blipFill>
        <p:spPr>
          <a:xfrm>
            <a:off x="5606852" y="758390"/>
            <a:ext cx="3225064" cy="1511939"/>
          </a:xfrm>
          <a:prstGeom prst="rect">
            <a:avLst/>
          </a:prstGeom>
        </p:spPr>
      </p:pic>
    </p:spTree>
    <p:extLst>
      <p:ext uri="{BB962C8B-B14F-4D97-AF65-F5344CB8AC3E}">
        <p14:creationId xmlns:p14="http://schemas.microsoft.com/office/powerpoint/2010/main" val="20458430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uma vietturis 4">
            <a:extLst>
              <a:ext uri="{FF2B5EF4-FFF2-40B4-BE49-F238E27FC236}">
                <a16:creationId xmlns:a16="http://schemas.microsoft.com/office/drawing/2014/main" id="{275A68F2-15DA-4FB4-B3F1-13FC4E201FCA}"/>
              </a:ext>
            </a:extLst>
          </p:cNvPr>
          <p:cNvSpPr>
            <a:spLocks noGrp="1"/>
          </p:cNvSpPr>
          <p:nvPr>
            <p:ph type="dt" sz="half" idx="10"/>
          </p:nvPr>
        </p:nvSpPr>
        <p:spPr/>
        <p:txBody>
          <a:bodyPr/>
          <a:lstStyle/>
          <a:p>
            <a:fld id="{CCC9EF8E-048C-4334-AD80-D83F6C532D96}" type="datetime5">
              <a:rPr lang="en-GB" smtClean="0"/>
              <a:t>13-May-25</a:t>
            </a:fld>
            <a:endParaRPr lang="en-GB" dirty="0"/>
          </a:p>
        </p:txBody>
      </p:sp>
      <p:sp>
        <p:nvSpPr>
          <p:cNvPr id="6" name="Slaida numura vietturis 5">
            <a:extLst>
              <a:ext uri="{FF2B5EF4-FFF2-40B4-BE49-F238E27FC236}">
                <a16:creationId xmlns:a16="http://schemas.microsoft.com/office/drawing/2014/main" id="{97E3F1B3-6DDD-4EEE-8315-2365018D5D3D}"/>
              </a:ext>
            </a:extLst>
          </p:cNvPr>
          <p:cNvSpPr>
            <a:spLocks noGrp="1"/>
          </p:cNvSpPr>
          <p:nvPr>
            <p:ph type="sldNum" sz="quarter" idx="12"/>
          </p:nvPr>
        </p:nvSpPr>
        <p:spPr/>
        <p:txBody>
          <a:bodyPr/>
          <a:lstStyle/>
          <a:p>
            <a:fld id="{CC7D8618-F20C-406E-B464-04F15D14577A}" type="slidenum">
              <a:rPr lang="en-GB" smtClean="0"/>
              <a:pPr/>
              <a:t>10</a:t>
            </a:fld>
            <a:endParaRPr lang="en-GB" dirty="0"/>
          </a:p>
        </p:txBody>
      </p:sp>
      <p:sp>
        <p:nvSpPr>
          <p:cNvPr id="10" name="Text Placeholder 9"/>
          <p:cNvSpPr>
            <a:spLocks noGrp="1"/>
          </p:cNvSpPr>
          <p:nvPr>
            <p:ph type="body" sz="quarter" idx="13"/>
          </p:nvPr>
        </p:nvSpPr>
        <p:spPr/>
        <p:txBody>
          <a:bodyPr/>
          <a:lstStyle/>
          <a:p>
            <a:r>
              <a:rPr lang="en-US" dirty="0"/>
              <a:t>Ismayil Aliyev</a:t>
            </a:r>
            <a:endParaRPr lang="lv-LV" dirty="0"/>
          </a:p>
        </p:txBody>
      </p:sp>
      <p:sp>
        <p:nvSpPr>
          <p:cNvPr id="13" name="Teksta vietturis 2">
            <a:extLst>
              <a:ext uri="{FF2B5EF4-FFF2-40B4-BE49-F238E27FC236}">
                <a16:creationId xmlns:a16="http://schemas.microsoft.com/office/drawing/2014/main" id="{7576ED71-D728-4EA2-B530-5E2F49ECAF77}"/>
              </a:ext>
            </a:extLst>
          </p:cNvPr>
          <p:cNvSpPr>
            <a:spLocks noGrp="1"/>
          </p:cNvSpPr>
          <p:nvPr>
            <p:ph type="body" sz="quarter" idx="14"/>
          </p:nvPr>
        </p:nvSpPr>
        <p:spPr>
          <a:xfrm>
            <a:off x="0" y="1588"/>
            <a:ext cx="4572000" cy="258762"/>
          </a:xfrm>
        </p:spPr>
        <p:txBody>
          <a:bodyPr/>
          <a:lstStyle/>
          <a:p>
            <a:r>
              <a:rPr lang="en-GB" sz="1400" b="1" dirty="0"/>
              <a:t>Understanding the Data and Preparation</a:t>
            </a:r>
          </a:p>
        </p:txBody>
      </p:sp>
      <p:pic>
        <p:nvPicPr>
          <p:cNvPr id="8" name="Picture 7">
            <a:extLst>
              <a:ext uri="{FF2B5EF4-FFF2-40B4-BE49-F238E27FC236}">
                <a16:creationId xmlns:a16="http://schemas.microsoft.com/office/drawing/2014/main" id="{24C27449-0443-4FEC-9C22-3CDBF4337A56}"/>
              </a:ext>
            </a:extLst>
          </p:cNvPr>
          <p:cNvPicPr>
            <a:picLocks noChangeAspect="1"/>
          </p:cNvPicPr>
          <p:nvPr/>
        </p:nvPicPr>
        <p:blipFill>
          <a:blip r:embed="rId3"/>
          <a:stretch>
            <a:fillRect/>
          </a:stretch>
        </p:blipFill>
        <p:spPr>
          <a:xfrm>
            <a:off x="347488" y="548390"/>
            <a:ext cx="8329382" cy="2880610"/>
          </a:xfrm>
          <a:prstGeom prst="rect">
            <a:avLst/>
          </a:prstGeom>
        </p:spPr>
      </p:pic>
      <p:sp>
        <p:nvSpPr>
          <p:cNvPr id="14" name="TextBox 13">
            <a:extLst>
              <a:ext uri="{FF2B5EF4-FFF2-40B4-BE49-F238E27FC236}">
                <a16:creationId xmlns:a16="http://schemas.microsoft.com/office/drawing/2014/main" id="{BFE2118F-65A3-4037-8645-A2DF183D048C}"/>
              </a:ext>
            </a:extLst>
          </p:cNvPr>
          <p:cNvSpPr txBox="1"/>
          <p:nvPr/>
        </p:nvSpPr>
        <p:spPr>
          <a:xfrm>
            <a:off x="347488" y="3622024"/>
            <a:ext cx="8741664" cy="2585323"/>
          </a:xfrm>
          <a:prstGeom prst="rect">
            <a:avLst/>
          </a:prstGeom>
          <a:noFill/>
        </p:spPr>
        <p:txBody>
          <a:bodyPr wrap="square" rtlCol="0">
            <a:spAutoFit/>
          </a:bodyPr>
          <a:lstStyle/>
          <a:p>
            <a:pPr marL="285750" indent="-285750">
              <a:buFont typeface="Arial" panose="020B0604020202020204" pitchFamily="34" charset="0"/>
              <a:buChar char="•"/>
            </a:pPr>
            <a:r>
              <a:rPr lang="en-US" dirty="0"/>
              <a:t>Feature V14 Outliers for Fraud Cases: 4</a:t>
            </a:r>
          </a:p>
          <a:p>
            <a:pPr marL="285750" indent="-285750">
              <a:buFont typeface="Arial" panose="020B0604020202020204" pitchFamily="34" charset="0"/>
              <a:buChar char="•"/>
            </a:pPr>
            <a:r>
              <a:rPr lang="en-US" dirty="0"/>
              <a:t>Number of Instances after outlier removal: 972</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Feature V12 Outliers for Fraud Cases: 4</a:t>
            </a:r>
          </a:p>
          <a:p>
            <a:pPr marL="285750" indent="-285750">
              <a:buFont typeface="Arial" panose="020B0604020202020204" pitchFamily="34" charset="0"/>
              <a:buChar char="•"/>
            </a:pPr>
            <a:r>
              <a:rPr lang="en-US" dirty="0"/>
              <a:t>Number of Instances after outlier removal: 976</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Feature V10 Outliers for Fraud Cases: 27</a:t>
            </a:r>
          </a:p>
          <a:p>
            <a:pPr marL="285750" indent="-285750">
              <a:buFont typeface="Arial" panose="020B0604020202020204" pitchFamily="34" charset="0"/>
              <a:buChar char="•"/>
            </a:pPr>
            <a:r>
              <a:rPr lang="en-US" dirty="0"/>
              <a:t>Number of Instances after outlier removal: 948</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7755589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uma vietturis 4">
            <a:extLst>
              <a:ext uri="{FF2B5EF4-FFF2-40B4-BE49-F238E27FC236}">
                <a16:creationId xmlns:a16="http://schemas.microsoft.com/office/drawing/2014/main" id="{275A68F2-15DA-4FB4-B3F1-13FC4E201FCA}"/>
              </a:ext>
            </a:extLst>
          </p:cNvPr>
          <p:cNvSpPr>
            <a:spLocks noGrp="1"/>
          </p:cNvSpPr>
          <p:nvPr>
            <p:ph type="dt" sz="half" idx="10"/>
          </p:nvPr>
        </p:nvSpPr>
        <p:spPr/>
        <p:txBody>
          <a:bodyPr/>
          <a:lstStyle/>
          <a:p>
            <a:fld id="{CCC9EF8E-048C-4334-AD80-D83F6C532D96}" type="datetime5">
              <a:rPr lang="en-GB" smtClean="0"/>
              <a:t>13-May-25</a:t>
            </a:fld>
            <a:endParaRPr lang="en-GB" dirty="0"/>
          </a:p>
        </p:txBody>
      </p:sp>
      <p:sp>
        <p:nvSpPr>
          <p:cNvPr id="6" name="Slaida numura vietturis 5">
            <a:extLst>
              <a:ext uri="{FF2B5EF4-FFF2-40B4-BE49-F238E27FC236}">
                <a16:creationId xmlns:a16="http://schemas.microsoft.com/office/drawing/2014/main" id="{97E3F1B3-6DDD-4EEE-8315-2365018D5D3D}"/>
              </a:ext>
            </a:extLst>
          </p:cNvPr>
          <p:cNvSpPr>
            <a:spLocks noGrp="1"/>
          </p:cNvSpPr>
          <p:nvPr>
            <p:ph type="sldNum" sz="quarter" idx="12"/>
          </p:nvPr>
        </p:nvSpPr>
        <p:spPr/>
        <p:txBody>
          <a:bodyPr/>
          <a:lstStyle/>
          <a:p>
            <a:fld id="{CC7D8618-F20C-406E-B464-04F15D14577A}" type="slidenum">
              <a:rPr lang="en-GB" smtClean="0"/>
              <a:pPr/>
              <a:t>11</a:t>
            </a:fld>
            <a:endParaRPr lang="en-GB" dirty="0"/>
          </a:p>
        </p:txBody>
      </p:sp>
      <p:sp>
        <p:nvSpPr>
          <p:cNvPr id="8" name="Teksta vietturis 2">
            <a:extLst>
              <a:ext uri="{FF2B5EF4-FFF2-40B4-BE49-F238E27FC236}">
                <a16:creationId xmlns:a16="http://schemas.microsoft.com/office/drawing/2014/main" id="{0FEE50DA-A4B0-4E4F-9BB3-1B3F9B2209CC}"/>
              </a:ext>
            </a:extLst>
          </p:cNvPr>
          <p:cNvSpPr>
            <a:spLocks noGrp="1"/>
          </p:cNvSpPr>
          <p:nvPr>
            <p:ph type="body" sz="quarter" idx="14"/>
          </p:nvPr>
        </p:nvSpPr>
        <p:spPr>
          <a:xfrm>
            <a:off x="2" y="2203"/>
            <a:ext cx="4571998" cy="258763"/>
          </a:xfrm>
        </p:spPr>
        <p:txBody>
          <a:bodyPr/>
          <a:lstStyle/>
          <a:p>
            <a:r>
              <a:rPr lang="en-GB" sz="1400" b="1"/>
              <a:t>Random Under sampling and Over sampling</a:t>
            </a:r>
            <a:endParaRPr lang="en-GB" sz="1400" b="1" dirty="0"/>
          </a:p>
        </p:txBody>
      </p:sp>
      <p:sp>
        <p:nvSpPr>
          <p:cNvPr id="4" name="TextBox 3">
            <a:extLst>
              <a:ext uri="{FF2B5EF4-FFF2-40B4-BE49-F238E27FC236}">
                <a16:creationId xmlns:a16="http://schemas.microsoft.com/office/drawing/2014/main" id="{6EA082A4-C320-4152-8A81-5FF4034558CC}"/>
              </a:ext>
            </a:extLst>
          </p:cNvPr>
          <p:cNvSpPr txBox="1"/>
          <p:nvPr/>
        </p:nvSpPr>
        <p:spPr>
          <a:xfrm>
            <a:off x="275055" y="264293"/>
            <a:ext cx="8270739" cy="6332759"/>
          </a:xfrm>
          <a:prstGeom prst="rect">
            <a:avLst/>
          </a:prstGeom>
          <a:noFill/>
        </p:spPr>
        <p:txBody>
          <a:bodyPr wrap="square" rtlCol="0">
            <a:spAutoFit/>
          </a:bodyPr>
          <a:lstStyle/>
          <a:p>
            <a:pPr algn="just">
              <a:lnSpc>
                <a:spcPct val="150000"/>
              </a:lnSpc>
            </a:pPr>
            <a:r>
              <a:rPr lang="en-GB" sz="2000" b="1" dirty="0"/>
              <a:t>Random Under sampling</a:t>
            </a:r>
          </a:p>
          <a:p>
            <a:pPr algn="just">
              <a:lnSpc>
                <a:spcPct val="150000"/>
              </a:lnSpc>
            </a:pPr>
            <a:r>
              <a:rPr lang="en-GB" sz="1600" dirty="0"/>
              <a:t>Random under sampling is a technique used to handle imbalanced datasets by reducing the number of majority class samples. It randomly removes instances from the majority class to create a more balanced distribution with the minority class.</a:t>
            </a:r>
          </a:p>
          <a:p>
            <a:pPr algn="just"/>
            <a:endParaRPr lang="en-GB" dirty="0"/>
          </a:p>
          <a:p>
            <a:pPr algn="just"/>
            <a:endParaRPr lang="en-GB" dirty="0"/>
          </a:p>
          <a:p>
            <a:pPr algn="just"/>
            <a:endParaRPr lang="en-GB" dirty="0"/>
          </a:p>
          <a:p>
            <a:pPr algn="just"/>
            <a:endParaRPr lang="en-GB" dirty="0"/>
          </a:p>
          <a:p>
            <a:pPr algn="just"/>
            <a:endParaRPr lang="en-GB" dirty="0"/>
          </a:p>
          <a:p>
            <a:pPr algn="just"/>
            <a:endParaRPr lang="en-GB" dirty="0"/>
          </a:p>
          <a:p>
            <a:pPr algn="just"/>
            <a:endParaRPr lang="en-GB" dirty="0"/>
          </a:p>
          <a:p>
            <a:pPr algn="just"/>
            <a:endParaRPr lang="en-GB" dirty="0"/>
          </a:p>
          <a:p>
            <a:pPr algn="just"/>
            <a:endParaRPr lang="en-GB" dirty="0"/>
          </a:p>
          <a:p>
            <a:pPr algn="just"/>
            <a:endParaRPr lang="en-GB" dirty="0"/>
          </a:p>
          <a:p>
            <a:pPr algn="just">
              <a:lnSpc>
                <a:spcPct val="150000"/>
              </a:lnSpc>
            </a:pPr>
            <a:r>
              <a:rPr lang="en-GB" sz="2000" b="1" dirty="0"/>
              <a:t>Random Oversampling (or SMOTE Oversampling)</a:t>
            </a:r>
          </a:p>
          <a:p>
            <a:pPr algn="just">
              <a:lnSpc>
                <a:spcPct val="150000"/>
              </a:lnSpc>
            </a:pPr>
            <a:r>
              <a:rPr lang="en-GB" sz="1600" dirty="0"/>
              <a:t>Random oversampling involves increasing the number of minority class samples to balance the dataset. This can be done by duplicating existing minority instances or, in the case of </a:t>
            </a:r>
            <a:r>
              <a:rPr lang="en-GB" sz="1600" b="1" dirty="0"/>
              <a:t>SMOTE</a:t>
            </a:r>
            <a:r>
              <a:rPr lang="en-GB" sz="1600" dirty="0"/>
              <a:t> (Synthetic Minority Over-sampling Technique), by generating new synthetic examples based on existing ones.</a:t>
            </a:r>
          </a:p>
        </p:txBody>
      </p:sp>
      <p:pic>
        <p:nvPicPr>
          <p:cNvPr id="9" name="Picture 8">
            <a:extLst>
              <a:ext uri="{FF2B5EF4-FFF2-40B4-BE49-F238E27FC236}">
                <a16:creationId xmlns:a16="http://schemas.microsoft.com/office/drawing/2014/main" id="{2E7967F0-C89E-4858-B895-ACF54073F760}"/>
              </a:ext>
            </a:extLst>
          </p:cNvPr>
          <p:cNvPicPr>
            <a:picLocks noChangeAspect="1"/>
          </p:cNvPicPr>
          <p:nvPr/>
        </p:nvPicPr>
        <p:blipFill>
          <a:blip r:embed="rId3"/>
          <a:stretch>
            <a:fillRect/>
          </a:stretch>
        </p:blipFill>
        <p:spPr>
          <a:xfrm>
            <a:off x="2559793" y="1927082"/>
            <a:ext cx="3449577" cy="2742596"/>
          </a:xfrm>
          <a:prstGeom prst="rect">
            <a:avLst/>
          </a:prstGeom>
        </p:spPr>
      </p:pic>
      <p:sp>
        <p:nvSpPr>
          <p:cNvPr id="20" name="Text Placeholder 9">
            <a:extLst>
              <a:ext uri="{FF2B5EF4-FFF2-40B4-BE49-F238E27FC236}">
                <a16:creationId xmlns:a16="http://schemas.microsoft.com/office/drawing/2014/main" id="{361F9D73-93EB-4B1B-ADCE-6F532143BBF7}"/>
              </a:ext>
            </a:extLst>
          </p:cNvPr>
          <p:cNvSpPr>
            <a:spLocks noGrp="1"/>
          </p:cNvSpPr>
          <p:nvPr>
            <p:ph type="body" sz="quarter" idx="13"/>
          </p:nvPr>
        </p:nvSpPr>
        <p:spPr>
          <a:xfrm>
            <a:off x="1116602" y="6597962"/>
            <a:ext cx="3395577" cy="258763"/>
          </a:xfrm>
        </p:spPr>
        <p:txBody>
          <a:bodyPr/>
          <a:lstStyle/>
          <a:p>
            <a:r>
              <a:rPr lang="en-US" dirty="0"/>
              <a:t>Ismayil Aliyev</a:t>
            </a:r>
            <a:endParaRPr lang="lv-LV" dirty="0"/>
          </a:p>
        </p:txBody>
      </p:sp>
    </p:spTree>
    <p:extLst>
      <p:ext uri="{BB962C8B-B14F-4D97-AF65-F5344CB8AC3E}">
        <p14:creationId xmlns:p14="http://schemas.microsoft.com/office/powerpoint/2010/main" val="26410639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uma vietturis 4">
            <a:extLst>
              <a:ext uri="{FF2B5EF4-FFF2-40B4-BE49-F238E27FC236}">
                <a16:creationId xmlns:a16="http://schemas.microsoft.com/office/drawing/2014/main" id="{275A68F2-15DA-4FB4-B3F1-13FC4E201FCA}"/>
              </a:ext>
            </a:extLst>
          </p:cNvPr>
          <p:cNvSpPr>
            <a:spLocks noGrp="1"/>
          </p:cNvSpPr>
          <p:nvPr>
            <p:ph type="dt" sz="half" idx="10"/>
          </p:nvPr>
        </p:nvSpPr>
        <p:spPr/>
        <p:txBody>
          <a:bodyPr/>
          <a:lstStyle/>
          <a:p>
            <a:fld id="{CCC9EF8E-048C-4334-AD80-D83F6C532D96}" type="datetime5">
              <a:rPr lang="en-GB" smtClean="0"/>
              <a:t>13-May-25</a:t>
            </a:fld>
            <a:endParaRPr lang="en-GB" dirty="0"/>
          </a:p>
        </p:txBody>
      </p:sp>
      <p:sp>
        <p:nvSpPr>
          <p:cNvPr id="6" name="Slaida numura vietturis 5">
            <a:extLst>
              <a:ext uri="{FF2B5EF4-FFF2-40B4-BE49-F238E27FC236}">
                <a16:creationId xmlns:a16="http://schemas.microsoft.com/office/drawing/2014/main" id="{97E3F1B3-6DDD-4EEE-8315-2365018D5D3D}"/>
              </a:ext>
            </a:extLst>
          </p:cNvPr>
          <p:cNvSpPr>
            <a:spLocks noGrp="1"/>
          </p:cNvSpPr>
          <p:nvPr>
            <p:ph type="sldNum" sz="quarter" idx="12"/>
          </p:nvPr>
        </p:nvSpPr>
        <p:spPr/>
        <p:txBody>
          <a:bodyPr/>
          <a:lstStyle/>
          <a:p>
            <a:fld id="{CC7D8618-F20C-406E-B464-04F15D14577A}" type="slidenum">
              <a:rPr lang="en-GB" smtClean="0"/>
              <a:pPr/>
              <a:t>12</a:t>
            </a:fld>
            <a:endParaRPr lang="en-GB" dirty="0"/>
          </a:p>
        </p:txBody>
      </p:sp>
      <p:sp>
        <p:nvSpPr>
          <p:cNvPr id="17" name="Teksta vietturis 2">
            <a:extLst>
              <a:ext uri="{FF2B5EF4-FFF2-40B4-BE49-F238E27FC236}">
                <a16:creationId xmlns:a16="http://schemas.microsoft.com/office/drawing/2014/main" id="{686A8E40-BC9C-4AFC-8F6A-600DD6AE1350}"/>
              </a:ext>
            </a:extLst>
          </p:cNvPr>
          <p:cNvSpPr>
            <a:spLocks noGrp="1"/>
          </p:cNvSpPr>
          <p:nvPr>
            <p:ph type="body" sz="quarter" idx="14"/>
          </p:nvPr>
        </p:nvSpPr>
        <p:spPr>
          <a:xfrm>
            <a:off x="2" y="2203"/>
            <a:ext cx="4571998" cy="258763"/>
          </a:xfrm>
        </p:spPr>
        <p:txBody>
          <a:bodyPr/>
          <a:lstStyle/>
          <a:p>
            <a:r>
              <a:rPr lang="en-GB" sz="1400" b="1" dirty="0"/>
              <a:t>Model Building and Evaluation</a:t>
            </a:r>
          </a:p>
        </p:txBody>
      </p:sp>
      <p:sp>
        <p:nvSpPr>
          <p:cNvPr id="18" name="Text Placeholder 9">
            <a:extLst>
              <a:ext uri="{FF2B5EF4-FFF2-40B4-BE49-F238E27FC236}">
                <a16:creationId xmlns:a16="http://schemas.microsoft.com/office/drawing/2014/main" id="{8BF41EDC-AD13-4B7C-A39F-936BDB8C6A7F}"/>
              </a:ext>
            </a:extLst>
          </p:cNvPr>
          <p:cNvSpPr>
            <a:spLocks noGrp="1"/>
          </p:cNvSpPr>
          <p:nvPr>
            <p:ph type="body" sz="quarter" idx="13"/>
          </p:nvPr>
        </p:nvSpPr>
        <p:spPr>
          <a:xfrm>
            <a:off x="1116602" y="6597962"/>
            <a:ext cx="3395577" cy="258763"/>
          </a:xfrm>
        </p:spPr>
        <p:txBody>
          <a:bodyPr/>
          <a:lstStyle/>
          <a:p>
            <a:r>
              <a:rPr lang="en-US" dirty="0"/>
              <a:t>Ismayil Aliyev</a:t>
            </a:r>
            <a:endParaRPr lang="lv-LV" dirty="0"/>
          </a:p>
        </p:txBody>
      </p:sp>
      <p:pic>
        <p:nvPicPr>
          <p:cNvPr id="20" name="Picture 19">
            <a:extLst>
              <a:ext uri="{FF2B5EF4-FFF2-40B4-BE49-F238E27FC236}">
                <a16:creationId xmlns:a16="http://schemas.microsoft.com/office/drawing/2014/main" id="{81437FBE-1618-4617-8801-8DE16B3726EB}"/>
              </a:ext>
            </a:extLst>
          </p:cNvPr>
          <p:cNvPicPr>
            <a:picLocks noChangeAspect="1"/>
          </p:cNvPicPr>
          <p:nvPr/>
        </p:nvPicPr>
        <p:blipFill>
          <a:blip r:embed="rId3"/>
          <a:stretch>
            <a:fillRect/>
          </a:stretch>
        </p:blipFill>
        <p:spPr>
          <a:xfrm>
            <a:off x="435657" y="468825"/>
            <a:ext cx="8272686" cy="5919458"/>
          </a:xfrm>
          <a:prstGeom prst="rect">
            <a:avLst/>
          </a:prstGeom>
        </p:spPr>
      </p:pic>
    </p:spTree>
    <p:extLst>
      <p:ext uri="{BB962C8B-B14F-4D97-AF65-F5344CB8AC3E}">
        <p14:creationId xmlns:p14="http://schemas.microsoft.com/office/powerpoint/2010/main" val="21259083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uma vietturis 4">
            <a:extLst>
              <a:ext uri="{FF2B5EF4-FFF2-40B4-BE49-F238E27FC236}">
                <a16:creationId xmlns:a16="http://schemas.microsoft.com/office/drawing/2014/main" id="{275A68F2-15DA-4FB4-B3F1-13FC4E201FCA}"/>
              </a:ext>
            </a:extLst>
          </p:cNvPr>
          <p:cNvSpPr>
            <a:spLocks noGrp="1"/>
          </p:cNvSpPr>
          <p:nvPr>
            <p:ph type="dt" sz="half" idx="10"/>
          </p:nvPr>
        </p:nvSpPr>
        <p:spPr/>
        <p:txBody>
          <a:bodyPr/>
          <a:lstStyle/>
          <a:p>
            <a:fld id="{CCC9EF8E-048C-4334-AD80-D83F6C532D96}" type="datetime5">
              <a:rPr lang="en-GB" smtClean="0"/>
              <a:t>13-May-25</a:t>
            </a:fld>
            <a:endParaRPr lang="en-GB" dirty="0"/>
          </a:p>
        </p:txBody>
      </p:sp>
      <p:sp>
        <p:nvSpPr>
          <p:cNvPr id="6" name="Slaida numura vietturis 5">
            <a:extLst>
              <a:ext uri="{FF2B5EF4-FFF2-40B4-BE49-F238E27FC236}">
                <a16:creationId xmlns:a16="http://schemas.microsoft.com/office/drawing/2014/main" id="{97E3F1B3-6DDD-4EEE-8315-2365018D5D3D}"/>
              </a:ext>
            </a:extLst>
          </p:cNvPr>
          <p:cNvSpPr>
            <a:spLocks noGrp="1"/>
          </p:cNvSpPr>
          <p:nvPr>
            <p:ph type="sldNum" sz="quarter" idx="12"/>
          </p:nvPr>
        </p:nvSpPr>
        <p:spPr/>
        <p:txBody>
          <a:bodyPr/>
          <a:lstStyle/>
          <a:p>
            <a:fld id="{CC7D8618-F20C-406E-B464-04F15D14577A}" type="slidenum">
              <a:rPr lang="en-GB" smtClean="0"/>
              <a:pPr/>
              <a:t>13</a:t>
            </a:fld>
            <a:endParaRPr lang="en-GB" dirty="0"/>
          </a:p>
        </p:txBody>
      </p:sp>
      <p:sp>
        <p:nvSpPr>
          <p:cNvPr id="17" name="Teksta vietturis 2">
            <a:extLst>
              <a:ext uri="{FF2B5EF4-FFF2-40B4-BE49-F238E27FC236}">
                <a16:creationId xmlns:a16="http://schemas.microsoft.com/office/drawing/2014/main" id="{686A8E40-BC9C-4AFC-8F6A-600DD6AE1350}"/>
              </a:ext>
            </a:extLst>
          </p:cNvPr>
          <p:cNvSpPr>
            <a:spLocks noGrp="1"/>
          </p:cNvSpPr>
          <p:nvPr>
            <p:ph type="body" sz="quarter" idx="14"/>
          </p:nvPr>
        </p:nvSpPr>
        <p:spPr>
          <a:xfrm>
            <a:off x="2" y="2203"/>
            <a:ext cx="4571998" cy="258763"/>
          </a:xfrm>
        </p:spPr>
        <p:txBody>
          <a:bodyPr/>
          <a:lstStyle/>
          <a:p>
            <a:r>
              <a:rPr lang="en-GB" sz="1400" b="1" dirty="0"/>
              <a:t>Model Building and Evaluation</a:t>
            </a:r>
          </a:p>
        </p:txBody>
      </p:sp>
      <p:sp>
        <p:nvSpPr>
          <p:cNvPr id="18" name="Text Placeholder 9">
            <a:extLst>
              <a:ext uri="{FF2B5EF4-FFF2-40B4-BE49-F238E27FC236}">
                <a16:creationId xmlns:a16="http://schemas.microsoft.com/office/drawing/2014/main" id="{8BF41EDC-AD13-4B7C-A39F-936BDB8C6A7F}"/>
              </a:ext>
            </a:extLst>
          </p:cNvPr>
          <p:cNvSpPr>
            <a:spLocks noGrp="1"/>
          </p:cNvSpPr>
          <p:nvPr>
            <p:ph type="body" sz="quarter" idx="13"/>
          </p:nvPr>
        </p:nvSpPr>
        <p:spPr>
          <a:xfrm>
            <a:off x="1116602" y="6597962"/>
            <a:ext cx="3395577" cy="258763"/>
          </a:xfrm>
        </p:spPr>
        <p:txBody>
          <a:bodyPr/>
          <a:lstStyle/>
          <a:p>
            <a:r>
              <a:rPr lang="en-US" dirty="0"/>
              <a:t>Ismayil Aliyev</a:t>
            </a:r>
            <a:endParaRPr lang="lv-LV" dirty="0"/>
          </a:p>
        </p:txBody>
      </p:sp>
      <p:pic>
        <p:nvPicPr>
          <p:cNvPr id="3" name="Picture 2">
            <a:extLst>
              <a:ext uri="{FF2B5EF4-FFF2-40B4-BE49-F238E27FC236}">
                <a16:creationId xmlns:a16="http://schemas.microsoft.com/office/drawing/2014/main" id="{E167F867-BCAA-4FD1-9A4B-822F190F45B7}"/>
              </a:ext>
            </a:extLst>
          </p:cNvPr>
          <p:cNvPicPr>
            <a:picLocks noChangeAspect="1"/>
          </p:cNvPicPr>
          <p:nvPr/>
        </p:nvPicPr>
        <p:blipFill>
          <a:blip r:embed="rId3"/>
          <a:stretch>
            <a:fillRect/>
          </a:stretch>
        </p:blipFill>
        <p:spPr>
          <a:xfrm>
            <a:off x="1116602" y="330078"/>
            <a:ext cx="6763927" cy="3816982"/>
          </a:xfrm>
          <a:prstGeom prst="rect">
            <a:avLst/>
          </a:prstGeom>
        </p:spPr>
      </p:pic>
      <p:sp>
        <p:nvSpPr>
          <p:cNvPr id="9" name="TextBox 8">
            <a:extLst>
              <a:ext uri="{FF2B5EF4-FFF2-40B4-BE49-F238E27FC236}">
                <a16:creationId xmlns:a16="http://schemas.microsoft.com/office/drawing/2014/main" id="{52E91AEA-9EC9-4CC8-8607-017A3EC240EB}"/>
              </a:ext>
            </a:extLst>
          </p:cNvPr>
          <p:cNvSpPr txBox="1"/>
          <p:nvPr/>
        </p:nvSpPr>
        <p:spPr>
          <a:xfrm>
            <a:off x="196702" y="4047620"/>
            <a:ext cx="8750595" cy="2542363"/>
          </a:xfrm>
          <a:prstGeom prst="rect">
            <a:avLst/>
          </a:prstGeom>
          <a:noFill/>
        </p:spPr>
        <p:txBody>
          <a:bodyPr wrap="square">
            <a:spAutoFit/>
          </a:bodyPr>
          <a:lstStyle/>
          <a:p>
            <a:pPr algn="just">
              <a:lnSpc>
                <a:spcPct val="150000"/>
              </a:lnSpc>
            </a:pPr>
            <a:r>
              <a:rPr lang="en-GB" dirty="0"/>
              <a:t>Among the models, the </a:t>
            </a:r>
            <a:r>
              <a:rPr lang="en-GB" b="1" dirty="0"/>
              <a:t>Support</a:t>
            </a:r>
            <a:r>
              <a:rPr lang="en-GB" dirty="0"/>
              <a:t> </a:t>
            </a:r>
            <a:r>
              <a:rPr lang="en-GB" b="1" dirty="0"/>
              <a:t>Vector</a:t>
            </a:r>
            <a:r>
              <a:rPr lang="en-GB" dirty="0"/>
              <a:t> </a:t>
            </a:r>
            <a:r>
              <a:rPr lang="en-GB" b="1" dirty="0"/>
              <a:t>Classifier</a:t>
            </a:r>
            <a:r>
              <a:rPr lang="en-GB" dirty="0"/>
              <a:t> has the highest area under the curve </a:t>
            </a:r>
            <a:r>
              <a:rPr lang="en-GB" b="1" dirty="0"/>
              <a:t>(0.9743)</a:t>
            </a:r>
            <a:r>
              <a:rPr lang="en-GB" dirty="0"/>
              <a:t>, meaning it performed best at distinguishing between classes. </a:t>
            </a:r>
            <a:r>
              <a:rPr lang="en-GB" b="1" dirty="0"/>
              <a:t>Logistic</a:t>
            </a:r>
            <a:r>
              <a:rPr lang="en-GB" dirty="0"/>
              <a:t> </a:t>
            </a:r>
            <a:r>
              <a:rPr lang="en-GB" b="1" dirty="0"/>
              <a:t>Regression</a:t>
            </a:r>
            <a:r>
              <a:rPr lang="en-GB" dirty="0"/>
              <a:t> follows closely with a score of </a:t>
            </a:r>
            <a:r>
              <a:rPr lang="en-GB" b="1" dirty="0"/>
              <a:t>0.9713</a:t>
            </a:r>
            <a:r>
              <a:rPr lang="en-GB" dirty="0"/>
              <a:t>, showing strong predictive power as well. </a:t>
            </a:r>
            <a:r>
              <a:rPr lang="en-GB" b="1" dirty="0"/>
              <a:t>K-Nearest</a:t>
            </a:r>
            <a:r>
              <a:rPr lang="en-GB" dirty="0"/>
              <a:t> </a:t>
            </a:r>
            <a:r>
              <a:rPr lang="en-GB" b="1" dirty="0" err="1"/>
              <a:t>Neighbors</a:t>
            </a:r>
            <a:r>
              <a:rPr lang="en-GB" dirty="0"/>
              <a:t> also performed well </a:t>
            </a:r>
            <a:r>
              <a:rPr lang="en-GB" b="1" dirty="0"/>
              <a:t>(0.9313)</a:t>
            </a:r>
            <a:r>
              <a:rPr lang="en-GB" dirty="0"/>
              <a:t>, though slightly below the top two. </a:t>
            </a:r>
            <a:r>
              <a:rPr lang="en-GB" b="1" dirty="0"/>
              <a:t>The Decision Tree </a:t>
            </a:r>
            <a:r>
              <a:rPr lang="en-GB" dirty="0"/>
              <a:t>classifier scored the lowest </a:t>
            </a:r>
            <a:r>
              <a:rPr lang="en-GB" b="1" dirty="0"/>
              <a:t>(0.9155)</a:t>
            </a:r>
            <a:r>
              <a:rPr lang="en-GB" dirty="0"/>
              <a:t>, but still well above the 50% baseline shown by the diagonal line.</a:t>
            </a:r>
            <a:endParaRPr lang="en-US" dirty="0"/>
          </a:p>
        </p:txBody>
      </p:sp>
    </p:spTree>
    <p:extLst>
      <p:ext uri="{BB962C8B-B14F-4D97-AF65-F5344CB8AC3E}">
        <p14:creationId xmlns:p14="http://schemas.microsoft.com/office/powerpoint/2010/main" val="17308212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uma vietturis 4">
            <a:extLst>
              <a:ext uri="{FF2B5EF4-FFF2-40B4-BE49-F238E27FC236}">
                <a16:creationId xmlns:a16="http://schemas.microsoft.com/office/drawing/2014/main" id="{275A68F2-15DA-4FB4-B3F1-13FC4E201FCA}"/>
              </a:ext>
            </a:extLst>
          </p:cNvPr>
          <p:cNvSpPr>
            <a:spLocks noGrp="1"/>
          </p:cNvSpPr>
          <p:nvPr>
            <p:ph type="dt" sz="half" idx="10"/>
          </p:nvPr>
        </p:nvSpPr>
        <p:spPr/>
        <p:txBody>
          <a:bodyPr/>
          <a:lstStyle/>
          <a:p>
            <a:fld id="{CCC9EF8E-048C-4334-AD80-D83F6C532D96}" type="datetime5">
              <a:rPr lang="en-GB" smtClean="0"/>
              <a:t>13-May-25</a:t>
            </a:fld>
            <a:endParaRPr lang="en-GB" dirty="0"/>
          </a:p>
        </p:txBody>
      </p:sp>
      <p:sp>
        <p:nvSpPr>
          <p:cNvPr id="6" name="Slaida numura vietturis 5">
            <a:extLst>
              <a:ext uri="{FF2B5EF4-FFF2-40B4-BE49-F238E27FC236}">
                <a16:creationId xmlns:a16="http://schemas.microsoft.com/office/drawing/2014/main" id="{97E3F1B3-6DDD-4EEE-8315-2365018D5D3D}"/>
              </a:ext>
            </a:extLst>
          </p:cNvPr>
          <p:cNvSpPr>
            <a:spLocks noGrp="1"/>
          </p:cNvSpPr>
          <p:nvPr>
            <p:ph type="sldNum" sz="quarter" idx="12"/>
          </p:nvPr>
        </p:nvSpPr>
        <p:spPr/>
        <p:txBody>
          <a:bodyPr/>
          <a:lstStyle/>
          <a:p>
            <a:fld id="{CC7D8618-F20C-406E-B464-04F15D14577A}" type="slidenum">
              <a:rPr lang="en-GB" smtClean="0"/>
              <a:pPr/>
              <a:t>14</a:t>
            </a:fld>
            <a:endParaRPr lang="en-GB" dirty="0"/>
          </a:p>
        </p:txBody>
      </p:sp>
      <p:sp>
        <p:nvSpPr>
          <p:cNvPr id="17" name="Teksta vietturis 2">
            <a:extLst>
              <a:ext uri="{FF2B5EF4-FFF2-40B4-BE49-F238E27FC236}">
                <a16:creationId xmlns:a16="http://schemas.microsoft.com/office/drawing/2014/main" id="{686A8E40-BC9C-4AFC-8F6A-600DD6AE1350}"/>
              </a:ext>
            </a:extLst>
          </p:cNvPr>
          <p:cNvSpPr>
            <a:spLocks noGrp="1"/>
          </p:cNvSpPr>
          <p:nvPr>
            <p:ph type="body" sz="quarter" idx="14"/>
          </p:nvPr>
        </p:nvSpPr>
        <p:spPr>
          <a:xfrm>
            <a:off x="2" y="2203"/>
            <a:ext cx="4571998" cy="258763"/>
          </a:xfrm>
        </p:spPr>
        <p:txBody>
          <a:bodyPr/>
          <a:lstStyle/>
          <a:p>
            <a:r>
              <a:rPr lang="en-GB" sz="1400" b="1" dirty="0"/>
              <a:t>Model Building and Evaluation</a:t>
            </a:r>
          </a:p>
        </p:txBody>
      </p:sp>
      <p:sp>
        <p:nvSpPr>
          <p:cNvPr id="18" name="Text Placeholder 9">
            <a:extLst>
              <a:ext uri="{FF2B5EF4-FFF2-40B4-BE49-F238E27FC236}">
                <a16:creationId xmlns:a16="http://schemas.microsoft.com/office/drawing/2014/main" id="{8BF41EDC-AD13-4B7C-A39F-936BDB8C6A7F}"/>
              </a:ext>
            </a:extLst>
          </p:cNvPr>
          <p:cNvSpPr>
            <a:spLocks noGrp="1"/>
          </p:cNvSpPr>
          <p:nvPr>
            <p:ph type="body" sz="quarter" idx="13"/>
          </p:nvPr>
        </p:nvSpPr>
        <p:spPr>
          <a:xfrm>
            <a:off x="1116602" y="6597962"/>
            <a:ext cx="3395577" cy="258763"/>
          </a:xfrm>
        </p:spPr>
        <p:txBody>
          <a:bodyPr/>
          <a:lstStyle/>
          <a:p>
            <a:r>
              <a:rPr lang="en-US" dirty="0"/>
              <a:t>Ismayil Aliyev</a:t>
            </a:r>
            <a:endParaRPr lang="lv-LV" dirty="0"/>
          </a:p>
        </p:txBody>
      </p:sp>
      <p:graphicFrame>
        <p:nvGraphicFramePr>
          <p:cNvPr id="2" name="Table 2">
            <a:extLst>
              <a:ext uri="{FF2B5EF4-FFF2-40B4-BE49-F238E27FC236}">
                <a16:creationId xmlns:a16="http://schemas.microsoft.com/office/drawing/2014/main" id="{C6D366E6-499A-454B-B91C-C0D382B0C18D}"/>
              </a:ext>
            </a:extLst>
          </p:cNvPr>
          <p:cNvGraphicFramePr>
            <a:graphicFrameLocks noGrp="1"/>
          </p:cNvGraphicFramePr>
          <p:nvPr>
            <p:extLst>
              <p:ext uri="{D42A27DB-BD31-4B8C-83A1-F6EECF244321}">
                <p14:modId xmlns:p14="http://schemas.microsoft.com/office/powerpoint/2010/main" val="2691635823"/>
              </p:ext>
            </p:extLst>
          </p:nvPr>
        </p:nvGraphicFramePr>
        <p:xfrm>
          <a:off x="121920" y="494792"/>
          <a:ext cx="8766048" cy="5808470"/>
        </p:xfrm>
        <a:graphic>
          <a:graphicData uri="http://schemas.openxmlformats.org/drawingml/2006/table">
            <a:tbl>
              <a:tblPr firstRow="1" bandRow="1">
                <a:tableStyleId>{21E4AEA4-8DFA-4A89-87EB-49C32662AFE0}</a:tableStyleId>
              </a:tblPr>
              <a:tblGrid>
                <a:gridCol w="3744735">
                  <a:extLst>
                    <a:ext uri="{9D8B030D-6E8A-4147-A177-3AD203B41FA5}">
                      <a16:colId xmlns:a16="http://schemas.microsoft.com/office/drawing/2014/main" val="2821175054"/>
                    </a:ext>
                  </a:extLst>
                </a:gridCol>
                <a:gridCol w="1327137">
                  <a:extLst>
                    <a:ext uri="{9D8B030D-6E8A-4147-A177-3AD203B41FA5}">
                      <a16:colId xmlns:a16="http://schemas.microsoft.com/office/drawing/2014/main" val="2963956466"/>
                    </a:ext>
                  </a:extLst>
                </a:gridCol>
                <a:gridCol w="1255776">
                  <a:extLst>
                    <a:ext uri="{9D8B030D-6E8A-4147-A177-3AD203B41FA5}">
                      <a16:colId xmlns:a16="http://schemas.microsoft.com/office/drawing/2014/main" val="1999765037"/>
                    </a:ext>
                  </a:extLst>
                </a:gridCol>
                <a:gridCol w="1243584">
                  <a:extLst>
                    <a:ext uri="{9D8B030D-6E8A-4147-A177-3AD203B41FA5}">
                      <a16:colId xmlns:a16="http://schemas.microsoft.com/office/drawing/2014/main" val="3972607089"/>
                    </a:ext>
                  </a:extLst>
                </a:gridCol>
                <a:gridCol w="1194816">
                  <a:extLst>
                    <a:ext uri="{9D8B030D-6E8A-4147-A177-3AD203B41FA5}">
                      <a16:colId xmlns:a16="http://schemas.microsoft.com/office/drawing/2014/main" val="277506177"/>
                    </a:ext>
                  </a:extLst>
                </a:gridCol>
              </a:tblGrid>
              <a:tr h="1161694">
                <a:tc>
                  <a:txBody>
                    <a:bodyPr/>
                    <a:lstStyle/>
                    <a:p>
                      <a:pPr algn="ctr"/>
                      <a:r>
                        <a:rPr lang="en-US" dirty="0"/>
                        <a:t>Model</a:t>
                      </a:r>
                    </a:p>
                  </a:txBody>
                  <a:tcPr anchor="ctr"/>
                </a:tc>
                <a:tc>
                  <a:txBody>
                    <a:bodyPr/>
                    <a:lstStyle/>
                    <a:p>
                      <a:pPr algn="ctr"/>
                      <a:r>
                        <a:rPr lang="en-US" dirty="0"/>
                        <a:t>TP</a:t>
                      </a:r>
                    </a:p>
                  </a:txBody>
                  <a:tcPr anchor="ctr"/>
                </a:tc>
                <a:tc>
                  <a:txBody>
                    <a:bodyPr/>
                    <a:lstStyle/>
                    <a:p>
                      <a:pPr algn="ctr"/>
                      <a:r>
                        <a:rPr lang="en-US" dirty="0"/>
                        <a:t>TN</a:t>
                      </a:r>
                    </a:p>
                  </a:txBody>
                  <a:tcPr anchor="ctr"/>
                </a:tc>
                <a:tc>
                  <a:txBody>
                    <a:bodyPr/>
                    <a:lstStyle/>
                    <a:p>
                      <a:pPr algn="ctr"/>
                      <a:r>
                        <a:rPr lang="en-US" dirty="0"/>
                        <a:t>FP</a:t>
                      </a:r>
                    </a:p>
                  </a:txBody>
                  <a:tcPr anchor="ctr"/>
                </a:tc>
                <a:tc>
                  <a:txBody>
                    <a:bodyPr/>
                    <a:lstStyle/>
                    <a:p>
                      <a:pPr algn="ctr"/>
                      <a:r>
                        <a:rPr lang="en-US" dirty="0"/>
                        <a:t>FN</a:t>
                      </a:r>
                    </a:p>
                  </a:txBody>
                  <a:tcPr anchor="ctr"/>
                </a:tc>
                <a:extLst>
                  <a:ext uri="{0D108BD9-81ED-4DB2-BD59-A6C34878D82A}">
                    <a16:rowId xmlns:a16="http://schemas.microsoft.com/office/drawing/2014/main" val="1721487202"/>
                  </a:ext>
                </a:extLst>
              </a:tr>
              <a:tr h="1161694">
                <a:tc>
                  <a:txBody>
                    <a:bodyPr/>
                    <a:lstStyle/>
                    <a:p>
                      <a:pPr algn="ctr"/>
                      <a:r>
                        <a:rPr lang="en-US" dirty="0"/>
                        <a:t>Logistic Regression</a:t>
                      </a:r>
                    </a:p>
                  </a:txBody>
                  <a:tcPr anchor="ctr"/>
                </a:tc>
                <a:tc>
                  <a:txBody>
                    <a:bodyPr/>
                    <a:lstStyle/>
                    <a:p>
                      <a:pPr algn="ctr"/>
                      <a:r>
                        <a:rPr lang="en-US" dirty="0"/>
                        <a:t>85</a:t>
                      </a:r>
                    </a:p>
                  </a:txBody>
                  <a:tcPr anchor="ctr"/>
                </a:tc>
                <a:tc>
                  <a:txBody>
                    <a:bodyPr/>
                    <a:lstStyle/>
                    <a:p>
                      <a:pPr algn="ctr"/>
                      <a:r>
                        <a:rPr lang="en-US" dirty="0"/>
                        <a:t>100</a:t>
                      </a:r>
                    </a:p>
                  </a:txBody>
                  <a:tcPr anchor="ctr"/>
                </a:tc>
                <a:tc>
                  <a:txBody>
                    <a:bodyPr/>
                    <a:lstStyle/>
                    <a:p>
                      <a:pPr algn="ctr"/>
                      <a:r>
                        <a:rPr lang="en-US" dirty="0"/>
                        <a:t>0</a:t>
                      </a:r>
                    </a:p>
                  </a:txBody>
                  <a:tcPr anchor="ctr"/>
                </a:tc>
                <a:tc>
                  <a:txBody>
                    <a:bodyPr/>
                    <a:lstStyle/>
                    <a:p>
                      <a:pPr algn="ctr"/>
                      <a:r>
                        <a:rPr lang="en-US" dirty="0"/>
                        <a:t>4</a:t>
                      </a:r>
                    </a:p>
                  </a:txBody>
                  <a:tcPr anchor="ctr"/>
                </a:tc>
                <a:extLst>
                  <a:ext uri="{0D108BD9-81ED-4DB2-BD59-A6C34878D82A}">
                    <a16:rowId xmlns:a16="http://schemas.microsoft.com/office/drawing/2014/main" val="3929585106"/>
                  </a:ext>
                </a:extLst>
              </a:tr>
              <a:tr h="1161694">
                <a:tc>
                  <a:txBody>
                    <a:bodyPr/>
                    <a:lstStyle/>
                    <a:p>
                      <a:pPr algn="ctr"/>
                      <a:r>
                        <a:rPr lang="en-US" dirty="0"/>
                        <a:t>K-Nearest Neighbors</a:t>
                      </a:r>
                    </a:p>
                  </a:txBody>
                  <a:tcPr anchor="ctr"/>
                </a:tc>
                <a:tc>
                  <a:txBody>
                    <a:bodyPr/>
                    <a:lstStyle/>
                    <a:p>
                      <a:pPr algn="ctr"/>
                      <a:r>
                        <a:rPr lang="en-US" dirty="0"/>
                        <a:t>79</a:t>
                      </a:r>
                    </a:p>
                  </a:txBody>
                  <a:tcPr anchor="ctr"/>
                </a:tc>
                <a:tc>
                  <a:txBody>
                    <a:bodyPr/>
                    <a:lstStyle/>
                    <a:p>
                      <a:pPr algn="ctr"/>
                      <a:r>
                        <a:rPr lang="en-US" dirty="0"/>
                        <a:t>99</a:t>
                      </a:r>
                    </a:p>
                  </a:txBody>
                  <a:tcPr anchor="ctr"/>
                </a:tc>
                <a:tc>
                  <a:txBody>
                    <a:bodyPr/>
                    <a:lstStyle/>
                    <a:p>
                      <a:pPr algn="ctr"/>
                      <a:r>
                        <a:rPr lang="en-US" dirty="0"/>
                        <a:t>2</a:t>
                      </a:r>
                    </a:p>
                  </a:txBody>
                  <a:tcPr anchor="ctr"/>
                </a:tc>
                <a:tc>
                  <a:txBody>
                    <a:bodyPr/>
                    <a:lstStyle/>
                    <a:p>
                      <a:pPr algn="ctr"/>
                      <a:r>
                        <a:rPr lang="en-US" dirty="0"/>
                        <a:t>10</a:t>
                      </a:r>
                    </a:p>
                  </a:txBody>
                  <a:tcPr anchor="ctr"/>
                </a:tc>
                <a:extLst>
                  <a:ext uri="{0D108BD9-81ED-4DB2-BD59-A6C34878D82A}">
                    <a16:rowId xmlns:a16="http://schemas.microsoft.com/office/drawing/2014/main" val="1544352826"/>
                  </a:ext>
                </a:extLst>
              </a:tr>
              <a:tr h="1161694">
                <a:tc>
                  <a:txBody>
                    <a:bodyPr/>
                    <a:lstStyle/>
                    <a:p>
                      <a:pPr algn="ctr"/>
                      <a:r>
                        <a:rPr lang="en-US" dirty="0"/>
                        <a:t>Support Vector Machines</a:t>
                      </a:r>
                    </a:p>
                    <a:p>
                      <a:pPr algn="ctr"/>
                      <a:endParaRPr lang="en-US" dirty="0"/>
                    </a:p>
                  </a:txBody>
                  <a:tcPr anchor="ctr"/>
                </a:tc>
                <a:tc>
                  <a:txBody>
                    <a:bodyPr/>
                    <a:lstStyle/>
                    <a:p>
                      <a:pPr algn="ctr"/>
                      <a:r>
                        <a:rPr lang="en-US" dirty="0"/>
                        <a:t>82</a:t>
                      </a:r>
                    </a:p>
                  </a:txBody>
                  <a:tcPr anchor="ctr"/>
                </a:tc>
                <a:tc>
                  <a:txBody>
                    <a:bodyPr/>
                    <a:lstStyle/>
                    <a:p>
                      <a:pPr algn="ctr"/>
                      <a:r>
                        <a:rPr lang="en-US" dirty="0"/>
                        <a:t>100</a:t>
                      </a:r>
                    </a:p>
                  </a:txBody>
                  <a:tcPr anchor="ctr"/>
                </a:tc>
                <a:tc>
                  <a:txBody>
                    <a:bodyPr/>
                    <a:lstStyle/>
                    <a:p>
                      <a:pPr algn="ctr"/>
                      <a:r>
                        <a:rPr lang="en-US" dirty="0"/>
                        <a:t>0</a:t>
                      </a:r>
                    </a:p>
                  </a:txBody>
                  <a:tcPr anchor="ctr"/>
                </a:tc>
                <a:tc>
                  <a:txBody>
                    <a:bodyPr/>
                    <a:lstStyle/>
                    <a:p>
                      <a:pPr algn="ctr"/>
                      <a:r>
                        <a:rPr lang="en-US" dirty="0"/>
                        <a:t>7</a:t>
                      </a:r>
                    </a:p>
                  </a:txBody>
                  <a:tcPr anchor="ctr"/>
                </a:tc>
                <a:extLst>
                  <a:ext uri="{0D108BD9-81ED-4DB2-BD59-A6C34878D82A}">
                    <a16:rowId xmlns:a16="http://schemas.microsoft.com/office/drawing/2014/main" val="1841760672"/>
                  </a:ext>
                </a:extLst>
              </a:tr>
              <a:tr h="1161694">
                <a:tc>
                  <a:txBody>
                    <a:bodyPr/>
                    <a:lstStyle/>
                    <a:p>
                      <a:pPr algn="ctr"/>
                      <a:r>
                        <a:rPr lang="en-US" dirty="0"/>
                        <a:t>Decision Tree</a:t>
                      </a:r>
                    </a:p>
                  </a:txBody>
                  <a:tcPr anchor="ctr"/>
                </a:tc>
                <a:tc>
                  <a:txBody>
                    <a:bodyPr/>
                    <a:lstStyle/>
                    <a:p>
                      <a:pPr algn="ctr"/>
                      <a:r>
                        <a:rPr lang="en-US" dirty="0"/>
                        <a:t>80</a:t>
                      </a:r>
                    </a:p>
                  </a:txBody>
                  <a:tcPr anchor="ctr"/>
                </a:tc>
                <a:tc>
                  <a:txBody>
                    <a:bodyPr/>
                    <a:lstStyle/>
                    <a:p>
                      <a:pPr algn="ctr"/>
                      <a:r>
                        <a:rPr lang="en-US" dirty="0"/>
                        <a:t>96</a:t>
                      </a:r>
                    </a:p>
                  </a:txBody>
                  <a:tcPr anchor="ctr"/>
                </a:tc>
                <a:tc>
                  <a:txBody>
                    <a:bodyPr/>
                    <a:lstStyle/>
                    <a:p>
                      <a:pPr algn="ctr"/>
                      <a:r>
                        <a:rPr lang="en-US" dirty="0"/>
                        <a:t>5</a:t>
                      </a:r>
                    </a:p>
                  </a:txBody>
                  <a:tcPr anchor="ctr"/>
                </a:tc>
                <a:tc>
                  <a:txBody>
                    <a:bodyPr/>
                    <a:lstStyle/>
                    <a:p>
                      <a:pPr algn="ctr"/>
                      <a:r>
                        <a:rPr lang="en-US" dirty="0"/>
                        <a:t>9</a:t>
                      </a:r>
                    </a:p>
                  </a:txBody>
                  <a:tcPr anchor="ctr"/>
                </a:tc>
                <a:extLst>
                  <a:ext uri="{0D108BD9-81ED-4DB2-BD59-A6C34878D82A}">
                    <a16:rowId xmlns:a16="http://schemas.microsoft.com/office/drawing/2014/main" val="1206373521"/>
                  </a:ext>
                </a:extLst>
              </a:tr>
            </a:tbl>
          </a:graphicData>
        </a:graphic>
      </p:graphicFrame>
    </p:spTree>
    <p:extLst>
      <p:ext uri="{BB962C8B-B14F-4D97-AF65-F5344CB8AC3E}">
        <p14:creationId xmlns:p14="http://schemas.microsoft.com/office/powerpoint/2010/main" val="11623535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uma vietturis 4">
            <a:extLst>
              <a:ext uri="{FF2B5EF4-FFF2-40B4-BE49-F238E27FC236}">
                <a16:creationId xmlns:a16="http://schemas.microsoft.com/office/drawing/2014/main" id="{275A68F2-15DA-4FB4-B3F1-13FC4E201FCA}"/>
              </a:ext>
            </a:extLst>
          </p:cNvPr>
          <p:cNvSpPr>
            <a:spLocks noGrp="1"/>
          </p:cNvSpPr>
          <p:nvPr>
            <p:ph type="dt" sz="half" idx="10"/>
          </p:nvPr>
        </p:nvSpPr>
        <p:spPr/>
        <p:txBody>
          <a:bodyPr/>
          <a:lstStyle/>
          <a:p>
            <a:fld id="{CCC9EF8E-048C-4334-AD80-D83F6C532D96}" type="datetime5">
              <a:rPr lang="en-GB" smtClean="0"/>
              <a:t>13-May-25</a:t>
            </a:fld>
            <a:endParaRPr lang="en-GB" dirty="0"/>
          </a:p>
        </p:txBody>
      </p:sp>
      <p:sp>
        <p:nvSpPr>
          <p:cNvPr id="6" name="Slaida numura vietturis 5">
            <a:extLst>
              <a:ext uri="{FF2B5EF4-FFF2-40B4-BE49-F238E27FC236}">
                <a16:creationId xmlns:a16="http://schemas.microsoft.com/office/drawing/2014/main" id="{97E3F1B3-6DDD-4EEE-8315-2365018D5D3D}"/>
              </a:ext>
            </a:extLst>
          </p:cNvPr>
          <p:cNvSpPr>
            <a:spLocks noGrp="1"/>
          </p:cNvSpPr>
          <p:nvPr>
            <p:ph type="sldNum" sz="quarter" idx="12"/>
          </p:nvPr>
        </p:nvSpPr>
        <p:spPr/>
        <p:txBody>
          <a:bodyPr/>
          <a:lstStyle/>
          <a:p>
            <a:fld id="{CC7D8618-F20C-406E-B464-04F15D14577A}" type="slidenum">
              <a:rPr lang="en-GB" smtClean="0"/>
              <a:pPr/>
              <a:t>15</a:t>
            </a:fld>
            <a:endParaRPr lang="en-GB" dirty="0"/>
          </a:p>
        </p:txBody>
      </p:sp>
      <p:sp>
        <p:nvSpPr>
          <p:cNvPr id="18" name="Text Placeholder 9">
            <a:extLst>
              <a:ext uri="{FF2B5EF4-FFF2-40B4-BE49-F238E27FC236}">
                <a16:creationId xmlns:a16="http://schemas.microsoft.com/office/drawing/2014/main" id="{8BF41EDC-AD13-4B7C-A39F-936BDB8C6A7F}"/>
              </a:ext>
            </a:extLst>
          </p:cNvPr>
          <p:cNvSpPr>
            <a:spLocks noGrp="1"/>
          </p:cNvSpPr>
          <p:nvPr>
            <p:ph type="body" sz="quarter" idx="13"/>
          </p:nvPr>
        </p:nvSpPr>
        <p:spPr>
          <a:xfrm>
            <a:off x="1116602" y="6597962"/>
            <a:ext cx="3395577" cy="258763"/>
          </a:xfrm>
        </p:spPr>
        <p:txBody>
          <a:bodyPr/>
          <a:lstStyle/>
          <a:p>
            <a:r>
              <a:rPr lang="en-US" dirty="0"/>
              <a:t>Ismayil Aliyev</a:t>
            </a:r>
            <a:endParaRPr lang="lv-LV" dirty="0"/>
          </a:p>
        </p:txBody>
      </p:sp>
      <p:pic>
        <p:nvPicPr>
          <p:cNvPr id="4" name="Picture 3">
            <a:extLst>
              <a:ext uri="{FF2B5EF4-FFF2-40B4-BE49-F238E27FC236}">
                <a16:creationId xmlns:a16="http://schemas.microsoft.com/office/drawing/2014/main" id="{5EE1B6CA-E82C-467A-94DD-79EF4E429724}"/>
              </a:ext>
            </a:extLst>
          </p:cNvPr>
          <p:cNvPicPr>
            <a:picLocks noChangeAspect="1"/>
          </p:cNvPicPr>
          <p:nvPr/>
        </p:nvPicPr>
        <p:blipFill>
          <a:blip r:embed="rId3"/>
          <a:stretch>
            <a:fillRect/>
          </a:stretch>
        </p:blipFill>
        <p:spPr>
          <a:xfrm>
            <a:off x="2584731" y="609579"/>
            <a:ext cx="3488746" cy="1363249"/>
          </a:xfrm>
          <a:prstGeom prst="rect">
            <a:avLst/>
          </a:prstGeom>
        </p:spPr>
      </p:pic>
      <p:sp>
        <p:nvSpPr>
          <p:cNvPr id="13" name="Teksta vietturis 2">
            <a:extLst>
              <a:ext uri="{FF2B5EF4-FFF2-40B4-BE49-F238E27FC236}">
                <a16:creationId xmlns:a16="http://schemas.microsoft.com/office/drawing/2014/main" id="{1F1E35D5-7550-4090-969D-FC9EF762EA59}"/>
              </a:ext>
            </a:extLst>
          </p:cNvPr>
          <p:cNvSpPr>
            <a:spLocks noGrp="1"/>
          </p:cNvSpPr>
          <p:nvPr>
            <p:ph type="body" sz="quarter" idx="14"/>
          </p:nvPr>
        </p:nvSpPr>
        <p:spPr>
          <a:xfrm>
            <a:off x="2" y="2203"/>
            <a:ext cx="4571998" cy="258763"/>
          </a:xfrm>
        </p:spPr>
        <p:txBody>
          <a:bodyPr/>
          <a:lstStyle/>
          <a:p>
            <a:r>
              <a:rPr lang="en-GB" sz="1400" b="1" dirty="0"/>
              <a:t>Model Building and Evaluation</a:t>
            </a:r>
          </a:p>
        </p:txBody>
      </p:sp>
      <p:sp>
        <p:nvSpPr>
          <p:cNvPr id="15" name="TextBox 14">
            <a:extLst>
              <a:ext uri="{FF2B5EF4-FFF2-40B4-BE49-F238E27FC236}">
                <a16:creationId xmlns:a16="http://schemas.microsoft.com/office/drawing/2014/main" id="{B86CB1AE-BE21-4B96-82DF-33785A47A0B3}"/>
              </a:ext>
            </a:extLst>
          </p:cNvPr>
          <p:cNvSpPr txBox="1"/>
          <p:nvPr/>
        </p:nvSpPr>
        <p:spPr>
          <a:xfrm>
            <a:off x="283464" y="2491561"/>
            <a:ext cx="8577072" cy="3373359"/>
          </a:xfrm>
          <a:prstGeom prst="rect">
            <a:avLst/>
          </a:prstGeom>
          <a:noFill/>
        </p:spPr>
        <p:txBody>
          <a:bodyPr wrap="square">
            <a:spAutoFit/>
          </a:bodyPr>
          <a:lstStyle/>
          <a:p>
            <a:pPr algn="just">
              <a:lnSpc>
                <a:spcPct val="150000"/>
              </a:lnSpc>
            </a:pPr>
            <a:r>
              <a:rPr lang="en-GB" dirty="0"/>
              <a:t>This table compares the performance of two resampling strategies for handling class imbalance. </a:t>
            </a:r>
            <a:r>
              <a:rPr lang="en-GB" b="1" dirty="0"/>
              <a:t>SMOTE</a:t>
            </a:r>
            <a:r>
              <a:rPr lang="en-GB" dirty="0"/>
              <a:t>, which creates new synthetic examples of the minority class, slightly outperforms </a:t>
            </a:r>
            <a:r>
              <a:rPr lang="en-GB" b="1" dirty="0"/>
              <a:t>Random</a:t>
            </a:r>
            <a:r>
              <a:rPr lang="en-GB" dirty="0"/>
              <a:t> </a:t>
            </a:r>
            <a:r>
              <a:rPr lang="en-GB" b="1" dirty="0"/>
              <a:t>Under</a:t>
            </a:r>
            <a:r>
              <a:rPr lang="en-GB" dirty="0"/>
              <a:t> </a:t>
            </a:r>
            <a:r>
              <a:rPr lang="en-GB" b="1" dirty="0"/>
              <a:t>Sampling</a:t>
            </a:r>
            <a:r>
              <a:rPr lang="en-GB" dirty="0"/>
              <a:t>, which reduces the size of the majority class. </a:t>
            </a:r>
          </a:p>
          <a:p>
            <a:pPr algn="just">
              <a:lnSpc>
                <a:spcPct val="150000"/>
              </a:lnSpc>
            </a:pPr>
            <a:r>
              <a:rPr lang="en-GB" dirty="0"/>
              <a:t>The higher score from </a:t>
            </a:r>
            <a:r>
              <a:rPr lang="en-GB" b="1" dirty="0"/>
              <a:t>SMOTE</a:t>
            </a:r>
            <a:r>
              <a:rPr lang="en-GB" dirty="0"/>
              <a:t> </a:t>
            </a:r>
            <a:r>
              <a:rPr lang="en-GB" b="1" dirty="0"/>
              <a:t>(0.9862 vs. 0.9789) </a:t>
            </a:r>
            <a:r>
              <a:rPr lang="en-GB" dirty="0"/>
              <a:t>suggests that keeping more original data and enriching it with synthetic examples helped the model learn patterns more effectively. In contrast, under sampling might have led to some </a:t>
            </a:r>
            <a:r>
              <a:rPr lang="en-GB" b="1" dirty="0"/>
              <a:t>information loss</a:t>
            </a:r>
            <a:r>
              <a:rPr lang="en-GB" dirty="0"/>
              <a:t>, which slightly affected performance. Overall, over sampling appears to offer a better balance between </a:t>
            </a:r>
            <a:r>
              <a:rPr lang="en-GB" b="1" dirty="0"/>
              <a:t>precision</a:t>
            </a:r>
            <a:r>
              <a:rPr lang="en-GB" dirty="0"/>
              <a:t> and </a:t>
            </a:r>
            <a:r>
              <a:rPr lang="en-GB" b="1" dirty="0"/>
              <a:t>data</a:t>
            </a:r>
            <a:r>
              <a:rPr lang="en-GB" dirty="0"/>
              <a:t> </a:t>
            </a:r>
            <a:r>
              <a:rPr lang="en-GB" b="1" dirty="0"/>
              <a:t>retention</a:t>
            </a:r>
            <a:r>
              <a:rPr lang="en-GB" dirty="0"/>
              <a:t>.</a:t>
            </a:r>
            <a:endParaRPr lang="en-US" dirty="0"/>
          </a:p>
        </p:txBody>
      </p:sp>
    </p:spTree>
    <p:extLst>
      <p:ext uri="{BB962C8B-B14F-4D97-AF65-F5344CB8AC3E}">
        <p14:creationId xmlns:p14="http://schemas.microsoft.com/office/powerpoint/2010/main" val="36179574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uma vietturis 4">
            <a:extLst>
              <a:ext uri="{FF2B5EF4-FFF2-40B4-BE49-F238E27FC236}">
                <a16:creationId xmlns:a16="http://schemas.microsoft.com/office/drawing/2014/main" id="{275A68F2-15DA-4FB4-B3F1-13FC4E201FCA}"/>
              </a:ext>
            </a:extLst>
          </p:cNvPr>
          <p:cNvSpPr>
            <a:spLocks noGrp="1"/>
          </p:cNvSpPr>
          <p:nvPr>
            <p:ph type="dt" sz="half" idx="10"/>
          </p:nvPr>
        </p:nvSpPr>
        <p:spPr/>
        <p:txBody>
          <a:bodyPr/>
          <a:lstStyle/>
          <a:p>
            <a:fld id="{CCC9EF8E-048C-4334-AD80-D83F6C532D96}" type="datetime5">
              <a:rPr lang="en-GB" smtClean="0"/>
              <a:t>13-May-25</a:t>
            </a:fld>
            <a:endParaRPr lang="en-GB" dirty="0"/>
          </a:p>
        </p:txBody>
      </p:sp>
      <p:sp>
        <p:nvSpPr>
          <p:cNvPr id="6" name="Slaida numura vietturis 5">
            <a:extLst>
              <a:ext uri="{FF2B5EF4-FFF2-40B4-BE49-F238E27FC236}">
                <a16:creationId xmlns:a16="http://schemas.microsoft.com/office/drawing/2014/main" id="{97E3F1B3-6DDD-4EEE-8315-2365018D5D3D}"/>
              </a:ext>
            </a:extLst>
          </p:cNvPr>
          <p:cNvSpPr>
            <a:spLocks noGrp="1"/>
          </p:cNvSpPr>
          <p:nvPr>
            <p:ph type="sldNum" sz="quarter" idx="12"/>
          </p:nvPr>
        </p:nvSpPr>
        <p:spPr/>
        <p:txBody>
          <a:bodyPr/>
          <a:lstStyle/>
          <a:p>
            <a:fld id="{CC7D8618-F20C-406E-B464-04F15D14577A}" type="slidenum">
              <a:rPr lang="en-GB" smtClean="0"/>
              <a:pPr/>
              <a:t>16</a:t>
            </a:fld>
            <a:endParaRPr lang="en-GB" dirty="0"/>
          </a:p>
        </p:txBody>
      </p:sp>
      <p:sp>
        <p:nvSpPr>
          <p:cNvPr id="17" name="Teksta vietturis 2">
            <a:extLst>
              <a:ext uri="{FF2B5EF4-FFF2-40B4-BE49-F238E27FC236}">
                <a16:creationId xmlns:a16="http://schemas.microsoft.com/office/drawing/2014/main" id="{686A8E40-BC9C-4AFC-8F6A-600DD6AE1350}"/>
              </a:ext>
            </a:extLst>
          </p:cNvPr>
          <p:cNvSpPr>
            <a:spLocks noGrp="1"/>
          </p:cNvSpPr>
          <p:nvPr>
            <p:ph type="body" sz="quarter" idx="14"/>
          </p:nvPr>
        </p:nvSpPr>
        <p:spPr>
          <a:xfrm>
            <a:off x="2" y="2203"/>
            <a:ext cx="4571998" cy="258763"/>
          </a:xfrm>
        </p:spPr>
        <p:txBody>
          <a:bodyPr/>
          <a:lstStyle/>
          <a:p>
            <a:r>
              <a:rPr lang="en-GB" sz="1400" b="1" dirty="0"/>
              <a:t>Conclusion</a:t>
            </a:r>
          </a:p>
        </p:txBody>
      </p:sp>
      <p:sp>
        <p:nvSpPr>
          <p:cNvPr id="18" name="Text Placeholder 9">
            <a:extLst>
              <a:ext uri="{FF2B5EF4-FFF2-40B4-BE49-F238E27FC236}">
                <a16:creationId xmlns:a16="http://schemas.microsoft.com/office/drawing/2014/main" id="{8BF41EDC-AD13-4B7C-A39F-936BDB8C6A7F}"/>
              </a:ext>
            </a:extLst>
          </p:cNvPr>
          <p:cNvSpPr>
            <a:spLocks noGrp="1"/>
          </p:cNvSpPr>
          <p:nvPr>
            <p:ph type="body" sz="quarter" idx="13"/>
          </p:nvPr>
        </p:nvSpPr>
        <p:spPr>
          <a:xfrm>
            <a:off x="1116602" y="6597962"/>
            <a:ext cx="3395577" cy="258763"/>
          </a:xfrm>
        </p:spPr>
        <p:txBody>
          <a:bodyPr/>
          <a:lstStyle/>
          <a:p>
            <a:r>
              <a:rPr lang="en-US" dirty="0"/>
              <a:t>Ismayil Aliyev</a:t>
            </a:r>
            <a:endParaRPr lang="lv-LV" dirty="0"/>
          </a:p>
        </p:txBody>
      </p:sp>
      <p:sp>
        <p:nvSpPr>
          <p:cNvPr id="8" name="TextBox 7">
            <a:extLst>
              <a:ext uri="{FF2B5EF4-FFF2-40B4-BE49-F238E27FC236}">
                <a16:creationId xmlns:a16="http://schemas.microsoft.com/office/drawing/2014/main" id="{BCB22886-7423-431C-AD9E-163E7EB2B8B8}"/>
              </a:ext>
            </a:extLst>
          </p:cNvPr>
          <p:cNvSpPr txBox="1"/>
          <p:nvPr/>
        </p:nvSpPr>
        <p:spPr>
          <a:xfrm>
            <a:off x="340320" y="390617"/>
            <a:ext cx="8343718" cy="5774017"/>
          </a:xfrm>
          <a:prstGeom prst="rect">
            <a:avLst/>
          </a:prstGeom>
          <a:noFill/>
        </p:spPr>
        <p:txBody>
          <a:bodyPr wrap="square">
            <a:spAutoFit/>
          </a:bodyPr>
          <a:lstStyle/>
          <a:p>
            <a:pPr algn="just">
              <a:lnSpc>
                <a:spcPct val="150000"/>
              </a:lnSpc>
            </a:pPr>
            <a:r>
              <a:rPr lang="en-GB" sz="3200" b="1" dirty="0"/>
              <a:t>In conclusion</a:t>
            </a:r>
            <a:r>
              <a:rPr lang="en-GB" sz="3200" dirty="0"/>
              <a:t>, </a:t>
            </a:r>
            <a:r>
              <a:rPr lang="en-GB" dirty="0"/>
              <a:t>this project explored various classifiers and resampling techniques to address the challenge of class imbalance, which is common in many real-world problems such as fraud detection, medical diagnosis, and spam filtering. </a:t>
            </a:r>
          </a:p>
          <a:p>
            <a:pPr algn="just">
              <a:lnSpc>
                <a:spcPct val="150000"/>
              </a:lnSpc>
            </a:pPr>
            <a:endParaRPr lang="en-GB" dirty="0"/>
          </a:p>
          <a:p>
            <a:pPr algn="just">
              <a:lnSpc>
                <a:spcPct val="150000"/>
              </a:lnSpc>
            </a:pPr>
            <a:r>
              <a:rPr lang="en-GB" dirty="0"/>
              <a:t>The results showed that models like </a:t>
            </a:r>
            <a:r>
              <a:rPr lang="en-GB" b="1" dirty="0"/>
              <a:t>Support</a:t>
            </a:r>
            <a:r>
              <a:rPr lang="en-GB" dirty="0"/>
              <a:t> </a:t>
            </a:r>
            <a:r>
              <a:rPr lang="en-GB" b="1" dirty="0"/>
              <a:t>Vector</a:t>
            </a:r>
            <a:r>
              <a:rPr lang="en-GB" dirty="0"/>
              <a:t> </a:t>
            </a:r>
            <a:r>
              <a:rPr lang="en-GB" b="1" dirty="0"/>
              <a:t>Machines</a:t>
            </a:r>
            <a:r>
              <a:rPr lang="en-GB" dirty="0"/>
              <a:t> and </a:t>
            </a:r>
            <a:r>
              <a:rPr lang="en-GB" b="1" dirty="0"/>
              <a:t>Logistic</a:t>
            </a:r>
            <a:r>
              <a:rPr lang="en-GB" dirty="0"/>
              <a:t> </a:t>
            </a:r>
            <a:r>
              <a:rPr lang="en-GB" b="1" dirty="0"/>
              <a:t>Regression</a:t>
            </a:r>
            <a:r>
              <a:rPr lang="en-GB" dirty="0"/>
              <a:t> performed best, especially when paired with </a:t>
            </a:r>
            <a:r>
              <a:rPr lang="en-GB" b="1" dirty="0"/>
              <a:t>oversampling</a:t>
            </a:r>
            <a:r>
              <a:rPr lang="en-GB" dirty="0"/>
              <a:t> </a:t>
            </a:r>
            <a:r>
              <a:rPr lang="en-GB" b="1" dirty="0"/>
              <a:t>using</a:t>
            </a:r>
            <a:r>
              <a:rPr lang="en-GB" dirty="0"/>
              <a:t> </a:t>
            </a:r>
            <a:r>
              <a:rPr lang="en-GB" b="1" dirty="0"/>
              <a:t>SMOTE</a:t>
            </a:r>
            <a:r>
              <a:rPr lang="en-GB" dirty="0"/>
              <a:t>. While these methods improved predictive accuracy, </a:t>
            </a:r>
            <a:r>
              <a:rPr lang="en-GB" b="1" dirty="0"/>
              <a:t>limitations</a:t>
            </a:r>
            <a:r>
              <a:rPr lang="en-GB" dirty="0"/>
              <a:t> </a:t>
            </a:r>
            <a:r>
              <a:rPr lang="en-GB" b="1" dirty="0"/>
              <a:t>remain</a:t>
            </a:r>
            <a:r>
              <a:rPr lang="en-GB" dirty="0"/>
              <a:t> — such as </a:t>
            </a:r>
            <a:r>
              <a:rPr lang="en-GB" b="1" dirty="0"/>
              <a:t>potential</a:t>
            </a:r>
            <a:r>
              <a:rPr lang="en-GB" dirty="0"/>
              <a:t> </a:t>
            </a:r>
            <a:r>
              <a:rPr lang="en-GB" b="1" dirty="0"/>
              <a:t>overfitting</a:t>
            </a:r>
            <a:r>
              <a:rPr lang="en-GB" dirty="0"/>
              <a:t> with synthetic data and the need for careful tuning when applied to more complex or noisy datasets. </a:t>
            </a:r>
          </a:p>
          <a:p>
            <a:pPr algn="just">
              <a:lnSpc>
                <a:spcPct val="150000"/>
              </a:lnSpc>
            </a:pPr>
            <a:endParaRPr lang="en-GB" dirty="0"/>
          </a:p>
          <a:p>
            <a:pPr algn="just">
              <a:lnSpc>
                <a:spcPct val="150000"/>
              </a:lnSpc>
            </a:pPr>
            <a:r>
              <a:rPr lang="en-GB" dirty="0"/>
              <a:t>Despite these challenges, this approach provides a practical framework for improving classification in imbalanced datasets. It can be adapted and applied to real-world scenarios where correctly identifying rare but critical cases is essential.</a:t>
            </a:r>
            <a:endParaRPr lang="en-US" dirty="0"/>
          </a:p>
        </p:txBody>
      </p:sp>
    </p:spTree>
    <p:extLst>
      <p:ext uri="{BB962C8B-B14F-4D97-AF65-F5344CB8AC3E}">
        <p14:creationId xmlns:p14="http://schemas.microsoft.com/office/powerpoint/2010/main" val="27377787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a:t>References</a:t>
            </a:r>
            <a:r>
              <a:rPr lang="lv-LV" dirty="0"/>
              <a:t> </a:t>
            </a:r>
            <a:endParaRPr lang="en-US" dirty="0"/>
          </a:p>
        </p:txBody>
      </p:sp>
      <p:sp>
        <p:nvSpPr>
          <p:cNvPr id="9" name="Content Placeholder 8"/>
          <p:cNvSpPr>
            <a:spLocks noGrp="1"/>
          </p:cNvSpPr>
          <p:nvPr>
            <p:ph idx="1"/>
          </p:nvPr>
        </p:nvSpPr>
        <p:spPr/>
        <p:txBody>
          <a:bodyPr/>
          <a:lstStyle/>
          <a:p>
            <a:endParaRPr lang="en-US" dirty="0"/>
          </a:p>
          <a:p>
            <a:endParaRPr lang="en-US" dirty="0"/>
          </a:p>
        </p:txBody>
      </p:sp>
      <p:sp>
        <p:nvSpPr>
          <p:cNvPr id="5" name="Datuma vietturis 4">
            <a:extLst>
              <a:ext uri="{FF2B5EF4-FFF2-40B4-BE49-F238E27FC236}">
                <a16:creationId xmlns:a16="http://schemas.microsoft.com/office/drawing/2014/main" id="{275A68F2-15DA-4FB4-B3F1-13FC4E201FCA}"/>
              </a:ext>
            </a:extLst>
          </p:cNvPr>
          <p:cNvSpPr>
            <a:spLocks noGrp="1"/>
          </p:cNvSpPr>
          <p:nvPr>
            <p:ph type="dt" sz="half" idx="10"/>
          </p:nvPr>
        </p:nvSpPr>
        <p:spPr/>
        <p:txBody>
          <a:bodyPr/>
          <a:lstStyle/>
          <a:p>
            <a:fld id="{CCC9EF8E-048C-4334-AD80-D83F6C532D96}" type="datetime5">
              <a:rPr lang="en-GB" smtClean="0"/>
              <a:t>13-May-25</a:t>
            </a:fld>
            <a:endParaRPr lang="en-GB" dirty="0"/>
          </a:p>
        </p:txBody>
      </p:sp>
      <p:sp>
        <p:nvSpPr>
          <p:cNvPr id="6" name="Slaida numura vietturis 5">
            <a:extLst>
              <a:ext uri="{FF2B5EF4-FFF2-40B4-BE49-F238E27FC236}">
                <a16:creationId xmlns:a16="http://schemas.microsoft.com/office/drawing/2014/main" id="{97E3F1B3-6DDD-4EEE-8315-2365018D5D3D}"/>
              </a:ext>
            </a:extLst>
          </p:cNvPr>
          <p:cNvSpPr>
            <a:spLocks noGrp="1"/>
          </p:cNvSpPr>
          <p:nvPr>
            <p:ph type="sldNum" sz="quarter" idx="12"/>
          </p:nvPr>
        </p:nvSpPr>
        <p:spPr/>
        <p:txBody>
          <a:bodyPr/>
          <a:lstStyle/>
          <a:p>
            <a:fld id="{CC7D8618-F20C-406E-B464-04F15D14577A}" type="slidenum">
              <a:rPr lang="en-GB" smtClean="0"/>
              <a:pPr/>
              <a:t>17</a:t>
            </a:fld>
            <a:endParaRPr lang="en-GB" dirty="0"/>
          </a:p>
        </p:txBody>
      </p:sp>
      <p:sp>
        <p:nvSpPr>
          <p:cNvPr id="3" name="TextBox 2">
            <a:extLst>
              <a:ext uri="{FF2B5EF4-FFF2-40B4-BE49-F238E27FC236}">
                <a16:creationId xmlns:a16="http://schemas.microsoft.com/office/drawing/2014/main" id="{BF0A3CA9-4931-4870-881A-CD97D890E898}"/>
              </a:ext>
            </a:extLst>
          </p:cNvPr>
          <p:cNvSpPr txBox="1"/>
          <p:nvPr/>
        </p:nvSpPr>
        <p:spPr>
          <a:xfrm>
            <a:off x="120580" y="1101880"/>
            <a:ext cx="8892791" cy="4739759"/>
          </a:xfrm>
          <a:prstGeom prst="rect">
            <a:avLst/>
          </a:prstGeom>
          <a:noFill/>
        </p:spPr>
        <p:txBody>
          <a:bodyPr wrap="square" rtlCol="0">
            <a:spAutoFit/>
          </a:bodyPr>
          <a:lstStyle/>
          <a:p>
            <a:pPr marL="342900" indent="-342900" algn="l">
              <a:lnSpc>
                <a:spcPct val="150000"/>
              </a:lnSpc>
              <a:buFont typeface="+mj-lt"/>
              <a:buAutoNum type="arabicPeriod"/>
            </a:pPr>
            <a:r>
              <a:rPr lang="en-US" sz="1200" b="0" i="0" dirty="0">
                <a:effectLst/>
                <a:cs typeface="Times New Roman" panose="02020603050405020304" pitchFamily="18" charset="0"/>
              </a:rPr>
              <a:t>Hands on Machine Learning with Scikit-Learn &amp; TensorFlow by </a:t>
            </a:r>
            <a:r>
              <a:rPr lang="en-US" sz="1200" b="0" i="0" dirty="0" err="1">
                <a:effectLst/>
                <a:cs typeface="Times New Roman" panose="02020603050405020304" pitchFamily="18" charset="0"/>
              </a:rPr>
              <a:t>Aurélien</a:t>
            </a:r>
            <a:r>
              <a:rPr lang="en-US" sz="1200" b="0" i="0" dirty="0">
                <a:effectLst/>
                <a:cs typeface="Times New Roman" panose="02020603050405020304" pitchFamily="18" charset="0"/>
              </a:rPr>
              <a:t> </a:t>
            </a:r>
            <a:r>
              <a:rPr lang="en-US" sz="1200" b="0" i="0" dirty="0" err="1">
                <a:effectLst/>
                <a:cs typeface="Times New Roman" panose="02020603050405020304" pitchFamily="18" charset="0"/>
              </a:rPr>
              <a:t>Géron</a:t>
            </a:r>
            <a:r>
              <a:rPr lang="en-US" sz="1200" b="0" i="0" dirty="0">
                <a:effectLst/>
                <a:cs typeface="Times New Roman" panose="02020603050405020304" pitchFamily="18" charset="0"/>
              </a:rPr>
              <a:t> (O'Reilly). </a:t>
            </a:r>
            <a:r>
              <a:rPr lang="en-US" sz="1200" b="0" i="0" dirty="0" err="1">
                <a:effectLst/>
                <a:cs typeface="Times New Roman" panose="02020603050405020304" pitchFamily="18" charset="0"/>
              </a:rPr>
              <a:t>CopyRight</a:t>
            </a:r>
            <a:r>
              <a:rPr lang="en-US" sz="1200" b="0" i="0" dirty="0">
                <a:effectLst/>
                <a:cs typeface="Times New Roman" panose="02020603050405020304" pitchFamily="18" charset="0"/>
              </a:rPr>
              <a:t> 2017 </a:t>
            </a:r>
            <a:r>
              <a:rPr lang="en-US" sz="1200" b="0" i="0" dirty="0" err="1">
                <a:effectLst/>
                <a:cs typeface="Times New Roman" panose="02020603050405020304" pitchFamily="18" charset="0"/>
              </a:rPr>
              <a:t>Aurélien</a:t>
            </a:r>
            <a:r>
              <a:rPr lang="en-US" sz="1200" b="0" i="0" dirty="0">
                <a:effectLst/>
                <a:cs typeface="Times New Roman" panose="02020603050405020304" pitchFamily="18" charset="0"/>
              </a:rPr>
              <a:t> </a:t>
            </a:r>
            <a:r>
              <a:rPr lang="en-US" sz="1200" b="0" i="0" dirty="0" err="1">
                <a:effectLst/>
                <a:cs typeface="Times New Roman" panose="02020603050405020304" pitchFamily="18" charset="0"/>
              </a:rPr>
              <a:t>Géron</a:t>
            </a:r>
            <a:endParaRPr lang="en-US" sz="1200" b="0" i="0" dirty="0">
              <a:effectLst/>
              <a:cs typeface="Times New Roman" panose="02020603050405020304" pitchFamily="18" charset="0"/>
            </a:endParaRPr>
          </a:p>
          <a:p>
            <a:pPr marL="342900" indent="-342900" algn="l">
              <a:lnSpc>
                <a:spcPct val="150000"/>
              </a:lnSpc>
              <a:buFont typeface="+mj-lt"/>
              <a:buAutoNum type="arabicPeriod"/>
            </a:pPr>
            <a:r>
              <a:rPr lang="en-US" sz="1200" b="0" i="0" dirty="0">
                <a:effectLst/>
                <a:cs typeface="Times New Roman" panose="02020603050405020304" pitchFamily="18" charset="0"/>
              </a:rPr>
              <a:t>Machine Learning - Over-&amp; </a:t>
            </a:r>
            <a:r>
              <a:rPr lang="en-US" sz="1200" b="0" i="0" dirty="0" err="1">
                <a:effectLst/>
                <a:cs typeface="Times New Roman" panose="02020603050405020304" pitchFamily="18" charset="0"/>
              </a:rPr>
              <a:t>Undersampling</a:t>
            </a:r>
            <a:r>
              <a:rPr lang="en-US" sz="1200" b="0" i="0" dirty="0">
                <a:effectLst/>
                <a:cs typeface="Times New Roman" panose="02020603050405020304" pitchFamily="18" charset="0"/>
              </a:rPr>
              <a:t> - Python/ Scikit/ Scikit-</a:t>
            </a:r>
            <a:r>
              <a:rPr lang="en-US" sz="1200" b="0" i="0" dirty="0" err="1">
                <a:effectLst/>
                <a:cs typeface="Times New Roman" panose="02020603050405020304" pitchFamily="18" charset="0"/>
              </a:rPr>
              <a:t>Imblearn</a:t>
            </a:r>
            <a:r>
              <a:rPr lang="en-US" sz="1200" b="0" i="0" dirty="0">
                <a:effectLst/>
                <a:cs typeface="Times New Roman" panose="02020603050405020304" pitchFamily="18" charset="0"/>
              </a:rPr>
              <a:t> by Coding-Maniac</a:t>
            </a:r>
          </a:p>
          <a:p>
            <a:pPr marL="342900" indent="-342900" algn="l">
              <a:lnSpc>
                <a:spcPct val="150000"/>
              </a:lnSpc>
              <a:buFont typeface="+mj-lt"/>
              <a:buAutoNum type="arabicPeriod"/>
            </a:pPr>
            <a:r>
              <a:rPr lang="en-US" sz="1200" b="0" i="0" dirty="0" err="1">
                <a:effectLst/>
                <a:cs typeface="Times New Roman" panose="02020603050405020304" pitchFamily="18" charset="0"/>
              </a:rPr>
              <a:t>auprc</a:t>
            </a:r>
            <a:r>
              <a:rPr lang="en-US" sz="1200" b="0" i="0" dirty="0">
                <a:effectLst/>
                <a:cs typeface="Times New Roman" panose="02020603050405020304" pitchFamily="18" charset="0"/>
              </a:rPr>
              <a:t>, 5-fold c-v, and resampling methods by Jeremy Lane (Kaggle Notebook)</a:t>
            </a:r>
          </a:p>
          <a:p>
            <a:pPr marL="342900" indent="-342900" algn="l">
              <a:lnSpc>
                <a:spcPct val="150000"/>
              </a:lnSpc>
              <a:buFont typeface="+mj-lt"/>
              <a:buAutoNum type="arabicPeriod"/>
            </a:pPr>
            <a:r>
              <a:rPr lang="en-US" sz="1200" dirty="0">
                <a:cs typeface="Times New Roman" panose="02020603050405020304" pitchFamily="18" charset="0"/>
              </a:rPr>
              <a:t>Credit Card Fraud Detection Database, Anonymized credit card transactions labeled as fraudulent or genuine, https://www.kaggle.com/mlg-ulb/creditcardfraud</a:t>
            </a:r>
          </a:p>
          <a:p>
            <a:pPr marL="342900" indent="-342900">
              <a:lnSpc>
                <a:spcPct val="150000"/>
              </a:lnSpc>
              <a:buFont typeface="+mj-lt"/>
              <a:buAutoNum type="arabicPeriod"/>
            </a:pPr>
            <a:r>
              <a:rPr lang="en-US" sz="1200" dirty="0">
                <a:cs typeface="Times New Roman" panose="02020603050405020304" pitchFamily="18" charset="0"/>
              </a:rPr>
              <a:t>Principal Component Analysis, Wikipedia Page, https://en.wikipedia.org/wiki/Principal_component_analysis</a:t>
            </a:r>
          </a:p>
          <a:p>
            <a:pPr marL="342900" indent="-342900">
              <a:lnSpc>
                <a:spcPct val="150000"/>
              </a:lnSpc>
              <a:buFont typeface="+mj-lt"/>
              <a:buAutoNum type="arabicPeriod"/>
            </a:pPr>
            <a:r>
              <a:rPr lang="en-US" sz="1200" dirty="0" err="1">
                <a:cs typeface="Times New Roman" panose="02020603050405020304" pitchFamily="18" charset="0"/>
              </a:rPr>
              <a:t>RandomForrestClassifier</a:t>
            </a:r>
            <a:r>
              <a:rPr lang="en-US" sz="1200" dirty="0">
                <a:cs typeface="Times New Roman" panose="02020603050405020304" pitchFamily="18" charset="0"/>
              </a:rPr>
              <a:t>, http://scikit-learn.org/stable/modules/generated/sklearn.ensemble.RandomForestClassifier.html</a:t>
            </a:r>
          </a:p>
          <a:p>
            <a:pPr marL="342900" indent="-342900">
              <a:lnSpc>
                <a:spcPct val="150000"/>
              </a:lnSpc>
              <a:buFont typeface="+mj-lt"/>
              <a:buAutoNum type="arabicPeriod"/>
            </a:pPr>
            <a:r>
              <a:rPr lang="en-US" sz="1200" dirty="0">
                <a:cs typeface="Times New Roman" panose="02020603050405020304" pitchFamily="18" charset="0"/>
              </a:rPr>
              <a:t>ROC-AUC characteristic, https://en.wikipedia.org/wiki/Receiver_operating_characteristic#Area_under_the_curve</a:t>
            </a:r>
          </a:p>
          <a:p>
            <a:pPr marL="342900" indent="-342900">
              <a:lnSpc>
                <a:spcPct val="150000"/>
              </a:lnSpc>
              <a:buFont typeface="+mj-lt"/>
              <a:buAutoNum type="arabicPeriod"/>
            </a:pPr>
            <a:r>
              <a:rPr lang="en-US" sz="1200" dirty="0" err="1">
                <a:cs typeface="Times New Roman" panose="02020603050405020304" pitchFamily="18" charset="0"/>
              </a:rPr>
              <a:t>AdaBoostClassifier</a:t>
            </a:r>
            <a:r>
              <a:rPr lang="en-US" sz="1200" dirty="0">
                <a:cs typeface="Times New Roman" panose="02020603050405020304" pitchFamily="18" charset="0"/>
              </a:rPr>
              <a:t>, http://scikit-learn.org/stable/modules/generated/sklearn.ensemble.AdaBoostClassifier.html</a:t>
            </a:r>
          </a:p>
          <a:p>
            <a:pPr marL="342900" indent="-342900">
              <a:lnSpc>
                <a:spcPct val="150000"/>
              </a:lnSpc>
              <a:buFont typeface="+mj-lt"/>
              <a:buAutoNum type="arabicPeriod"/>
            </a:pPr>
            <a:r>
              <a:rPr lang="en-US" sz="1200" dirty="0" err="1">
                <a:cs typeface="Times New Roman" panose="02020603050405020304" pitchFamily="18" charset="0"/>
              </a:rPr>
              <a:t>CatBoostClassifier</a:t>
            </a:r>
            <a:r>
              <a:rPr lang="en-US" sz="1200" dirty="0">
                <a:cs typeface="Times New Roman" panose="02020603050405020304" pitchFamily="18" charset="0"/>
              </a:rPr>
              <a:t>, https://tech.yandex.com/catboost/doc/dg/concepts/python-reference_catboostclassifier-docpage/</a:t>
            </a:r>
          </a:p>
          <a:p>
            <a:pPr marL="342900" indent="-342900">
              <a:lnSpc>
                <a:spcPct val="150000"/>
              </a:lnSpc>
              <a:buFont typeface="+mj-lt"/>
              <a:buAutoNum type="arabicPeriod"/>
            </a:pPr>
            <a:r>
              <a:rPr lang="en-US" sz="1200" dirty="0" err="1">
                <a:cs typeface="Times New Roman" panose="02020603050405020304" pitchFamily="18" charset="0"/>
              </a:rPr>
              <a:t>XGBoost</a:t>
            </a:r>
            <a:r>
              <a:rPr lang="en-US" sz="1200" dirty="0">
                <a:cs typeface="Times New Roman" panose="02020603050405020304" pitchFamily="18" charset="0"/>
              </a:rPr>
              <a:t> Python API Reference, http://xgboost.readthedocs.io/en/latest/python/python_api.html</a:t>
            </a:r>
          </a:p>
          <a:p>
            <a:pPr marL="342900" indent="-342900">
              <a:lnSpc>
                <a:spcPct val="150000"/>
              </a:lnSpc>
              <a:buFont typeface="+mj-lt"/>
              <a:buAutoNum type="arabicPeriod"/>
            </a:pPr>
            <a:r>
              <a:rPr lang="en-US" sz="1200" dirty="0" err="1">
                <a:cs typeface="Times New Roman" panose="02020603050405020304" pitchFamily="18" charset="0"/>
              </a:rPr>
              <a:t>LightGBM</a:t>
            </a:r>
            <a:r>
              <a:rPr lang="en-US" sz="1200" dirty="0">
                <a:cs typeface="Times New Roman" panose="02020603050405020304" pitchFamily="18" charset="0"/>
              </a:rPr>
              <a:t> Python implementation, https://github.com/Microsoft/LightGBM/tree/master/python-package</a:t>
            </a:r>
          </a:p>
          <a:p>
            <a:pPr marL="342900" indent="-342900">
              <a:lnSpc>
                <a:spcPct val="150000"/>
              </a:lnSpc>
              <a:buFont typeface="+mj-lt"/>
              <a:buAutoNum type="arabicPeriod"/>
            </a:pPr>
            <a:r>
              <a:rPr lang="en-US" sz="1200" dirty="0" err="1">
                <a:cs typeface="Times New Roman" panose="02020603050405020304" pitchFamily="18" charset="0"/>
              </a:rPr>
              <a:t>LightGBM</a:t>
            </a:r>
            <a:r>
              <a:rPr lang="en-US" sz="1200" dirty="0">
                <a:cs typeface="Times New Roman" panose="02020603050405020304" pitchFamily="18" charset="0"/>
              </a:rPr>
              <a:t> algorithm, </a:t>
            </a:r>
            <a:r>
              <a:rPr lang="en-US" sz="1200" dirty="0">
                <a:cs typeface="Times New Roman" panose="02020603050405020304" pitchFamily="18" charset="0"/>
                <a:hlinkClick r:id="rId3">
                  <a:extLst>
                    <a:ext uri="{A12FA001-AC4F-418D-AE19-62706E023703}">
                      <ahyp:hlinkClr xmlns:ahyp="http://schemas.microsoft.com/office/drawing/2018/hyperlinkcolor" val="tx"/>
                    </a:ext>
                  </a:extLst>
                </a:hlinkClick>
              </a:rPr>
              <a:t>https://www.microsoft.com/en-us/research/wp-content/uploads/2017/11/lightgbm.pdf</a:t>
            </a:r>
            <a:endParaRPr lang="en-US" sz="1200" dirty="0">
              <a:cs typeface="Times New Roman" panose="02020603050405020304" pitchFamily="18" charset="0"/>
            </a:endParaRPr>
          </a:p>
          <a:p>
            <a:pPr marL="342900" indent="-342900" algn="l">
              <a:lnSpc>
                <a:spcPct val="150000"/>
              </a:lnSpc>
              <a:buFont typeface="+mj-lt"/>
              <a:buAutoNum type="arabicPeriod"/>
            </a:pPr>
            <a:r>
              <a:rPr lang="en-US" sz="1200" b="0" i="0" dirty="0">
                <a:effectLst/>
                <a:cs typeface="Times New Roman" panose="02020603050405020304" pitchFamily="18" charset="0"/>
              </a:rPr>
              <a:t>DEALING WITH IMBALANCED DATA: UNDERSAMPLING, OVERSAMPLING AND PROPER CROSS-VALIDATION</a:t>
            </a:r>
          </a:p>
          <a:p>
            <a:pPr marL="342900" indent="-342900" algn="l">
              <a:lnSpc>
                <a:spcPct val="150000"/>
              </a:lnSpc>
              <a:buFont typeface="+mj-lt"/>
              <a:buAutoNum type="arabicPeriod"/>
            </a:pPr>
            <a:r>
              <a:rPr lang="en-US" sz="1200" b="0" i="0" dirty="0">
                <a:effectLst/>
                <a:cs typeface="Times New Roman" panose="02020603050405020304" pitchFamily="18" charset="0"/>
              </a:rPr>
              <a:t>SMOTE explained for noobs</a:t>
            </a:r>
          </a:p>
          <a:p>
            <a:pPr marL="342900" indent="-342900" algn="l">
              <a:lnSpc>
                <a:spcPct val="150000"/>
              </a:lnSpc>
              <a:buFont typeface="+mj-lt"/>
              <a:buAutoNum type="arabicPeriod"/>
            </a:pPr>
            <a:r>
              <a:rPr lang="en-US" sz="1200" b="0" i="0" dirty="0">
                <a:effectLst/>
                <a:cs typeface="Times New Roman" panose="02020603050405020304" pitchFamily="18" charset="0"/>
              </a:rPr>
              <a:t>Machine Learning - Over-&amp; </a:t>
            </a:r>
            <a:r>
              <a:rPr lang="en-US" sz="1200" b="0" i="0" dirty="0" err="1">
                <a:effectLst/>
                <a:cs typeface="Times New Roman" panose="02020603050405020304" pitchFamily="18" charset="0"/>
              </a:rPr>
              <a:t>Undersampling</a:t>
            </a:r>
            <a:r>
              <a:rPr lang="en-US" sz="1200" b="0" i="0" dirty="0">
                <a:effectLst/>
                <a:cs typeface="Times New Roman" panose="02020603050405020304" pitchFamily="18" charset="0"/>
              </a:rPr>
              <a:t> - Python/ Scikit/ Scikit-</a:t>
            </a:r>
            <a:r>
              <a:rPr lang="en-US" sz="1200" b="0" i="0" dirty="0" err="1">
                <a:effectLst/>
                <a:cs typeface="Times New Roman" panose="02020603050405020304" pitchFamily="18" charset="0"/>
              </a:rPr>
              <a:t>Imblearn</a:t>
            </a:r>
            <a:endParaRPr lang="en-US" sz="1200" b="0" i="0" dirty="0">
              <a:effectLst/>
              <a:cs typeface="Times New Roman" panose="02020603050405020304" pitchFamily="18" charset="0"/>
            </a:endParaRPr>
          </a:p>
          <a:p>
            <a:pPr marL="285750" indent="-285750">
              <a:buFont typeface="Arial" panose="020B0604020202020204" pitchFamily="34" charset="0"/>
              <a:buChar char="•"/>
            </a:pPr>
            <a:endParaRPr lang="en-US" sz="1400" dirty="0">
              <a:solidFill>
                <a:srgbClr val="FF0000"/>
              </a:solidFill>
              <a:latin typeface="Times New Roman" panose="02020603050405020304" pitchFamily="18" charset="0"/>
              <a:cs typeface="Times New Roman" panose="02020603050405020304" pitchFamily="18" charset="0"/>
            </a:endParaRPr>
          </a:p>
        </p:txBody>
      </p:sp>
      <p:sp>
        <p:nvSpPr>
          <p:cNvPr id="15" name="Teksta vietturis 2">
            <a:extLst>
              <a:ext uri="{FF2B5EF4-FFF2-40B4-BE49-F238E27FC236}">
                <a16:creationId xmlns:a16="http://schemas.microsoft.com/office/drawing/2014/main" id="{07BBE897-31D8-4AF2-8E1D-D2F3437E21CB}"/>
              </a:ext>
            </a:extLst>
          </p:cNvPr>
          <p:cNvSpPr txBox="1">
            <a:spLocks/>
          </p:cNvSpPr>
          <p:nvPr/>
        </p:nvSpPr>
        <p:spPr>
          <a:xfrm>
            <a:off x="2" y="2203"/>
            <a:ext cx="4571998" cy="258763"/>
          </a:xfrm>
          <a:prstGeom prst="rect">
            <a:avLst/>
          </a:prstGeom>
        </p:spPr>
        <p:txBody>
          <a:bodyPr vert="horz" lIns="0" tIns="45720" rIns="0" bIns="45720" rtlCol="0" anchor="ctr" anchorCtr="0">
            <a:noAutofit/>
          </a:bodyPr>
          <a:lstStyle>
            <a:lvl1pPr marL="222250" indent="0" algn="l" defTabSz="914400" rtl="0" eaLnBrk="1" latinLnBrk="0" hangingPunct="1">
              <a:lnSpc>
                <a:spcPct val="100000"/>
              </a:lnSpc>
              <a:spcBef>
                <a:spcPts val="1200"/>
              </a:spcBef>
              <a:spcAft>
                <a:spcPts val="200"/>
              </a:spcAft>
              <a:buClr>
                <a:schemeClr val="accent1"/>
              </a:buClr>
              <a:buSzPct val="100000"/>
              <a:buFont typeface="Arial" panose="020B0604020202020204" pitchFamily="34" charset="0"/>
              <a:buNone/>
              <a:tabLst>
                <a:tab pos="230188" algn="l"/>
                <a:tab pos="631825" algn="l"/>
              </a:tabLst>
              <a:defRPr sz="1300" kern="1200">
                <a:solidFill>
                  <a:schemeClr val="bg1"/>
                </a:solidFill>
                <a:latin typeface="+mn-lt"/>
                <a:ea typeface="+mn-ea"/>
                <a:cs typeface="+mn-cs"/>
              </a:defRPr>
            </a:lvl1pPr>
            <a:lvl2pPr marL="461963" indent="-231775" algn="l" defTabSz="914400" rtl="0" eaLnBrk="1" latinLnBrk="0" hangingPunct="1">
              <a:lnSpc>
                <a:spcPct val="150000"/>
              </a:lnSpc>
              <a:spcBef>
                <a:spcPts val="200"/>
              </a:spcBef>
              <a:spcAft>
                <a:spcPts val="400"/>
              </a:spcAft>
              <a:buClr>
                <a:schemeClr val="accent1"/>
              </a:buClr>
              <a:buFont typeface="Calibri" pitchFamily="34" charset="0"/>
              <a:buChar char="◦"/>
              <a:tabLst>
                <a:tab pos="461963" algn="l"/>
              </a:tabLst>
              <a:defRPr sz="1300" kern="1200">
                <a:solidFill>
                  <a:schemeClr val="bg1"/>
                </a:solidFill>
                <a:latin typeface="+mn-lt"/>
                <a:ea typeface="+mn-ea"/>
                <a:cs typeface="+mn-cs"/>
              </a:defRPr>
            </a:lvl2pPr>
            <a:lvl3pPr marL="684213" indent="-222250" algn="l" defTabSz="914400" rtl="0" eaLnBrk="1" latinLnBrk="0" hangingPunct="1">
              <a:lnSpc>
                <a:spcPct val="150000"/>
              </a:lnSpc>
              <a:spcBef>
                <a:spcPts val="200"/>
              </a:spcBef>
              <a:spcAft>
                <a:spcPts val="400"/>
              </a:spcAft>
              <a:buClr>
                <a:schemeClr val="accent1"/>
              </a:buClr>
              <a:buFont typeface="Calibri" pitchFamily="34" charset="0"/>
              <a:buChar char="◦"/>
              <a:defRPr sz="1300" kern="1200">
                <a:solidFill>
                  <a:schemeClr val="bg1"/>
                </a:solidFill>
                <a:latin typeface="+mn-lt"/>
                <a:ea typeface="+mn-ea"/>
                <a:cs typeface="+mn-cs"/>
              </a:defRPr>
            </a:lvl3pPr>
            <a:lvl4pPr marL="914400" indent="-230188" algn="l" defTabSz="914400" rtl="0" eaLnBrk="1" latinLnBrk="0" hangingPunct="1">
              <a:lnSpc>
                <a:spcPct val="150000"/>
              </a:lnSpc>
              <a:spcBef>
                <a:spcPts val="200"/>
              </a:spcBef>
              <a:spcAft>
                <a:spcPts val="400"/>
              </a:spcAft>
              <a:buClr>
                <a:schemeClr val="accent1"/>
              </a:buClr>
              <a:buFont typeface="Calibri" pitchFamily="34" charset="0"/>
              <a:buChar char="◦"/>
              <a:defRPr sz="1300" kern="1200">
                <a:solidFill>
                  <a:schemeClr val="bg1"/>
                </a:solidFill>
                <a:latin typeface="+mn-lt"/>
                <a:ea typeface="+mn-ea"/>
                <a:cs typeface="+mn-cs"/>
              </a:defRPr>
            </a:lvl4pPr>
            <a:lvl5pPr marL="1144588" indent="-230188" algn="l" defTabSz="914400" rtl="0" eaLnBrk="1" latinLnBrk="0" hangingPunct="1">
              <a:lnSpc>
                <a:spcPct val="150000"/>
              </a:lnSpc>
              <a:spcBef>
                <a:spcPts val="200"/>
              </a:spcBef>
              <a:spcAft>
                <a:spcPts val="400"/>
              </a:spcAft>
              <a:buClr>
                <a:schemeClr val="accent1"/>
              </a:buClr>
              <a:buFont typeface="Calibri" pitchFamily="34" charset="0"/>
              <a:buChar char="◦"/>
              <a:defRPr sz="1300" kern="1200">
                <a:solidFill>
                  <a:schemeClr val="bg1"/>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GB" sz="1400" b="1" dirty="0"/>
              <a:t>References</a:t>
            </a:r>
          </a:p>
        </p:txBody>
      </p:sp>
      <p:sp>
        <p:nvSpPr>
          <p:cNvPr id="16" name="Text Placeholder 9">
            <a:extLst>
              <a:ext uri="{FF2B5EF4-FFF2-40B4-BE49-F238E27FC236}">
                <a16:creationId xmlns:a16="http://schemas.microsoft.com/office/drawing/2014/main" id="{AAE3E76B-D707-4B4B-A33F-3CC25542C600}"/>
              </a:ext>
            </a:extLst>
          </p:cNvPr>
          <p:cNvSpPr>
            <a:spLocks noGrp="1"/>
          </p:cNvSpPr>
          <p:nvPr>
            <p:ph type="body" sz="quarter" idx="13"/>
          </p:nvPr>
        </p:nvSpPr>
        <p:spPr>
          <a:xfrm>
            <a:off x="1116602" y="6597962"/>
            <a:ext cx="3395577" cy="258763"/>
          </a:xfrm>
        </p:spPr>
        <p:txBody>
          <a:bodyPr/>
          <a:lstStyle/>
          <a:p>
            <a:r>
              <a:rPr lang="en-US" dirty="0"/>
              <a:t>Ismayil Aliyev</a:t>
            </a:r>
            <a:endParaRPr lang="lv-LV" dirty="0"/>
          </a:p>
        </p:txBody>
      </p:sp>
    </p:spTree>
    <p:extLst>
      <p:ext uri="{BB962C8B-B14F-4D97-AF65-F5344CB8AC3E}">
        <p14:creationId xmlns:p14="http://schemas.microsoft.com/office/powerpoint/2010/main" val="697208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0EB27F-6BE9-4D6C-9284-C7ADD4949613}"/>
              </a:ext>
            </a:extLst>
          </p:cNvPr>
          <p:cNvSpPr>
            <a:spLocks noGrp="1"/>
          </p:cNvSpPr>
          <p:nvPr>
            <p:ph type="title"/>
          </p:nvPr>
        </p:nvSpPr>
        <p:spPr>
          <a:xfrm>
            <a:off x="2019720" y="2808227"/>
            <a:ext cx="5385915" cy="1012659"/>
          </a:xfrm>
        </p:spPr>
        <p:txBody>
          <a:bodyPr/>
          <a:lstStyle/>
          <a:p>
            <a:r>
              <a:rPr lang="en-US" b="1" dirty="0"/>
              <a:t>Thanks for attention!</a:t>
            </a:r>
          </a:p>
        </p:txBody>
      </p:sp>
      <p:sp>
        <p:nvSpPr>
          <p:cNvPr id="3" name="Text Placeholder 2">
            <a:extLst>
              <a:ext uri="{FF2B5EF4-FFF2-40B4-BE49-F238E27FC236}">
                <a16:creationId xmlns:a16="http://schemas.microsoft.com/office/drawing/2014/main" id="{8885A605-6F15-4B6F-BA6B-B575CD2955FA}"/>
              </a:ext>
            </a:extLst>
          </p:cNvPr>
          <p:cNvSpPr>
            <a:spLocks noGrp="1"/>
          </p:cNvSpPr>
          <p:nvPr>
            <p:ph type="body" sz="quarter" idx="14"/>
          </p:nvPr>
        </p:nvSpPr>
        <p:spPr/>
        <p:txBody>
          <a:bodyPr/>
          <a:lstStyle/>
          <a:p>
            <a:endParaRPr lang="en-US"/>
          </a:p>
        </p:txBody>
      </p:sp>
      <p:sp>
        <p:nvSpPr>
          <p:cNvPr id="4" name="Text Placeholder 3">
            <a:extLst>
              <a:ext uri="{FF2B5EF4-FFF2-40B4-BE49-F238E27FC236}">
                <a16:creationId xmlns:a16="http://schemas.microsoft.com/office/drawing/2014/main" id="{4BCAF62C-0528-459E-BF55-C77D9FDF37D8}"/>
              </a:ext>
            </a:extLst>
          </p:cNvPr>
          <p:cNvSpPr>
            <a:spLocks noGrp="1"/>
          </p:cNvSpPr>
          <p:nvPr>
            <p:ph type="body" sz="quarter" idx="15"/>
          </p:nvPr>
        </p:nvSpPr>
        <p:spPr/>
        <p:txBody>
          <a:bodyPr/>
          <a:lstStyle/>
          <a:p>
            <a:endParaRPr lang="en-US"/>
          </a:p>
        </p:txBody>
      </p:sp>
      <p:sp>
        <p:nvSpPr>
          <p:cNvPr id="5" name="Date Placeholder 4">
            <a:extLst>
              <a:ext uri="{FF2B5EF4-FFF2-40B4-BE49-F238E27FC236}">
                <a16:creationId xmlns:a16="http://schemas.microsoft.com/office/drawing/2014/main" id="{F8F2FDA6-49CC-4C0E-A932-709A04D14B5B}"/>
              </a:ext>
            </a:extLst>
          </p:cNvPr>
          <p:cNvSpPr>
            <a:spLocks noGrp="1"/>
          </p:cNvSpPr>
          <p:nvPr>
            <p:ph type="dt" sz="half" idx="10"/>
          </p:nvPr>
        </p:nvSpPr>
        <p:spPr/>
        <p:txBody>
          <a:bodyPr/>
          <a:lstStyle/>
          <a:p>
            <a:fld id="{CCC9EF8E-048C-4334-AD80-D83F6C532D96}" type="datetime5">
              <a:rPr lang="en-GB" smtClean="0"/>
              <a:t>13-May-25</a:t>
            </a:fld>
            <a:endParaRPr lang="en-GB" dirty="0"/>
          </a:p>
        </p:txBody>
      </p:sp>
      <p:sp>
        <p:nvSpPr>
          <p:cNvPr id="6" name="Slide Number Placeholder 5">
            <a:extLst>
              <a:ext uri="{FF2B5EF4-FFF2-40B4-BE49-F238E27FC236}">
                <a16:creationId xmlns:a16="http://schemas.microsoft.com/office/drawing/2014/main" id="{FA6CE58C-D445-4B79-939D-50AA3E966D0C}"/>
              </a:ext>
            </a:extLst>
          </p:cNvPr>
          <p:cNvSpPr>
            <a:spLocks noGrp="1"/>
          </p:cNvSpPr>
          <p:nvPr>
            <p:ph type="sldNum" sz="quarter" idx="12"/>
          </p:nvPr>
        </p:nvSpPr>
        <p:spPr/>
        <p:txBody>
          <a:bodyPr/>
          <a:lstStyle/>
          <a:p>
            <a:fld id="{CC7D8618-F20C-406E-B464-04F15D14577A}" type="slidenum">
              <a:rPr lang="en-GB" smtClean="0"/>
              <a:pPr/>
              <a:t>18</a:t>
            </a:fld>
            <a:endParaRPr lang="en-GB" dirty="0"/>
          </a:p>
        </p:txBody>
      </p:sp>
      <p:sp>
        <p:nvSpPr>
          <p:cNvPr id="7" name="Text Placeholder 6">
            <a:extLst>
              <a:ext uri="{FF2B5EF4-FFF2-40B4-BE49-F238E27FC236}">
                <a16:creationId xmlns:a16="http://schemas.microsoft.com/office/drawing/2014/main" id="{8360422D-9545-4197-9507-8CFA2915C542}"/>
              </a:ext>
            </a:extLst>
          </p:cNvPr>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34258382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 y="456001"/>
            <a:ext cx="9143998" cy="986719"/>
          </a:xfrm>
        </p:spPr>
        <p:txBody>
          <a:bodyPr>
            <a:normAutofit/>
          </a:bodyPr>
          <a:lstStyle/>
          <a:p>
            <a:r>
              <a:rPr lang="en-US" sz="4000" dirty="0"/>
              <a:t>Outline</a:t>
            </a:r>
          </a:p>
        </p:txBody>
      </p:sp>
      <p:sp>
        <p:nvSpPr>
          <p:cNvPr id="9" name="Content Placeholder 8"/>
          <p:cNvSpPr>
            <a:spLocks noGrp="1"/>
          </p:cNvSpPr>
          <p:nvPr>
            <p:ph idx="1"/>
          </p:nvPr>
        </p:nvSpPr>
        <p:spPr>
          <a:xfrm>
            <a:off x="205555" y="1238178"/>
            <a:ext cx="8613248" cy="5273549"/>
          </a:xfrm>
        </p:spPr>
        <p:txBody>
          <a:bodyPr>
            <a:normAutofit fontScale="85000" lnSpcReduction="20000"/>
          </a:bodyPr>
          <a:lstStyle/>
          <a:p>
            <a:r>
              <a:rPr lang="en-US" dirty="0"/>
              <a:t>Introduction</a:t>
            </a:r>
          </a:p>
          <a:p>
            <a:r>
              <a:rPr lang="en-US" dirty="0"/>
              <a:t>Goals</a:t>
            </a:r>
          </a:p>
          <a:p>
            <a:r>
              <a:rPr lang="en-US" dirty="0"/>
              <a:t>Relevance</a:t>
            </a:r>
          </a:p>
          <a:p>
            <a:r>
              <a:rPr lang="en-US" dirty="0"/>
              <a:t>Tools &amp; Libraries Used</a:t>
            </a:r>
          </a:p>
          <a:p>
            <a:r>
              <a:rPr lang="en-US" dirty="0"/>
              <a:t>Understanding the Data and Preparation</a:t>
            </a:r>
          </a:p>
          <a:p>
            <a:r>
              <a:rPr lang="en-US" dirty="0"/>
              <a:t>Random Under sampling and Over sampling</a:t>
            </a:r>
          </a:p>
          <a:p>
            <a:r>
              <a:rPr lang="en-US" dirty="0"/>
              <a:t>Model Building and Evaluation</a:t>
            </a:r>
          </a:p>
          <a:p>
            <a:r>
              <a:rPr lang="en-US" dirty="0"/>
              <a:t>Conclusion </a:t>
            </a:r>
          </a:p>
          <a:p>
            <a:r>
              <a:rPr lang="en-US" dirty="0"/>
              <a:t>References</a:t>
            </a:r>
          </a:p>
          <a:p>
            <a:endParaRPr lang="en-US" dirty="0"/>
          </a:p>
        </p:txBody>
      </p:sp>
      <p:sp>
        <p:nvSpPr>
          <p:cNvPr id="5" name="Datuma vietturis 4">
            <a:extLst>
              <a:ext uri="{FF2B5EF4-FFF2-40B4-BE49-F238E27FC236}">
                <a16:creationId xmlns:a16="http://schemas.microsoft.com/office/drawing/2014/main" id="{275A68F2-15DA-4FB4-B3F1-13FC4E201FCA}"/>
              </a:ext>
            </a:extLst>
          </p:cNvPr>
          <p:cNvSpPr>
            <a:spLocks noGrp="1"/>
          </p:cNvSpPr>
          <p:nvPr>
            <p:ph type="dt" sz="half" idx="10"/>
          </p:nvPr>
        </p:nvSpPr>
        <p:spPr/>
        <p:txBody>
          <a:bodyPr/>
          <a:lstStyle/>
          <a:p>
            <a:fld id="{CCC9EF8E-048C-4334-AD80-D83F6C532D96}" type="datetime5">
              <a:rPr lang="en-GB" smtClean="0"/>
              <a:t>13-May-25</a:t>
            </a:fld>
            <a:endParaRPr lang="en-GB" dirty="0"/>
          </a:p>
        </p:txBody>
      </p:sp>
      <p:sp>
        <p:nvSpPr>
          <p:cNvPr id="6" name="Slaida numura vietturis 5">
            <a:extLst>
              <a:ext uri="{FF2B5EF4-FFF2-40B4-BE49-F238E27FC236}">
                <a16:creationId xmlns:a16="http://schemas.microsoft.com/office/drawing/2014/main" id="{97E3F1B3-6DDD-4EEE-8315-2365018D5D3D}"/>
              </a:ext>
            </a:extLst>
          </p:cNvPr>
          <p:cNvSpPr>
            <a:spLocks noGrp="1"/>
          </p:cNvSpPr>
          <p:nvPr>
            <p:ph type="sldNum" sz="quarter" idx="12"/>
          </p:nvPr>
        </p:nvSpPr>
        <p:spPr/>
        <p:txBody>
          <a:bodyPr/>
          <a:lstStyle/>
          <a:p>
            <a:fld id="{CC7D8618-F20C-406E-B464-04F15D14577A}" type="slidenum">
              <a:rPr lang="en-GB" smtClean="0"/>
              <a:pPr/>
              <a:t>2</a:t>
            </a:fld>
            <a:endParaRPr lang="en-GB" dirty="0"/>
          </a:p>
        </p:txBody>
      </p:sp>
      <p:sp>
        <p:nvSpPr>
          <p:cNvPr id="10" name="Text Placeholder 9"/>
          <p:cNvSpPr>
            <a:spLocks noGrp="1"/>
          </p:cNvSpPr>
          <p:nvPr>
            <p:ph type="body" sz="quarter" idx="13"/>
          </p:nvPr>
        </p:nvSpPr>
        <p:spPr/>
        <p:txBody>
          <a:bodyPr/>
          <a:lstStyle/>
          <a:p>
            <a:r>
              <a:rPr lang="en-US"/>
              <a:t>Ismayil Aliyev</a:t>
            </a:r>
            <a:endParaRPr lang="lv-LV" dirty="0"/>
          </a:p>
        </p:txBody>
      </p:sp>
    </p:spTree>
    <p:extLst>
      <p:ext uri="{BB962C8B-B14F-4D97-AF65-F5344CB8AC3E}">
        <p14:creationId xmlns:p14="http://schemas.microsoft.com/office/powerpoint/2010/main" val="36079516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ksta vietturis 2">
            <a:extLst>
              <a:ext uri="{FF2B5EF4-FFF2-40B4-BE49-F238E27FC236}">
                <a16:creationId xmlns:a16="http://schemas.microsoft.com/office/drawing/2014/main" id="{CB4B43E3-9519-4F8F-AAF1-091022980292}"/>
              </a:ext>
            </a:extLst>
          </p:cNvPr>
          <p:cNvSpPr>
            <a:spLocks noGrp="1"/>
          </p:cNvSpPr>
          <p:nvPr>
            <p:ph type="body" sz="quarter" idx="14"/>
          </p:nvPr>
        </p:nvSpPr>
        <p:spPr/>
        <p:txBody>
          <a:bodyPr/>
          <a:lstStyle/>
          <a:p>
            <a:r>
              <a:rPr lang="en-GB" sz="1400" b="1" dirty="0"/>
              <a:t>Introduction</a:t>
            </a:r>
          </a:p>
        </p:txBody>
      </p:sp>
      <p:sp>
        <p:nvSpPr>
          <p:cNvPr id="5" name="Datuma vietturis 4">
            <a:extLst>
              <a:ext uri="{FF2B5EF4-FFF2-40B4-BE49-F238E27FC236}">
                <a16:creationId xmlns:a16="http://schemas.microsoft.com/office/drawing/2014/main" id="{275A68F2-15DA-4FB4-B3F1-13FC4E201FCA}"/>
              </a:ext>
            </a:extLst>
          </p:cNvPr>
          <p:cNvSpPr>
            <a:spLocks noGrp="1"/>
          </p:cNvSpPr>
          <p:nvPr>
            <p:ph type="dt" sz="half" idx="10"/>
          </p:nvPr>
        </p:nvSpPr>
        <p:spPr/>
        <p:txBody>
          <a:bodyPr/>
          <a:lstStyle/>
          <a:p>
            <a:fld id="{CCC9EF8E-048C-4334-AD80-D83F6C532D96}" type="datetime5">
              <a:rPr lang="en-GB" smtClean="0"/>
              <a:t>13-May-25</a:t>
            </a:fld>
            <a:endParaRPr lang="en-GB" dirty="0"/>
          </a:p>
        </p:txBody>
      </p:sp>
      <p:sp>
        <p:nvSpPr>
          <p:cNvPr id="6" name="Slaida numura vietturis 5">
            <a:extLst>
              <a:ext uri="{FF2B5EF4-FFF2-40B4-BE49-F238E27FC236}">
                <a16:creationId xmlns:a16="http://schemas.microsoft.com/office/drawing/2014/main" id="{97E3F1B3-6DDD-4EEE-8315-2365018D5D3D}"/>
              </a:ext>
            </a:extLst>
          </p:cNvPr>
          <p:cNvSpPr>
            <a:spLocks noGrp="1"/>
          </p:cNvSpPr>
          <p:nvPr>
            <p:ph type="sldNum" sz="quarter" idx="12"/>
          </p:nvPr>
        </p:nvSpPr>
        <p:spPr/>
        <p:txBody>
          <a:bodyPr/>
          <a:lstStyle/>
          <a:p>
            <a:fld id="{CC7D8618-F20C-406E-B464-04F15D14577A}" type="slidenum">
              <a:rPr lang="en-GB" smtClean="0"/>
              <a:pPr/>
              <a:t>3</a:t>
            </a:fld>
            <a:endParaRPr lang="en-GB" dirty="0"/>
          </a:p>
        </p:txBody>
      </p:sp>
      <p:sp>
        <p:nvSpPr>
          <p:cNvPr id="7" name="Teksta vietturis 6">
            <a:extLst>
              <a:ext uri="{FF2B5EF4-FFF2-40B4-BE49-F238E27FC236}">
                <a16:creationId xmlns:a16="http://schemas.microsoft.com/office/drawing/2014/main" id="{A722C0A8-797C-4609-81EA-ABC84E08BB04}"/>
              </a:ext>
            </a:extLst>
          </p:cNvPr>
          <p:cNvSpPr>
            <a:spLocks noGrp="1"/>
          </p:cNvSpPr>
          <p:nvPr>
            <p:ph type="body" sz="quarter" idx="13"/>
          </p:nvPr>
        </p:nvSpPr>
        <p:spPr/>
        <p:txBody>
          <a:bodyPr/>
          <a:lstStyle/>
          <a:p>
            <a:r>
              <a:rPr lang="en-US" dirty="0"/>
              <a:t>Ismayil Aliyev</a:t>
            </a:r>
            <a:endParaRPr lang="lv-LV" dirty="0"/>
          </a:p>
        </p:txBody>
      </p:sp>
      <p:sp>
        <p:nvSpPr>
          <p:cNvPr id="8" name="TextBox 7">
            <a:extLst>
              <a:ext uri="{FF2B5EF4-FFF2-40B4-BE49-F238E27FC236}">
                <a16:creationId xmlns:a16="http://schemas.microsoft.com/office/drawing/2014/main" id="{930BF1A5-22EE-4E1D-A3C0-D9F328AE9B4A}"/>
              </a:ext>
            </a:extLst>
          </p:cNvPr>
          <p:cNvSpPr txBox="1"/>
          <p:nvPr/>
        </p:nvSpPr>
        <p:spPr>
          <a:xfrm>
            <a:off x="2" y="260966"/>
            <a:ext cx="4571997" cy="5829737"/>
          </a:xfrm>
          <a:prstGeom prst="rect">
            <a:avLst/>
          </a:prstGeom>
          <a:noFill/>
        </p:spPr>
        <p:txBody>
          <a:bodyPr wrap="square">
            <a:spAutoFit/>
          </a:bodyPr>
          <a:lstStyle/>
          <a:p>
            <a:pPr>
              <a:lnSpc>
                <a:spcPct val="150000"/>
              </a:lnSpc>
            </a:pPr>
            <a:r>
              <a:rPr lang="en-GB" sz="4000" spc="-50" dirty="0">
                <a:solidFill>
                  <a:schemeClr val="tx1">
                    <a:lumMod val="75000"/>
                    <a:lumOff val="25000"/>
                  </a:schemeClr>
                </a:solidFill>
                <a:latin typeface="+mj-lt"/>
                <a:ea typeface="+mj-ea"/>
                <a:cs typeface="+mj-cs"/>
              </a:rPr>
              <a:t>Introduction</a:t>
            </a:r>
          </a:p>
          <a:p>
            <a:pPr>
              <a:lnSpc>
                <a:spcPct val="150000"/>
              </a:lnSpc>
            </a:pPr>
            <a:endParaRPr lang="en-GB" sz="1400" dirty="0"/>
          </a:p>
          <a:p>
            <a:pPr>
              <a:lnSpc>
                <a:spcPct val="150000"/>
              </a:lnSpc>
            </a:pPr>
            <a:r>
              <a:rPr lang="en-GB" sz="1400" dirty="0"/>
              <a:t>Fraud is a growing issue in many industries, especially in areas like banking and e-commerce. With large amounts of data being generated daily, it's becoming harder to detect fraudulent activity quickly and accurately. </a:t>
            </a:r>
          </a:p>
          <a:p>
            <a:pPr>
              <a:lnSpc>
                <a:spcPct val="150000"/>
              </a:lnSpc>
            </a:pPr>
            <a:endParaRPr lang="en-GB" sz="1400" dirty="0"/>
          </a:p>
          <a:p>
            <a:pPr>
              <a:lnSpc>
                <a:spcPct val="150000"/>
              </a:lnSpc>
            </a:pPr>
            <a:r>
              <a:rPr lang="en-GB" sz="1400" dirty="0"/>
              <a:t>Traditional methods often miss complex fraud patterns, especially when real fraud cases make up only a tiny portion of the data. That’s where data mining comes in — using smart algorithms to find hidden signs of fraud and help prevent financial losses. </a:t>
            </a:r>
          </a:p>
          <a:p>
            <a:pPr>
              <a:lnSpc>
                <a:spcPct val="150000"/>
              </a:lnSpc>
            </a:pPr>
            <a:endParaRPr lang="en-GB" sz="1400" dirty="0"/>
          </a:p>
          <a:p>
            <a:pPr>
              <a:lnSpc>
                <a:spcPct val="150000"/>
              </a:lnSpc>
            </a:pPr>
            <a:r>
              <a:rPr lang="en-GB" sz="1400" dirty="0"/>
              <a:t>This project explores how data mining can improve fraud detection by addressing the class imbalance and testing different models to find the most effective solution.</a:t>
            </a:r>
            <a:endParaRPr lang="en-US" sz="1400" dirty="0"/>
          </a:p>
        </p:txBody>
      </p:sp>
      <p:pic>
        <p:nvPicPr>
          <p:cNvPr id="9" name="Picture 8">
            <a:extLst>
              <a:ext uri="{FF2B5EF4-FFF2-40B4-BE49-F238E27FC236}">
                <a16:creationId xmlns:a16="http://schemas.microsoft.com/office/drawing/2014/main" id="{A7BDC08F-2FF4-470F-93D8-9E9EDA29597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92583" y="1591198"/>
            <a:ext cx="4243700" cy="4605831"/>
          </a:xfrm>
          <a:prstGeom prst="rect">
            <a:avLst/>
          </a:prstGeom>
        </p:spPr>
      </p:pic>
    </p:spTree>
    <p:extLst>
      <p:ext uri="{BB962C8B-B14F-4D97-AF65-F5344CB8AC3E}">
        <p14:creationId xmlns:p14="http://schemas.microsoft.com/office/powerpoint/2010/main" val="4706660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2">
            <a:extLst>
              <a:ext uri="{FF2B5EF4-FFF2-40B4-BE49-F238E27FC236}">
                <a16:creationId xmlns:a16="http://schemas.microsoft.com/office/drawing/2014/main" id="{D46FA3C3-50B9-7176-4736-472A8B3CDF79}"/>
              </a:ext>
            </a:extLst>
          </p:cNvPr>
          <p:cNvSpPr>
            <a:spLocks noGrp="1"/>
          </p:cNvSpPr>
          <p:nvPr>
            <p:ph sz="half" idx="2"/>
          </p:nvPr>
        </p:nvSpPr>
        <p:spPr>
          <a:xfrm>
            <a:off x="4627549" y="680484"/>
            <a:ext cx="4206240" cy="5295014"/>
          </a:xfrm>
        </p:spPr>
        <p:txBody>
          <a:bodyPr>
            <a:noAutofit/>
          </a:bodyPr>
          <a:lstStyle/>
          <a:p>
            <a:pPr lvl="0"/>
            <a:r>
              <a:rPr lang="en-US" sz="1600" dirty="0">
                <a:solidFill>
                  <a:schemeClr val="tx1"/>
                </a:solidFill>
              </a:rPr>
              <a:t>Analyze the structure and distribution of the original dataset</a:t>
            </a:r>
          </a:p>
          <a:p>
            <a:pPr lvl="0"/>
            <a:r>
              <a:rPr lang="en-US" sz="1600" dirty="0">
                <a:solidFill>
                  <a:schemeClr val="tx1"/>
                </a:solidFill>
              </a:rPr>
              <a:t>Balance the dataset by creating an equal number of fraud and non-fraud transactions</a:t>
            </a:r>
          </a:p>
          <a:p>
            <a:pPr lvl="0"/>
            <a:r>
              <a:rPr lang="en-US" sz="1600" dirty="0">
                <a:solidFill>
                  <a:schemeClr val="tx1"/>
                </a:solidFill>
              </a:rPr>
              <a:t>Select suitable classification models for the prediction task</a:t>
            </a:r>
          </a:p>
          <a:p>
            <a:pPr lvl="0"/>
            <a:r>
              <a:rPr lang="en-US" sz="1600" dirty="0">
                <a:solidFill>
                  <a:schemeClr val="tx1"/>
                </a:solidFill>
              </a:rPr>
              <a:t>Train and evaluate multiple algorithms to identify the most effective prediction</a:t>
            </a:r>
          </a:p>
          <a:p>
            <a:pPr lvl="0"/>
            <a:r>
              <a:rPr lang="en-US" sz="1600" dirty="0">
                <a:solidFill>
                  <a:schemeClr val="tx1"/>
                </a:solidFill>
              </a:rPr>
              <a:t>Enhance model performance with a focus on detecting fraudulent transactions more accurately</a:t>
            </a:r>
          </a:p>
          <a:p>
            <a:pPr lvl="0"/>
            <a:r>
              <a:rPr lang="en-US" sz="1600" dirty="0">
                <a:solidFill>
                  <a:schemeClr val="tx1"/>
                </a:solidFill>
              </a:rPr>
              <a:t>Identify and avoid common errors that occur when working with imbalanced datasets</a:t>
            </a:r>
          </a:p>
          <a:p>
            <a:endParaRPr lang="en-US" sz="1600" dirty="0">
              <a:solidFill>
                <a:schemeClr val="tx1"/>
              </a:solidFill>
            </a:endParaRPr>
          </a:p>
        </p:txBody>
      </p:sp>
      <p:sp>
        <p:nvSpPr>
          <p:cNvPr id="3" name="Teksta vietturis 2">
            <a:extLst>
              <a:ext uri="{FF2B5EF4-FFF2-40B4-BE49-F238E27FC236}">
                <a16:creationId xmlns:a16="http://schemas.microsoft.com/office/drawing/2014/main" id="{CB4B43E3-9519-4F8F-AAF1-091022980292}"/>
              </a:ext>
            </a:extLst>
          </p:cNvPr>
          <p:cNvSpPr>
            <a:spLocks noGrp="1"/>
          </p:cNvSpPr>
          <p:nvPr>
            <p:ph type="body" sz="quarter" idx="14"/>
          </p:nvPr>
        </p:nvSpPr>
        <p:spPr>
          <a:xfrm>
            <a:off x="2" y="2203"/>
            <a:ext cx="4571998" cy="258763"/>
          </a:xfrm>
        </p:spPr>
        <p:txBody>
          <a:bodyPr vert="horz" lIns="0" tIns="45720" rIns="0" bIns="45720" rtlCol="0" anchor="ctr" anchorCtr="0">
            <a:normAutofit/>
          </a:bodyPr>
          <a:lstStyle/>
          <a:p>
            <a:pPr>
              <a:lnSpc>
                <a:spcPct val="90000"/>
              </a:lnSpc>
            </a:pPr>
            <a:r>
              <a:rPr lang="en-GB" sz="1200" b="1" dirty="0"/>
              <a:t>Goals</a:t>
            </a:r>
          </a:p>
        </p:txBody>
      </p:sp>
      <p:sp>
        <p:nvSpPr>
          <p:cNvPr id="17" name="Text Placeholder 5">
            <a:extLst>
              <a:ext uri="{FF2B5EF4-FFF2-40B4-BE49-F238E27FC236}">
                <a16:creationId xmlns:a16="http://schemas.microsoft.com/office/drawing/2014/main" id="{5C742612-8A58-2F42-B6AC-F833DFEF178F}"/>
              </a:ext>
            </a:extLst>
          </p:cNvPr>
          <p:cNvSpPr>
            <a:spLocks noGrp="1"/>
          </p:cNvSpPr>
          <p:nvPr>
            <p:ph type="body" sz="quarter" idx="15"/>
          </p:nvPr>
        </p:nvSpPr>
        <p:spPr>
          <a:xfrm>
            <a:off x="4572001" y="2203"/>
            <a:ext cx="4571998" cy="258763"/>
          </a:xfrm>
        </p:spPr>
        <p:txBody>
          <a:bodyPr/>
          <a:lstStyle/>
          <a:p>
            <a:endParaRPr lang="en-US"/>
          </a:p>
        </p:txBody>
      </p:sp>
      <p:sp>
        <p:nvSpPr>
          <p:cNvPr id="5" name="Datuma vietturis 4">
            <a:extLst>
              <a:ext uri="{FF2B5EF4-FFF2-40B4-BE49-F238E27FC236}">
                <a16:creationId xmlns:a16="http://schemas.microsoft.com/office/drawing/2014/main" id="{275A68F2-15DA-4FB4-B3F1-13FC4E201FCA}"/>
              </a:ext>
            </a:extLst>
          </p:cNvPr>
          <p:cNvSpPr>
            <a:spLocks noGrp="1"/>
          </p:cNvSpPr>
          <p:nvPr>
            <p:ph type="dt" sz="half" idx="10"/>
          </p:nvPr>
        </p:nvSpPr>
        <p:spPr>
          <a:xfrm>
            <a:off x="4082" y="6597052"/>
            <a:ext cx="1097280" cy="259435"/>
          </a:xfrm>
        </p:spPr>
        <p:txBody>
          <a:bodyPr vert="horz" lIns="91440" tIns="45720" rIns="91440" bIns="45720" rtlCol="0" anchor="ctr">
            <a:normAutofit/>
          </a:bodyPr>
          <a:lstStyle/>
          <a:p>
            <a:pPr>
              <a:lnSpc>
                <a:spcPct val="90000"/>
              </a:lnSpc>
              <a:spcAft>
                <a:spcPts val="600"/>
              </a:spcAft>
            </a:pPr>
            <a:fld id="{CCC9EF8E-048C-4334-AD80-D83F6C532D96}" type="datetime5">
              <a:rPr lang="en-GB" sz="1200" smtClean="0"/>
              <a:pPr>
                <a:lnSpc>
                  <a:spcPct val="90000"/>
                </a:lnSpc>
                <a:spcAft>
                  <a:spcPts val="600"/>
                </a:spcAft>
              </a:pPr>
              <a:t>13-May-25</a:t>
            </a:fld>
            <a:endParaRPr lang="en-GB" sz="1200"/>
          </a:p>
        </p:txBody>
      </p:sp>
      <p:sp>
        <p:nvSpPr>
          <p:cNvPr id="6" name="Slaida numura vietturis 5">
            <a:extLst>
              <a:ext uri="{FF2B5EF4-FFF2-40B4-BE49-F238E27FC236}">
                <a16:creationId xmlns:a16="http://schemas.microsoft.com/office/drawing/2014/main" id="{97E3F1B3-6DDD-4EEE-8315-2365018D5D3D}"/>
              </a:ext>
            </a:extLst>
          </p:cNvPr>
          <p:cNvSpPr>
            <a:spLocks noGrp="1"/>
          </p:cNvSpPr>
          <p:nvPr>
            <p:ph type="sldNum" sz="quarter" idx="12"/>
          </p:nvPr>
        </p:nvSpPr>
        <p:spPr>
          <a:xfrm>
            <a:off x="8545794" y="6597052"/>
            <a:ext cx="598206" cy="259435"/>
          </a:xfrm>
        </p:spPr>
        <p:txBody>
          <a:bodyPr vert="horz" lIns="91440" tIns="45720" rIns="91440" bIns="45720" rtlCol="0" anchor="ctr">
            <a:normAutofit/>
          </a:bodyPr>
          <a:lstStyle/>
          <a:p>
            <a:pPr>
              <a:lnSpc>
                <a:spcPct val="90000"/>
              </a:lnSpc>
              <a:spcAft>
                <a:spcPts val="600"/>
              </a:spcAft>
            </a:pPr>
            <a:fld id="{CC7D8618-F20C-406E-B464-04F15D14577A}" type="slidenum">
              <a:rPr lang="en-GB" sz="1100" smtClean="0"/>
              <a:pPr>
                <a:lnSpc>
                  <a:spcPct val="90000"/>
                </a:lnSpc>
                <a:spcAft>
                  <a:spcPts val="600"/>
                </a:spcAft>
              </a:pPr>
              <a:t>4</a:t>
            </a:fld>
            <a:endParaRPr lang="en-GB" sz="1100"/>
          </a:p>
        </p:txBody>
      </p:sp>
      <p:sp>
        <p:nvSpPr>
          <p:cNvPr id="7" name="Teksta vietturis 6">
            <a:extLst>
              <a:ext uri="{FF2B5EF4-FFF2-40B4-BE49-F238E27FC236}">
                <a16:creationId xmlns:a16="http://schemas.microsoft.com/office/drawing/2014/main" id="{A722C0A8-797C-4609-81EA-ABC84E08BB04}"/>
              </a:ext>
            </a:extLst>
          </p:cNvPr>
          <p:cNvSpPr>
            <a:spLocks noGrp="1"/>
          </p:cNvSpPr>
          <p:nvPr>
            <p:ph type="body" sz="quarter" idx="13"/>
          </p:nvPr>
        </p:nvSpPr>
        <p:spPr>
          <a:xfrm>
            <a:off x="1116602" y="6597962"/>
            <a:ext cx="3395577" cy="258763"/>
          </a:xfrm>
        </p:spPr>
        <p:txBody>
          <a:bodyPr vert="horz" lIns="0" tIns="45720" rIns="0" bIns="45720" rtlCol="0" anchor="ctr" anchorCtr="0">
            <a:normAutofit/>
          </a:bodyPr>
          <a:lstStyle/>
          <a:p>
            <a:pPr>
              <a:lnSpc>
                <a:spcPct val="90000"/>
              </a:lnSpc>
            </a:pPr>
            <a:r>
              <a:rPr lang="en-US" sz="1200"/>
              <a:t>Ismayil Aliyev</a:t>
            </a:r>
            <a:endParaRPr lang="lv-LV" sz="1200"/>
          </a:p>
        </p:txBody>
      </p:sp>
      <p:graphicFrame>
        <p:nvGraphicFramePr>
          <p:cNvPr id="16" name="TextBox 1">
            <a:extLst>
              <a:ext uri="{FF2B5EF4-FFF2-40B4-BE49-F238E27FC236}">
                <a16:creationId xmlns:a16="http://schemas.microsoft.com/office/drawing/2014/main" id="{49509F19-6654-5E97-5507-8A8D06B6B19F}"/>
              </a:ext>
            </a:extLst>
          </p:cNvPr>
          <p:cNvGraphicFramePr/>
          <p:nvPr>
            <p:extLst>
              <p:ext uri="{D42A27DB-BD31-4B8C-83A1-F6EECF244321}">
                <p14:modId xmlns:p14="http://schemas.microsoft.com/office/powerpoint/2010/main" val="1796171986"/>
              </p:ext>
            </p:extLst>
          </p:nvPr>
        </p:nvGraphicFramePr>
        <p:xfrm>
          <a:off x="310211" y="1463040"/>
          <a:ext cx="4206240" cy="5029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1304700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F25E0-CEF4-83EF-93E2-018D894B01E5}"/>
              </a:ext>
            </a:extLst>
          </p:cNvPr>
          <p:cNvSpPr>
            <a:spLocks noGrp="1"/>
          </p:cNvSpPr>
          <p:nvPr>
            <p:ph type="title"/>
          </p:nvPr>
        </p:nvSpPr>
        <p:spPr/>
        <p:txBody>
          <a:bodyPr/>
          <a:lstStyle/>
          <a:p>
            <a:r>
              <a:rPr lang="en-GB" dirty="0"/>
              <a:t>Relevance</a:t>
            </a:r>
          </a:p>
        </p:txBody>
      </p:sp>
      <p:sp>
        <p:nvSpPr>
          <p:cNvPr id="3" name="Text Placeholder 2">
            <a:extLst>
              <a:ext uri="{FF2B5EF4-FFF2-40B4-BE49-F238E27FC236}">
                <a16:creationId xmlns:a16="http://schemas.microsoft.com/office/drawing/2014/main" id="{61491BB5-9C5A-22AE-36EB-9C67CD6B503A}"/>
              </a:ext>
            </a:extLst>
          </p:cNvPr>
          <p:cNvSpPr>
            <a:spLocks noGrp="1"/>
          </p:cNvSpPr>
          <p:nvPr>
            <p:ph type="body" sz="quarter" idx="14"/>
          </p:nvPr>
        </p:nvSpPr>
        <p:spPr/>
        <p:txBody>
          <a:bodyPr/>
          <a:lstStyle/>
          <a:p>
            <a:r>
              <a:rPr lang="en-GB" dirty="0"/>
              <a:t>Relevance</a:t>
            </a:r>
          </a:p>
        </p:txBody>
      </p:sp>
      <p:sp>
        <p:nvSpPr>
          <p:cNvPr id="4" name="Text Placeholder 3">
            <a:extLst>
              <a:ext uri="{FF2B5EF4-FFF2-40B4-BE49-F238E27FC236}">
                <a16:creationId xmlns:a16="http://schemas.microsoft.com/office/drawing/2014/main" id="{4818EAB1-EDF3-B1D6-965E-CEA31C1020FA}"/>
              </a:ext>
            </a:extLst>
          </p:cNvPr>
          <p:cNvSpPr>
            <a:spLocks noGrp="1"/>
          </p:cNvSpPr>
          <p:nvPr>
            <p:ph type="body" sz="quarter" idx="15"/>
          </p:nvPr>
        </p:nvSpPr>
        <p:spPr/>
        <p:txBody>
          <a:bodyPr/>
          <a:lstStyle/>
          <a:p>
            <a:endParaRPr lang="en-GB"/>
          </a:p>
        </p:txBody>
      </p:sp>
      <p:sp>
        <p:nvSpPr>
          <p:cNvPr id="5" name="Date Placeholder 4">
            <a:extLst>
              <a:ext uri="{FF2B5EF4-FFF2-40B4-BE49-F238E27FC236}">
                <a16:creationId xmlns:a16="http://schemas.microsoft.com/office/drawing/2014/main" id="{139BA0C3-B4DD-4999-F98D-F5F41161EA26}"/>
              </a:ext>
            </a:extLst>
          </p:cNvPr>
          <p:cNvSpPr>
            <a:spLocks noGrp="1"/>
          </p:cNvSpPr>
          <p:nvPr>
            <p:ph type="dt" sz="half" idx="10"/>
          </p:nvPr>
        </p:nvSpPr>
        <p:spPr/>
        <p:txBody>
          <a:bodyPr/>
          <a:lstStyle/>
          <a:p>
            <a:fld id="{CCC9EF8E-048C-4334-AD80-D83F6C532D96}" type="datetime5">
              <a:rPr lang="en-GB" smtClean="0"/>
              <a:t>13-May-25</a:t>
            </a:fld>
            <a:endParaRPr lang="en-GB" dirty="0"/>
          </a:p>
        </p:txBody>
      </p:sp>
      <p:sp>
        <p:nvSpPr>
          <p:cNvPr id="6" name="Slide Number Placeholder 5">
            <a:extLst>
              <a:ext uri="{FF2B5EF4-FFF2-40B4-BE49-F238E27FC236}">
                <a16:creationId xmlns:a16="http://schemas.microsoft.com/office/drawing/2014/main" id="{BE3B7378-FB2A-D751-F09D-26EB48A0211C}"/>
              </a:ext>
            </a:extLst>
          </p:cNvPr>
          <p:cNvSpPr>
            <a:spLocks noGrp="1"/>
          </p:cNvSpPr>
          <p:nvPr>
            <p:ph type="sldNum" sz="quarter" idx="12"/>
          </p:nvPr>
        </p:nvSpPr>
        <p:spPr/>
        <p:txBody>
          <a:bodyPr/>
          <a:lstStyle/>
          <a:p>
            <a:fld id="{CC7D8618-F20C-406E-B464-04F15D14577A}" type="slidenum">
              <a:rPr lang="en-GB" smtClean="0"/>
              <a:pPr/>
              <a:t>5</a:t>
            </a:fld>
            <a:endParaRPr lang="en-GB" dirty="0"/>
          </a:p>
        </p:txBody>
      </p:sp>
      <p:sp>
        <p:nvSpPr>
          <p:cNvPr id="7" name="Text Placeholder 6">
            <a:extLst>
              <a:ext uri="{FF2B5EF4-FFF2-40B4-BE49-F238E27FC236}">
                <a16:creationId xmlns:a16="http://schemas.microsoft.com/office/drawing/2014/main" id="{8EA0B9EF-E797-E88D-D649-DDF34FFE25AC}"/>
              </a:ext>
            </a:extLst>
          </p:cNvPr>
          <p:cNvSpPr>
            <a:spLocks noGrp="1"/>
          </p:cNvSpPr>
          <p:nvPr>
            <p:ph type="body" sz="quarter" idx="13"/>
          </p:nvPr>
        </p:nvSpPr>
        <p:spPr/>
        <p:txBody>
          <a:bodyPr/>
          <a:lstStyle/>
          <a:p>
            <a:r>
              <a:rPr lang="en-US" dirty="0"/>
              <a:t>Ismayil Aliyev</a:t>
            </a:r>
            <a:endParaRPr lang="lv-LV" dirty="0"/>
          </a:p>
          <a:p>
            <a:r>
              <a:rPr lang="en-US" dirty="0"/>
              <a:t>Ismayil Aliyev</a:t>
            </a:r>
            <a:endParaRPr lang="lv-LV" dirty="0"/>
          </a:p>
          <a:p>
            <a:endParaRPr lang="en-GB" dirty="0"/>
          </a:p>
        </p:txBody>
      </p:sp>
      <p:sp>
        <p:nvSpPr>
          <p:cNvPr id="9" name="TextBox 8">
            <a:extLst>
              <a:ext uri="{FF2B5EF4-FFF2-40B4-BE49-F238E27FC236}">
                <a16:creationId xmlns:a16="http://schemas.microsoft.com/office/drawing/2014/main" id="{C5102490-3099-4384-8950-7AA7018F1235}"/>
              </a:ext>
            </a:extLst>
          </p:cNvPr>
          <p:cNvSpPr txBox="1"/>
          <p:nvPr/>
        </p:nvSpPr>
        <p:spPr>
          <a:xfrm>
            <a:off x="239073" y="1842052"/>
            <a:ext cx="8306721" cy="2126864"/>
          </a:xfrm>
          <a:prstGeom prst="rect">
            <a:avLst/>
          </a:prstGeom>
          <a:noFill/>
        </p:spPr>
        <p:txBody>
          <a:bodyPr wrap="square">
            <a:spAutoFit/>
          </a:bodyPr>
          <a:lstStyle/>
          <a:p>
            <a:pPr>
              <a:lnSpc>
                <a:spcPct val="150000"/>
              </a:lnSpc>
            </a:pPr>
            <a:r>
              <a:rPr lang="en-US" dirty="0"/>
              <a:t>Fraud detection is a major challenge because real fraud cases are very rare compared to normal transactions. This imbalance makes it hard for standard models to learn the right patterns. We focus on fixing that imbalance first, after balancing the data, we apply and compare different algorithms to find which one works best for spotting fraud. </a:t>
            </a:r>
          </a:p>
        </p:txBody>
      </p:sp>
    </p:spTree>
    <p:extLst>
      <p:ext uri="{BB962C8B-B14F-4D97-AF65-F5344CB8AC3E}">
        <p14:creationId xmlns:p14="http://schemas.microsoft.com/office/powerpoint/2010/main" val="27966611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uma vietturis 4">
            <a:extLst>
              <a:ext uri="{FF2B5EF4-FFF2-40B4-BE49-F238E27FC236}">
                <a16:creationId xmlns:a16="http://schemas.microsoft.com/office/drawing/2014/main" id="{275A68F2-15DA-4FB4-B3F1-13FC4E201FCA}"/>
              </a:ext>
            </a:extLst>
          </p:cNvPr>
          <p:cNvSpPr>
            <a:spLocks noGrp="1"/>
          </p:cNvSpPr>
          <p:nvPr>
            <p:ph type="dt" sz="half" idx="10"/>
          </p:nvPr>
        </p:nvSpPr>
        <p:spPr/>
        <p:txBody>
          <a:bodyPr/>
          <a:lstStyle/>
          <a:p>
            <a:fld id="{CCC9EF8E-048C-4334-AD80-D83F6C532D96}" type="datetime5">
              <a:rPr lang="en-GB" smtClean="0"/>
              <a:t>13-May-25</a:t>
            </a:fld>
            <a:endParaRPr lang="en-GB" dirty="0"/>
          </a:p>
        </p:txBody>
      </p:sp>
      <p:sp>
        <p:nvSpPr>
          <p:cNvPr id="6" name="Slaida numura vietturis 5">
            <a:extLst>
              <a:ext uri="{FF2B5EF4-FFF2-40B4-BE49-F238E27FC236}">
                <a16:creationId xmlns:a16="http://schemas.microsoft.com/office/drawing/2014/main" id="{97E3F1B3-6DDD-4EEE-8315-2365018D5D3D}"/>
              </a:ext>
            </a:extLst>
          </p:cNvPr>
          <p:cNvSpPr>
            <a:spLocks noGrp="1"/>
          </p:cNvSpPr>
          <p:nvPr>
            <p:ph type="sldNum" sz="quarter" idx="12"/>
          </p:nvPr>
        </p:nvSpPr>
        <p:spPr/>
        <p:txBody>
          <a:bodyPr/>
          <a:lstStyle/>
          <a:p>
            <a:fld id="{CC7D8618-F20C-406E-B464-04F15D14577A}" type="slidenum">
              <a:rPr lang="en-GB" smtClean="0"/>
              <a:pPr/>
              <a:t>6</a:t>
            </a:fld>
            <a:endParaRPr lang="en-GB" dirty="0"/>
          </a:p>
        </p:txBody>
      </p:sp>
      <p:sp>
        <p:nvSpPr>
          <p:cNvPr id="8" name="Teksta vietturis 2">
            <a:extLst>
              <a:ext uri="{FF2B5EF4-FFF2-40B4-BE49-F238E27FC236}">
                <a16:creationId xmlns:a16="http://schemas.microsoft.com/office/drawing/2014/main" id="{AC0E4A11-70C1-4841-B581-E20A69F1220F}"/>
              </a:ext>
            </a:extLst>
          </p:cNvPr>
          <p:cNvSpPr>
            <a:spLocks noGrp="1"/>
          </p:cNvSpPr>
          <p:nvPr>
            <p:ph type="body" sz="quarter" idx="14"/>
          </p:nvPr>
        </p:nvSpPr>
        <p:spPr>
          <a:xfrm>
            <a:off x="2" y="2203"/>
            <a:ext cx="4571998" cy="258763"/>
          </a:xfrm>
        </p:spPr>
        <p:txBody>
          <a:bodyPr/>
          <a:lstStyle/>
          <a:p>
            <a:r>
              <a:rPr lang="en-GB" sz="1400" b="1" dirty="0"/>
              <a:t>Tools &amp; Libraries Used</a:t>
            </a:r>
          </a:p>
        </p:txBody>
      </p:sp>
      <p:pic>
        <p:nvPicPr>
          <p:cNvPr id="5122" name="Picture 2">
            <a:extLst>
              <a:ext uri="{FF2B5EF4-FFF2-40B4-BE49-F238E27FC236}">
                <a16:creationId xmlns:a16="http://schemas.microsoft.com/office/drawing/2014/main" id="{F2C98D61-FA11-480B-8090-2F0B8F7CD1D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4405"/>
          <a:stretch/>
        </p:blipFill>
        <p:spPr bwMode="auto">
          <a:xfrm>
            <a:off x="865633" y="260966"/>
            <a:ext cx="7485888" cy="6336086"/>
          </a:xfrm>
          <a:prstGeom prst="rect">
            <a:avLst/>
          </a:prstGeom>
          <a:noFill/>
          <a:extLst>
            <a:ext uri="{909E8E84-426E-40DD-AFC4-6F175D3DCCD1}">
              <a14:hiddenFill xmlns:a14="http://schemas.microsoft.com/office/drawing/2010/main">
                <a:solidFill>
                  <a:srgbClr val="FFFFFF"/>
                </a:solidFill>
              </a14:hiddenFill>
            </a:ext>
          </a:extLst>
        </p:spPr>
      </p:pic>
      <p:sp>
        <p:nvSpPr>
          <p:cNvPr id="9" name="Teksta vietturis 6">
            <a:extLst>
              <a:ext uri="{FF2B5EF4-FFF2-40B4-BE49-F238E27FC236}">
                <a16:creationId xmlns:a16="http://schemas.microsoft.com/office/drawing/2014/main" id="{560147EF-6C59-402D-9E5F-2089D0794E60}"/>
              </a:ext>
            </a:extLst>
          </p:cNvPr>
          <p:cNvSpPr>
            <a:spLocks noGrp="1"/>
          </p:cNvSpPr>
          <p:nvPr>
            <p:ph type="body" sz="quarter" idx="13"/>
          </p:nvPr>
        </p:nvSpPr>
        <p:spPr>
          <a:xfrm>
            <a:off x="1116602" y="6597962"/>
            <a:ext cx="3395577" cy="258763"/>
          </a:xfrm>
        </p:spPr>
        <p:txBody>
          <a:bodyPr/>
          <a:lstStyle/>
          <a:p>
            <a:r>
              <a:rPr lang="en-US" dirty="0"/>
              <a:t>Ismayil Aliyev</a:t>
            </a:r>
            <a:endParaRPr lang="lv-LV" dirty="0"/>
          </a:p>
        </p:txBody>
      </p:sp>
    </p:spTree>
    <p:extLst>
      <p:ext uri="{BB962C8B-B14F-4D97-AF65-F5344CB8AC3E}">
        <p14:creationId xmlns:p14="http://schemas.microsoft.com/office/powerpoint/2010/main" val="15790676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ksta vietturis 2">
            <a:extLst>
              <a:ext uri="{FF2B5EF4-FFF2-40B4-BE49-F238E27FC236}">
                <a16:creationId xmlns:a16="http://schemas.microsoft.com/office/drawing/2014/main" id="{CB4B43E3-9519-4F8F-AAF1-091022980292}"/>
              </a:ext>
            </a:extLst>
          </p:cNvPr>
          <p:cNvSpPr>
            <a:spLocks noGrp="1"/>
          </p:cNvSpPr>
          <p:nvPr>
            <p:ph type="body" sz="quarter" idx="14"/>
          </p:nvPr>
        </p:nvSpPr>
        <p:spPr/>
        <p:txBody>
          <a:bodyPr/>
          <a:lstStyle/>
          <a:p>
            <a:r>
              <a:rPr lang="en-GB" sz="1400" b="1"/>
              <a:t>Understanding the Data and Preparation</a:t>
            </a:r>
            <a:endParaRPr lang="en-GB" sz="1400" b="1" dirty="0"/>
          </a:p>
        </p:txBody>
      </p:sp>
      <p:sp>
        <p:nvSpPr>
          <p:cNvPr id="5" name="Datuma vietturis 4">
            <a:extLst>
              <a:ext uri="{FF2B5EF4-FFF2-40B4-BE49-F238E27FC236}">
                <a16:creationId xmlns:a16="http://schemas.microsoft.com/office/drawing/2014/main" id="{275A68F2-15DA-4FB4-B3F1-13FC4E201FCA}"/>
              </a:ext>
            </a:extLst>
          </p:cNvPr>
          <p:cNvSpPr>
            <a:spLocks noGrp="1"/>
          </p:cNvSpPr>
          <p:nvPr>
            <p:ph type="dt" sz="half" idx="10"/>
          </p:nvPr>
        </p:nvSpPr>
        <p:spPr/>
        <p:txBody>
          <a:bodyPr/>
          <a:lstStyle/>
          <a:p>
            <a:fld id="{CCC9EF8E-048C-4334-AD80-D83F6C532D96}" type="datetime5">
              <a:rPr lang="en-GB" smtClean="0"/>
              <a:t>13-May-25</a:t>
            </a:fld>
            <a:endParaRPr lang="en-GB" dirty="0"/>
          </a:p>
        </p:txBody>
      </p:sp>
      <p:sp>
        <p:nvSpPr>
          <p:cNvPr id="6" name="Slaida numura vietturis 5">
            <a:extLst>
              <a:ext uri="{FF2B5EF4-FFF2-40B4-BE49-F238E27FC236}">
                <a16:creationId xmlns:a16="http://schemas.microsoft.com/office/drawing/2014/main" id="{97E3F1B3-6DDD-4EEE-8315-2365018D5D3D}"/>
              </a:ext>
            </a:extLst>
          </p:cNvPr>
          <p:cNvSpPr>
            <a:spLocks noGrp="1"/>
          </p:cNvSpPr>
          <p:nvPr>
            <p:ph type="sldNum" sz="quarter" idx="12"/>
          </p:nvPr>
        </p:nvSpPr>
        <p:spPr/>
        <p:txBody>
          <a:bodyPr/>
          <a:lstStyle/>
          <a:p>
            <a:fld id="{CC7D8618-F20C-406E-B464-04F15D14577A}" type="slidenum">
              <a:rPr lang="en-GB" smtClean="0"/>
              <a:pPr/>
              <a:t>7</a:t>
            </a:fld>
            <a:endParaRPr lang="en-GB" dirty="0"/>
          </a:p>
        </p:txBody>
      </p:sp>
      <p:sp>
        <p:nvSpPr>
          <p:cNvPr id="7" name="Teksta vietturis 6">
            <a:extLst>
              <a:ext uri="{FF2B5EF4-FFF2-40B4-BE49-F238E27FC236}">
                <a16:creationId xmlns:a16="http://schemas.microsoft.com/office/drawing/2014/main" id="{A722C0A8-797C-4609-81EA-ABC84E08BB04}"/>
              </a:ext>
            </a:extLst>
          </p:cNvPr>
          <p:cNvSpPr>
            <a:spLocks noGrp="1"/>
          </p:cNvSpPr>
          <p:nvPr>
            <p:ph type="body" sz="quarter" idx="13"/>
          </p:nvPr>
        </p:nvSpPr>
        <p:spPr/>
        <p:txBody>
          <a:bodyPr/>
          <a:lstStyle/>
          <a:p>
            <a:r>
              <a:rPr lang="en-US"/>
              <a:t>Ismayil Aliyev</a:t>
            </a:r>
            <a:endParaRPr lang="lv-LV" dirty="0"/>
          </a:p>
        </p:txBody>
      </p:sp>
      <p:pic>
        <p:nvPicPr>
          <p:cNvPr id="1028" name="Picture 4" descr="Credit Card Fraud Detection Using Machine Learning">
            <a:extLst>
              <a:ext uri="{FF2B5EF4-FFF2-40B4-BE49-F238E27FC236}">
                <a16:creationId xmlns:a16="http://schemas.microsoft.com/office/drawing/2014/main" id="{035F0925-A0CE-4724-8DE2-4D226C1CEB6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18432" y="594377"/>
            <a:ext cx="5507135" cy="3097763"/>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3F81C5F3-117F-43C9-9EB0-0BB8C332A53E}"/>
              </a:ext>
            </a:extLst>
          </p:cNvPr>
          <p:cNvSpPr txBox="1"/>
          <p:nvPr/>
        </p:nvSpPr>
        <p:spPr>
          <a:xfrm>
            <a:off x="345557" y="4080709"/>
            <a:ext cx="8452884" cy="2126864"/>
          </a:xfrm>
          <a:prstGeom prst="rect">
            <a:avLst/>
          </a:prstGeom>
          <a:noFill/>
        </p:spPr>
        <p:txBody>
          <a:bodyPr wrap="square">
            <a:spAutoFit/>
          </a:bodyPr>
          <a:lstStyle/>
          <a:p>
            <a:pPr algn="l">
              <a:lnSpc>
                <a:spcPct val="150000"/>
              </a:lnSpc>
            </a:pPr>
            <a:r>
              <a:rPr lang="en-GB" b="0" i="0" dirty="0">
                <a:effectLst/>
              </a:rPr>
              <a:t>The datasets contains transactions made by credit cards in </a:t>
            </a:r>
            <a:r>
              <a:rPr lang="en-GB" b="1" i="0" dirty="0">
                <a:effectLst/>
              </a:rPr>
              <a:t>September 2013</a:t>
            </a:r>
            <a:r>
              <a:rPr lang="en-GB" b="0" i="0" dirty="0">
                <a:effectLst/>
              </a:rPr>
              <a:t> by </a:t>
            </a:r>
            <a:r>
              <a:rPr lang="en-GB" b="0" i="0" dirty="0" err="1">
                <a:effectLst/>
              </a:rPr>
              <a:t>european</a:t>
            </a:r>
            <a:r>
              <a:rPr lang="en-GB" b="0" i="0" dirty="0">
                <a:effectLst/>
              </a:rPr>
              <a:t> cardholders. This dataset presents transactions that occurred in two days, where we have </a:t>
            </a:r>
            <a:r>
              <a:rPr lang="en-GB" b="1" i="0" dirty="0">
                <a:effectLst/>
              </a:rPr>
              <a:t>492 frauds</a:t>
            </a:r>
            <a:r>
              <a:rPr lang="en-GB" b="0" i="0" dirty="0">
                <a:effectLst/>
              </a:rPr>
              <a:t> out of </a:t>
            </a:r>
            <a:r>
              <a:rPr lang="en-GB" b="1" i="0" dirty="0">
                <a:effectLst/>
              </a:rPr>
              <a:t>284,807 transactions</a:t>
            </a:r>
            <a:r>
              <a:rPr lang="en-GB" b="0" i="0" dirty="0">
                <a:effectLst/>
              </a:rPr>
              <a:t>. </a:t>
            </a:r>
          </a:p>
          <a:p>
            <a:pPr algn="l">
              <a:lnSpc>
                <a:spcPct val="150000"/>
              </a:lnSpc>
            </a:pPr>
            <a:r>
              <a:rPr lang="en-GB" b="0" i="0" dirty="0">
                <a:effectLst/>
              </a:rPr>
              <a:t>Due to confidentiality issues, there are not provided the original features and more background information about the data.</a:t>
            </a:r>
          </a:p>
        </p:txBody>
      </p:sp>
    </p:spTree>
    <p:extLst>
      <p:ext uri="{BB962C8B-B14F-4D97-AF65-F5344CB8AC3E}">
        <p14:creationId xmlns:p14="http://schemas.microsoft.com/office/powerpoint/2010/main" val="17921727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ksta vietturis 2">
            <a:extLst>
              <a:ext uri="{FF2B5EF4-FFF2-40B4-BE49-F238E27FC236}">
                <a16:creationId xmlns:a16="http://schemas.microsoft.com/office/drawing/2014/main" id="{CB4B43E3-9519-4F8F-AAF1-091022980292}"/>
              </a:ext>
            </a:extLst>
          </p:cNvPr>
          <p:cNvSpPr>
            <a:spLocks noGrp="1"/>
          </p:cNvSpPr>
          <p:nvPr>
            <p:ph type="body" sz="quarter" idx="14"/>
          </p:nvPr>
        </p:nvSpPr>
        <p:spPr/>
        <p:txBody>
          <a:bodyPr/>
          <a:lstStyle/>
          <a:p>
            <a:r>
              <a:rPr lang="en-GB" sz="1400" b="1" dirty="0"/>
              <a:t>Understanding the Data and Preparation</a:t>
            </a:r>
          </a:p>
        </p:txBody>
      </p:sp>
      <p:sp>
        <p:nvSpPr>
          <p:cNvPr id="5" name="Datuma vietturis 4">
            <a:extLst>
              <a:ext uri="{FF2B5EF4-FFF2-40B4-BE49-F238E27FC236}">
                <a16:creationId xmlns:a16="http://schemas.microsoft.com/office/drawing/2014/main" id="{275A68F2-15DA-4FB4-B3F1-13FC4E201FCA}"/>
              </a:ext>
            </a:extLst>
          </p:cNvPr>
          <p:cNvSpPr>
            <a:spLocks noGrp="1"/>
          </p:cNvSpPr>
          <p:nvPr>
            <p:ph type="dt" sz="half" idx="10"/>
          </p:nvPr>
        </p:nvSpPr>
        <p:spPr/>
        <p:txBody>
          <a:bodyPr/>
          <a:lstStyle/>
          <a:p>
            <a:fld id="{CCC9EF8E-048C-4334-AD80-D83F6C532D96}" type="datetime5">
              <a:rPr lang="en-GB" smtClean="0"/>
              <a:t>13-May-25</a:t>
            </a:fld>
            <a:endParaRPr lang="en-GB" dirty="0"/>
          </a:p>
        </p:txBody>
      </p:sp>
      <p:sp>
        <p:nvSpPr>
          <p:cNvPr id="6" name="Slaida numura vietturis 5">
            <a:extLst>
              <a:ext uri="{FF2B5EF4-FFF2-40B4-BE49-F238E27FC236}">
                <a16:creationId xmlns:a16="http://schemas.microsoft.com/office/drawing/2014/main" id="{97E3F1B3-6DDD-4EEE-8315-2365018D5D3D}"/>
              </a:ext>
            </a:extLst>
          </p:cNvPr>
          <p:cNvSpPr>
            <a:spLocks noGrp="1"/>
          </p:cNvSpPr>
          <p:nvPr>
            <p:ph type="sldNum" sz="quarter" idx="12"/>
          </p:nvPr>
        </p:nvSpPr>
        <p:spPr/>
        <p:txBody>
          <a:bodyPr/>
          <a:lstStyle/>
          <a:p>
            <a:fld id="{CC7D8618-F20C-406E-B464-04F15D14577A}" type="slidenum">
              <a:rPr lang="en-GB" smtClean="0"/>
              <a:pPr/>
              <a:t>8</a:t>
            </a:fld>
            <a:endParaRPr lang="en-GB" dirty="0"/>
          </a:p>
        </p:txBody>
      </p:sp>
      <p:sp>
        <p:nvSpPr>
          <p:cNvPr id="7" name="Teksta vietturis 6">
            <a:extLst>
              <a:ext uri="{FF2B5EF4-FFF2-40B4-BE49-F238E27FC236}">
                <a16:creationId xmlns:a16="http://schemas.microsoft.com/office/drawing/2014/main" id="{A722C0A8-797C-4609-81EA-ABC84E08BB04}"/>
              </a:ext>
            </a:extLst>
          </p:cNvPr>
          <p:cNvSpPr>
            <a:spLocks noGrp="1"/>
          </p:cNvSpPr>
          <p:nvPr>
            <p:ph type="body" sz="quarter" idx="13"/>
          </p:nvPr>
        </p:nvSpPr>
        <p:spPr/>
        <p:txBody>
          <a:bodyPr/>
          <a:lstStyle/>
          <a:p>
            <a:r>
              <a:rPr lang="en-US" dirty="0"/>
              <a:t>Ismayil Aliyev</a:t>
            </a:r>
            <a:endParaRPr lang="lv-LV" dirty="0"/>
          </a:p>
        </p:txBody>
      </p:sp>
      <p:sp>
        <p:nvSpPr>
          <p:cNvPr id="8" name="TextBox 7">
            <a:extLst>
              <a:ext uri="{FF2B5EF4-FFF2-40B4-BE49-F238E27FC236}">
                <a16:creationId xmlns:a16="http://schemas.microsoft.com/office/drawing/2014/main" id="{4DDD3A4F-189E-491B-A7F5-A49C856CDB86}"/>
              </a:ext>
            </a:extLst>
          </p:cNvPr>
          <p:cNvSpPr txBox="1"/>
          <p:nvPr/>
        </p:nvSpPr>
        <p:spPr>
          <a:xfrm>
            <a:off x="359345" y="260948"/>
            <a:ext cx="8305668" cy="3290581"/>
          </a:xfrm>
          <a:prstGeom prst="rect">
            <a:avLst/>
          </a:prstGeom>
          <a:noFill/>
        </p:spPr>
        <p:txBody>
          <a:bodyPr wrap="square">
            <a:spAutoFit/>
          </a:bodyPr>
          <a:lstStyle/>
          <a:p>
            <a:pPr algn="l">
              <a:lnSpc>
                <a:spcPct val="150000"/>
              </a:lnSpc>
            </a:pPr>
            <a:r>
              <a:rPr lang="en-GB" sz="1400" b="1" i="0" dirty="0">
                <a:effectLst/>
                <a:cs typeface="Times New Roman" panose="02020603050405020304" pitchFamily="18" charset="0"/>
              </a:rPr>
              <a:t>Summary: </a:t>
            </a:r>
            <a:endParaRPr lang="en-GB" sz="1400" b="0" i="0" dirty="0">
              <a:effectLst/>
              <a:cs typeface="Times New Roman" panose="02020603050405020304" pitchFamily="18" charset="0"/>
            </a:endParaRPr>
          </a:p>
          <a:p>
            <a:pPr algn="l">
              <a:lnSpc>
                <a:spcPct val="150000"/>
              </a:lnSpc>
              <a:buFont typeface="Arial" panose="020B0604020202020204" pitchFamily="34" charset="0"/>
              <a:buChar char="•"/>
            </a:pPr>
            <a:r>
              <a:rPr lang="en-GB" sz="1400" b="0" i="0" dirty="0">
                <a:effectLst/>
                <a:cs typeface="Times New Roman" panose="02020603050405020304" pitchFamily="18" charset="0"/>
              </a:rPr>
              <a:t> The transaction amount is relatively </a:t>
            </a:r>
            <a:r>
              <a:rPr lang="en-GB" sz="1400" b="1" i="0" dirty="0">
                <a:effectLst/>
                <a:cs typeface="Times New Roman" panose="02020603050405020304" pitchFamily="18" charset="0"/>
              </a:rPr>
              <a:t>small</a:t>
            </a:r>
            <a:r>
              <a:rPr lang="en-GB" sz="1400" b="0" i="0" dirty="0">
                <a:effectLst/>
                <a:cs typeface="Times New Roman" panose="02020603050405020304" pitchFamily="18" charset="0"/>
              </a:rPr>
              <a:t>. The mean of all the mounts made is approximately USD 88.</a:t>
            </a:r>
          </a:p>
          <a:p>
            <a:pPr algn="l">
              <a:lnSpc>
                <a:spcPct val="150000"/>
              </a:lnSpc>
              <a:buFont typeface="Arial" panose="020B0604020202020204" pitchFamily="34" charset="0"/>
              <a:buChar char="•"/>
            </a:pPr>
            <a:r>
              <a:rPr lang="en-GB" sz="1400" b="0" i="0" dirty="0">
                <a:effectLst/>
                <a:cs typeface="Times New Roman" panose="02020603050405020304" pitchFamily="18" charset="0"/>
              </a:rPr>
              <a:t> There are no </a:t>
            </a:r>
            <a:r>
              <a:rPr lang="en-GB" sz="1400" b="1" i="0" dirty="0">
                <a:effectLst/>
                <a:cs typeface="Times New Roman" panose="02020603050405020304" pitchFamily="18" charset="0"/>
              </a:rPr>
              <a:t>"Null"</a:t>
            </a:r>
            <a:r>
              <a:rPr lang="en-GB" sz="1400" b="0" i="0" dirty="0">
                <a:effectLst/>
                <a:cs typeface="Times New Roman" panose="02020603050405020304" pitchFamily="18" charset="0"/>
              </a:rPr>
              <a:t> values, so we don't have to work on ways to replace values.</a:t>
            </a:r>
          </a:p>
          <a:p>
            <a:pPr algn="l">
              <a:lnSpc>
                <a:spcPct val="150000"/>
              </a:lnSpc>
              <a:buFont typeface="Arial" panose="020B0604020202020204" pitchFamily="34" charset="0"/>
              <a:buChar char="•"/>
            </a:pPr>
            <a:r>
              <a:rPr lang="en-GB" sz="1400" b="0" i="0" dirty="0">
                <a:effectLst/>
                <a:cs typeface="Times New Roman" panose="02020603050405020304" pitchFamily="18" charset="0"/>
              </a:rPr>
              <a:t> Most of the transactions were </a:t>
            </a:r>
            <a:r>
              <a:rPr lang="en-GB" sz="1400" b="1" i="0" dirty="0">
                <a:effectLst/>
                <a:cs typeface="Times New Roman" panose="02020603050405020304" pitchFamily="18" charset="0"/>
              </a:rPr>
              <a:t>Non-Fraud</a:t>
            </a:r>
            <a:r>
              <a:rPr lang="en-GB" sz="1400" b="0" i="0" dirty="0">
                <a:effectLst/>
                <a:cs typeface="Times New Roman" panose="02020603050405020304" pitchFamily="18" charset="0"/>
              </a:rPr>
              <a:t> (99.83%) of the time, while </a:t>
            </a:r>
            <a:r>
              <a:rPr lang="en-GB" sz="1400" b="1" i="0" dirty="0">
                <a:effectLst/>
                <a:cs typeface="Times New Roman" panose="02020603050405020304" pitchFamily="18" charset="0"/>
              </a:rPr>
              <a:t>Fraud</a:t>
            </a:r>
            <a:r>
              <a:rPr lang="en-GB" sz="1400" b="0" i="0" dirty="0">
                <a:effectLst/>
                <a:cs typeface="Times New Roman" panose="02020603050405020304" pitchFamily="18" charset="0"/>
              </a:rPr>
              <a:t> transactions occurs (017%) of the time in the dataset.</a:t>
            </a:r>
          </a:p>
          <a:p>
            <a:pPr algn="l">
              <a:lnSpc>
                <a:spcPct val="150000"/>
              </a:lnSpc>
            </a:pPr>
            <a:endParaRPr lang="en-GB" sz="1400" dirty="0">
              <a:cs typeface="Times New Roman" panose="02020603050405020304" pitchFamily="18" charset="0"/>
            </a:endParaRPr>
          </a:p>
          <a:p>
            <a:pPr algn="l">
              <a:lnSpc>
                <a:spcPct val="150000"/>
              </a:lnSpc>
            </a:pPr>
            <a:r>
              <a:rPr lang="en-GB" sz="1400" b="1" i="0" dirty="0">
                <a:effectLst/>
              </a:rPr>
              <a:t>Feature Technicalities: </a:t>
            </a:r>
            <a:endParaRPr lang="en-GB" sz="1400" b="0" i="0" dirty="0">
              <a:effectLst/>
            </a:endParaRPr>
          </a:p>
          <a:p>
            <a:pPr algn="l">
              <a:lnSpc>
                <a:spcPct val="150000"/>
              </a:lnSpc>
              <a:buFont typeface="Arial" panose="020B0604020202020204" pitchFamily="34" charset="0"/>
              <a:buChar char="•"/>
            </a:pPr>
            <a:r>
              <a:rPr lang="en-GB" sz="1400" b="1" i="0" dirty="0">
                <a:effectLst/>
              </a:rPr>
              <a:t> PCA Transformation: </a:t>
            </a:r>
            <a:r>
              <a:rPr lang="en-GB" sz="1400" b="0" i="0" dirty="0">
                <a:effectLst/>
              </a:rPr>
              <a:t>The description of the data says that all the features went through a PCA transformation (Dimensionality Reduction technique).</a:t>
            </a:r>
          </a:p>
          <a:p>
            <a:pPr algn="l">
              <a:lnSpc>
                <a:spcPct val="150000"/>
              </a:lnSpc>
              <a:buFont typeface="Arial" panose="020B0604020202020204" pitchFamily="34" charset="0"/>
              <a:buChar char="•"/>
            </a:pPr>
            <a:r>
              <a:rPr lang="en-GB" sz="1400" b="1" i="0" dirty="0">
                <a:effectLst/>
              </a:rPr>
              <a:t> Scaling:</a:t>
            </a:r>
            <a:r>
              <a:rPr lang="en-GB" sz="1400" b="0" i="0" dirty="0">
                <a:effectLst/>
              </a:rPr>
              <a:t> All values have been scaled before PCA Transformation</a:t>
            </a:r>
            <a:r>
              <a:rPr lang="en-GB" sz="1400" dirty="0"/>
              <a:t>.</a:t>
            </a:r>
            <a:endParaRPr lang="en-GB" sz="1400" b="0" i="0" dirty="0">
              <a:effectLst/>
              <a:cs typeface="Times New Roman" panose="02020603050405020304" pitchFamily="18" charset="0"/>
            </a:endParaRPr>
          </a:p>
        </p:txBody>
      </p:sp>
      <p:pic>
        <p:nvPicPr>
          <p:cNvPr id="10" name="Picture 9">
            <a:extLst>
              <a:ext uri="{FF2B5EF4-FFF2-40B4-BE49-F238E27FC236}">
                <a16:creationId xmlns:a16="http://schemas.microsoft.com/office/drawing/2014/main" id="{FE53A04A-FD9A-44A1-AC39-60F0EE1BBA7C}"/>
              </a:ext>
            </a:extLst>
          </p:cNvPr>
          <p:cNvPicPr>
            <a:picLocks noChangeAspect="1"/>
          </p:cNvPicPr>
          <p:nvPr/>
        </p:nvPicPr>
        <p:blipFill>
          <a:blip r:embed="rId3"/>
          <a:stretch>
            <a:fillRect/>
          </a:stretch>
        </p:blipFill>
        <p:spPr>
          <a:xfrm>
            <a:off x="728604" y="3551529"/>
            <a:ext cx="7567150" cy="3012117"/>
          </a:xfrm>
          <a:prstGeom prst="rect">
            <a:avLst/>
          </a:prstGeom>
        </p:spPr>
      </p:pic>
    </p:spTree>
    <p:extLst>
      <p:ext uri="{BB962C8B-B14F-4D97-AF65-F5344CB8AC3E}">
        <p14:creationId xmlns:p14="http://schemas.microsoft.com/office/powerpoint/2010/main" val="35892495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uma vietturis 4">
            <a:extLst>
              <a:ext uri="{FF2B5EF4-FFF2-40B4-BE49-F238E27FC236}">
                <a16:creationId xmlns:a16="http://schemas.microsoft.com/office/drawing/2014/main" id="{275A68F2-15DA-4FB4-B3F1-13FC4E201FCA}"/>
              </a:ext>
            </a:extLst>
          </p:cNvPr>
          <p:cNvSpPr>
            <a:spLocks noGrp="1"/>
          </p:cNvSpPr>
          <p:nvPr>
            <p:ph type="dt" sz="half" idx="10"/>
          </p:nvPr>
        </p:nvSpPr>
        <p:spPr/>
        <p:txBody>
          <a:bodyPr/>
          <a:lstStyle/>
          <a:p>
            <a:fld id="{CCC9EF8E-048C-4334-AD80-D83F6C532D96}" type="datetime5">
              <a:rPr lang="en-GB" smtClean="0"/>
              <a:t>13-May-25</a:t>
            </a:fld>
            <a:endParaRPr lang="en-GB" dirty="0"/>
          </a:p>
        </p:txBody>
      </p:sp>
      <p:sp>
        <p:nvSpPr>
          <p:cNvPr id="6" name="Slaida numura vietturis 5">
            <a:extLst>
              <a:ext uri="{FF2B5EF4-FFF2-40B4-BE49-F238E27FC236}">
                <a16:creationId xmlns:a16="http://schemas.microsoft.com/office/drawing/2014/main" id="{97E3F1B3-6DDD-4EEE-8315-2365018D5D3D}"/>
              </a:ext>
            </a:extLst>
          </p:cNvPr>
          <p:cNvSpPr>
            <a:spLocks noGrp="1"/>
          </p:cNvSpPr>
          <p:nvPr>
            <p:ph type="sldNum" sz="quarter" idx="12"/>
          </p:nvPr>
        </p:nvSpPr>
        <p:spPr/>
        <p:txBody>
          <a:bodyPr/>
          <a:lstStyle/>
          <a:p>
            <a:fld id="{CC7D8618-F20C-406E-B464-04F15D14577A}" type="slidenum">
              <a:rPr lang="en-GB" smtClean="0"/>
              <a:pPr/>
              <a:t>9</a:t>
            </a:fld>
            <a:endParaRPr lang="en-GB" dirty="0"/>
          </a:p>
        </p:txBody>
      </p:sp>
      <p:sp>
        <p:nvSpPr>
          <p:cNvPr id="7" name="Teksta vietturis 6">
            <a:extLst>
              <a:ext uri="{FF2B5EF4-FFF2-40B4-BE49-F238E27FC236}">
                <a16:creationId xmlns:a16="http://schemas.microsoft.com/office/drawing/2014/main" id="{A722C0A8-797C-4609-81EA-ABC84E08BB04}"/>
              </a:ext>
            </a:extLst>
          </p:cNvPr>
          <p:cNvSpPr>
            <a:spLocks noGrp="1"/>
          </p:cNvSpPr>
          <p:nvPr>
            <p:ph type="body" sz="quarter" idx="13"/>
          </p:nvPr>
        </p:nvSpPr>
        <p:spPr/>
        <p:txBody>
          <a:bodyPr/>
          <a:lstStyle/>
          <a:p>
            <a:r>
              <a:rPr lang="en-US" dirty="0"/>
              <a:t>Ismayil Aliyev</a:t>
            </a:r>
            <a:endParaRPr lang="lv-LV" dirty="0"/>
          </a:p>
        </p:txBody>
      </p:sp>
      <p:sp>
        <p:nvSpPr>
          <p:cNvPr id="19" name="TextBox 18">
            <a:extLst>
              <a:ext uri="{FF2B5EF4-FFF2-40B4-BE49-F238E27FC236}">
                <a16:creationId xmlns:a16="http://schemas.microsoft.com/office/drawing/2014/main" id="{D2D7831B-58A5-4F2B-897F-A2FDD90D2EFD}"/>
              </a:ext>
            </a:extLst>
          </p:cNvPr>
          <p:cNvSpPr txBox="1"/>
          <p:nvPr/>
        </p:nvSpPr>
        <p:spPr>
          <a:xfrm>
            <a:off x="79248" y="339544"/>
            <a:ext cx="8985504" cy="646331"/>
          </a:xfrm>
          <a:prstGeom prst="rect">
            <a:avLst/>
          </a:prstGeom>
          <a:noFill/>
        </p:spPr>
        <p:txBody>
          <a:bodyPr wrap="square" rtlCol="0">
            <a:spAutoFit/>
          </a:bodyPr>
          <a:lstStyle/>
          <a:p>
            <a:r>
              <a:rPr lang="en-US" dirty="0"/>
              <a:t>After some analysis outliers detected in various features and we will eliminate them before EDA and applying algorithms</a:t>
            </a:r>
          </a:p>
        </p:txBody>
      </p:sp>
      <p:sp>
        <p:nvSpPr>
          <p:cNvPr id="25" name="Teksta vietturis 2">
            <a:extLst>
              <a:ext uri="{FF2B5EF4-FFF2-40B4-BE49-F238E27FC236}">
                <a16:creationId xmlns:a16="http://schemas.microsoft.com/office/drawing/2014/main" id="{53C3B088-EB72-46E6-B4F8-DD5242B9959C}"/>
              </a:ext>
            </a:extLst>
          </p:cNvPr>
          <p:cNvSpPr>
            <a:spLocks noGrp="1"/>
          </p:cNvSpPr>
          <p:nvPr>
            <p:ph type="body" sz="quarter" idx="14"/>
          </p:nvPr>
        </p:nvSpPr>
        <p:spPr>
          <a:xfrm>
            <a:off x="2" y="2203"/>
            <a:ext cx="4571998" cy="258763"/>
          </a:xfrm>
        </p:spPr>
        <p:txBody>
          <a:bodyPr/>
          <a:lstStyle/>
          <a:p>
            <a:r>
              <a:rPr lang="en-GB" sz="1400" b="1" dirty="0"/>
              <a:t>Understanding the Data and Preparation</a:t>
            </a:r>
          </a:p>
        </p:txBody>
      </p:sp>
      <p:pic>
        <p:nvPicPr>
          <p:cNvPr id="27" name="Picture 26">
            <a:extLst>
              <a:ext uri="{FF2B5EF4-FFF2-40B4-BE49-F238E27FC236}">
                <a16:creationId xmlns:a16="http://schemas.microsoft.com/office/drawing/2014/main" id="{95F6F9CE-AF12-4F09-91DA-E9C0F8D1F310}"/>
              </a:ext>
            </a:extLst>
          </p:cNvPr>
          <p:cNvPicPr>
            <a:picLocks noChangeAspect="1"/>
          </p:cNvPicPr>
          <p:nvPr/>
        </p:nvPicPr>
        <p:blipFill>
          <a:blip r:embed="rId3"/>
          <a:stretch>
            <a:fillRect/>
          </a:stretch>
        </p:blipFill>
        <p:spPr>
          <a:xfrm>
            <a:off x="410796" y="3933128"/>
            <a:ext cx="8176851" cy="2585328"/>
          </a:xfrm>
          <a:prstGeom prst="rect">
            <a:avLst/>
          </a:prstGeom>
        </p:spPr>
      </p:pic>
      <p:pic>
        <p:nvPicPr>
          <p:cNvPr id="31" name="Picture 30">
            <a:extLst>
              <a:ext uri="{FF2B5EF4-FFF2-40B4-BE49-F238E27FC236}">
                <a16:creationId xmlns:a16="http://schemas.microsoft.com/office/drawing/2014/main" id="{A17A803C-A0EF-438A-A64A-624FA4891469}"/>
              </a:ext>
            </a:extLst>
          </p:cNvPr>
          <p:cNvPicPr>
            <a:picLocks noChangeAspect="1"/>
          </p:cNvPicPr>
          <p:nvPr/>
        </p:nvPicPr>
        <p:blipFill>
          <a:blip r:embed="rId4"/>
          <a:stretch>
            <a:fillRect/>
          </a:stretch>
        </p:blipFill>
        <p:spPr>
          <a:xfrm>
            <a:off x="480823" y="1098634"/>
            <a:ext cx="8036798" cy="2671573"/>
          </a:xfrm>
          <a:prstGeom prst="rect">
            <a:avLst/>
          </a:prstGeom>
        </p:spPr>
      </p:pic>
    </p:spTree>
    <p:extLst>
      <p:ext uri="{BB962C8B-B14F-4D97-AF65-F5344CB8AC3E}">
        <p14:creationId xmlns:p14="http://schemas.microsoft.com/office/powerpoint/2010/main" val="4178187836"/>
      </p:ext>
    </p:extLst>
  </p:cSld>
  <p:clrMapOvr>
    <a:masterClrMapping/>
  </p:clrMapOvr>
</p:sld>
</file>

<file path=ppt/theme/theme1.xml><?xml version="1.0" encoding="utf-8"?>
<a:theme xmlns:a="http://schemas.openxmlformats.org/drawingml/2006/main" name="RelStat-Title">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heme1" id="{71F6F22B-A37B-4890-B89E-DCF440AC0BB8}" vid="{285A99D1-9C4A-46B3-87C0-AB6728A7CF68}"/>
    </a:ext>
  </a:extLst>
</a:theme>
</file>

<file path=ppt/theme/theme2.xml><?xml version="1.0" encoding="utf-8"?>
<a:theme xmlns:a="http://schemas.openxmlformats.org/drawingml/2006/main" name="RelStat-Conten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Theme1" id="{71F6F22B-A37B-4890-B89E-DCF440AC0BB8}" vid="{285A99D1-9C4A-46B3-87C0-AB6728A7CF68}"/>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Theme1</Template>
  <TotalTime>5967</TotalTime>
  <Words>1375</Words>
  <Application>Microsoft Office PowerPoint</Application>
  <PresentationFormat>On-screen Show (4:3)</PresentationFormat>
  <Paragraphs>197</Paragraphs>
  <Slides>18</Slides>
  <Notes>16</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18</vt:i4>
      </vt:variant>
    </vt:vector>
  </HeadingPairs>
  <TitlesOfParts>
    <vt:vector size="24" baseType="lpstr">
      <vt:lpstr>Arial</vt:lpstr>
      <vt:lpstr>Calibri</vt:lpstr>
      <vt:lpstr>Calibri Light</vt:lpstr>
      <vt:lpstr>Times New Roman</vt:lpstr>
      <vt:lpstr>RelStat-Title</vt:lpstr>
      <vt:lpstr>RelStat-Content</vt:lpstr>
      <vt:lpstr> Data Mining for Fraud Detection</vt:lpstr>
      <vt:lpstr>Outline</vt:lpstr>
      <vt:lpstr>PowerPoint Presentation</vt:lpstr>
      <vt:lpstr>PowerPoint Presentation</vt:lpstr>
      <vt:lpstr>Relevance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References </vt:lpstr>
      <vt:lpstr>Thanks for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Dmitry Pavlyuk</dc:creator>
  <cp:lastModifiedBy>Ismayil Aliyev</cp:lastModifiedBy>
  <cp:revision>368</cp:revision>
  <dcterms:created xsi:type="dcterms:W3CDTF">2018-07-20T13:43:23Z</dcterms:created>
  <dcterms:modified xsi:type="dcterms:W3CDTF">2025-05-13T13:29:30Z</dcterms:modified>
</cp:coreProperties>
</file>