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7" r:id="rId2"/>
    <p:sldId id="259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2EF0-6CF7-454F-8FE8-C00F333E8511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AFE-3502-4C57-B397-F11855BB1A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2107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2EF0-6CF7-454F-8FE8-C00F333E8511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AFE-3502-4C57-B397-F11855BB1A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0576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2EF0-6CF7-454F-8FE8-C00F333E8511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AFE-3502-4C57-B397-F11855BB1A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94602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2EF0-6CF7-454F-8FE8-C00F333E8511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AFE-3502-4C57-B397-F11855BB1AC0}" type="slidenum">
              <a:rPr lang="es-GT" smtClean="0"/>
              <a:t>‹Nº›</a:t>
            </a:fld>
            <a:endParaRPr lang="es-GT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0232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2EF0-6CF7-454F-8FE8-C00F333E8511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AFE-3502-4C57-B397-F11855BB1A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62609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2EF0-6CF7-454F-8FE8-C00F333E8511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AFE-3502-4C57-B397-F11855BB1A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39632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2EF0-6CF7-454F-8FE8-C00F333E8511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AFE-3502-4C57-B397-F11855BB1A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02995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2EF0-6CF7-454F-8FE8-C00F333E8511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AFE-3502-4C57-B397-F11855BB1A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34863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2EF0-6CF7-454F-8FE8-C00F333E8511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AFE-3502-4C57-B397-F11855BB1A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1301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2EF0-6CF7-454F-8FE8-C00F333E8511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AFE-3502-4C57-B397-F11855BB1A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933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2EF0-6CF7-454F-8FE8-C00F333E8511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AFE-3502-4C57-B397-F11855BB1A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0830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2EF0-6CF7-454F-8FE8-C00F333E8511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AFE-3502-4C57-B397-F11855BB1A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3831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2EF0-6CF7-454F-8FE8-C00F333E8511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AFE-3502-4C57-B397-F11855BB1A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511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2EF0-6CF7-454F-8FE8-C00F333E8511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AFE-3502-4C57-B397-F11855BB1A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5622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2EF0-6CF7-454F-8FE8-C00F333E8511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AFE-3502-4C57-B397-F11855BB1A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5881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2EF0-6CF7-454F-8FE8-C00F333E8511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AFE-3502-4C57-B397-F11855BB1A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6252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2EF0-6CF7-454F-8FE8-C00F333E8511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AFE-3502-4C57-B397-F11855BB1A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0302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EA2EF0-6CF7-454F-8FE8-C00F333E8511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3AFE-3502-4C57-B397-F11855BB1A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54539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491" y="209694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GT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CAPACITACION </a:t>
            </a:r>
            <a:endParaRPr lang="es-GT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24860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26040"/>
            <a:ext cx="12344400" cy="66657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6291" y="2078182"/>
            <a:ext cx="10009909" cy="1815379"/>
          </a:xfrm>
        </p:spPr>
        <p:txBody>
          <a:bodyPr>
            <a:noAutofit/>
          </a:bodyPr>
          <a:lstStyle/>
          <a:p>
            <a:pPr algn="ctr"/>
            <a:r>
              <a:rPr lang="es-GT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INFORMATICA</a:t>
            </a:r>
            <a:br>
              <a:rPr lang="es-GT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s-GT" sz="7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61722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solidFill>
                  <a:srgbClr val="FF0000"/>
                </a:solidFill>
              </a:rPr>
              <a:t>INFORMATICA</a:t>
            </a:r>
            <a:endParaRPr lang="es-GT" dirty="0">
              <a:solidFill>
                <a:srgbClr val="FF0000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GT" sz="2000" dirty="0" smtClean="0">
                <a:solidFill>
                  <a:srgbClr val="FFFF00"/>
                </a:solidFill>
              </a:rPr>
              <a:t>La informática, también llamada computación,​ es una ciencia que administra métodos, técnicas y procesos con el fin de almacenar, procesar y transmitir información y datos en formato digital.</a:t>
            </a:r>
          </a:p>
          <a:p>
            <a:r>
              <a:rPr lang="es-GT" sz="2000" dirty="0" smtClean="0">
                <a:solidFill>
                  <a:srgbClr val="FFFF00"/>
                </a:solidFill>
              </a:rPr>
              <a:t>De esta forma, la informática se refiere al procesamiento automático de información mediante dispositivos electrónicos y sistemas computacionales</a:t>
            </a:r>
            <a:endParaRPr lang="es-GT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91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4346" y="25957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GT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PROGRAMACION </a:t>
            </a:r>
            <a:endParaRPr lang="es-GT" sz="7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090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436056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solidFill>
                  <a:srgbClr val="FF0000"/>
                </a:solidFill>
              </a:rPr>
              <a:t>PROGRAMACION </a:t>
            </a:r>
            <a:endParaRPr lang="es-GT" dirty="0">
              <a:solidFill>
                <a:srgbClr val="FF0000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s-GT" sz="1200" b="1" dirty="0" smtClean="0">
                <a:solidFill>
                  <a:srgbClr val="FFFF00"/>
                </a:solidFill>
              </a:rPr>
              <a:t>La programación es un proceso que se utiliza para idear y ordenar las acciones que se realizarán en el marco de un proyecto; al anuncio de las partes que componen un acto o espectáculo; a la preparación de máquinas para que cumplan con una cierta tarea en un momento determinado; a la elaboración de programas para la resolución de problemas mediante ordenadores, y a la preparación de los datos necesarios para obtener una solución de un problema.</a:t>
            </a:r>
          </a:p>
          <a:p>
            <a:endParaRPr lang="es-GT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1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81393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7473" y="23740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GT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SOPORTE TECNICO </a:t>
            </a:r>
            <a:endParaRPr lang="es-GT" sz="7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80399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09501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685800"/>
            <a:ext cx="3401064" cy="1447800"/>
          </a:xfrm>
        </p:spPr>
        <p:txBody>
          <a:bodyPr/>
          <a:lstStyle/>
          <a:p>
            <a:pPr algn="ctr"/>
            <a:r>
              <a:rPr lang="es-GT" dirty="0" smtClean="0">
                <a:solidFill>
                  <a:srgbClr val="FF0000"/>
                </a:solidFill>
              </a:rPr>
              <a:t>SOPORTE TECNICO</a:t>
            </a:r>
            <a:endParaRPr lang="es-GT" dirty="0">
              <a:solidFill>
                <a:srgbClr val="FF0000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79645" y="2133600"/>
            <a:ext cx="3139956" cy="4294909"/>
          </a:xfrm>
        </p:spPr>
        <p:txBody>
          <a:bodyPr>
            <a:noAutofit/>
          </a:bodyPr>
          <a:lstStyle/>
          <a:p>
            <a:r>
              <a:rPr lang="es-GT" b="1" dirty="0" smtClean="0">
                <a:solidFill>
                  <a:srgbClr val="00B050"/>
                </a:solidFill>
              </a:rPr>
              <a:t>La asistencia técnica o soporte técnico es un rango de servicios por medio del cual se proporciona asistencia a los usuarios al tener algún problema al utilizar un producto o servicio, ya sea este el hardware o software de una computadora de un servidor de Internet, periféricos, artículos electrónicos, maquinaria, o cualquier otro sistema informático.</a:t>
            </a:r>
          </a:p>
          <a:p>
            <a:r>
              <a:rPr lang="es-GT" b="1" dirty="0" smtClean="0">
                <a:solidFill>
                  <a:srgbClr val="00B050"/>
                </a:solidFill>
              </a:rPr>
              <a:t>TIPOS DE SORTE TECNICO </a:t>
            </a:r>
          </a:p>
          <a:p>
            <a:r>
              <a:rPr lang="es-GT" b="1" dirty="0" smtClean="0">
                <a:solidFill>
                  <a:srgbClr val="00B050"/>
                </a:solidFill>
              </a:rPr>
              <a:t>Soporte de nivel 1 (N1)</a:t>
            </a:r>
          </a:p>
          <a:p>
            <a:r>
              <a:rPr lang="es-GT" b="1" dirty="0" smtClean="0">
                <a:solidFill>
                  <a:srgbClr val="00B050"/>
                </a:solidFill>
              </a:rPr>
              <a:t>Soporte de nivel 2 (N2)</a:t>
            </a:r>
          </a:p>
          <a:p>
            <a:r>
              <a:rPr lang="es-GT" b="1" dirty="0" smtClean="0">
                <a:solidFill>
                  <a:srgbClr val="00B050"/>
                </a:solidFill>
              </a:rPr>
              <a:t>Soporte de nivel 3 (N3)</a:t>
            </a:r>
          </a:p>
          <a:p>
            <a:r>
              <a:rPr lang="es-GT" b="1" dirty="0" smtClean="0">
                <a:solidFill>
                  <a:srgbClr val="00B050"/>
                </a:solidFill>
              </a:rPr>
              <a:t>Soporte de nivel 4 (N4)</a:t>
            </a:r>
            <a:endParaRPr lang="es-GT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8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237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CAPACITACION </vt:lpstr>
      <vt:lpstr>INFORMATICA </vt:lpstr>
      <vt:lpstr>INFORMATICA</vt:lpstr>
      <vt:lpstr>PROGRAMACION </vt:lpstr>
      <vt:lpstr>PROGRAMACION </vt:lpstr>
      <vt:lpstr>SOPORTE TECNICO </vt:lpstr>
      <vt:lpstr>SOPORTE TECNICO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CAPACITACION</dc:title>
  <dc:creator>Liceo Compu-Market</dc:creator>
  <cp:lastModifiedBy>Liceo Compu-Market</cp:lastModifiedBy>
  <cp:revision>5</cp:revision>
  <dcterms:created xsi:type="dcterms:W3CDTF">2019-05-29T13:46:10Z</dcterms:created>
  <dcterms:modified xsi:type="dcterms:W3CDTF">2019-05-29T14:24:58Z</dcterms:modified>
</cp:coreProperties>
</file>