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4658783" y="136350"/>
            <a:ext cx="4181400" cy="480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Start Menu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39350" y="613575"/>
            <a:ext cx="2181600" cy="37497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400"/>
              <a:t>User</a:t>
            </a:r>
          </a:p>
        </p:txBody>
      </p:sp>
      <p:pic>
        <p:nvPicPr>
          <p:cNvPr descr="1200px-Stick_Figure.svg.png"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25" y="1416525"/>
            <a:ext cx="1823826" cy="2574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hape 57"/>
          <p:cNvCxnSpPr/>
          <p:nvPr/>
        </p:nvCxnSpPr>
        <p:spPr>
          <a:xfrm>
            <a:off x="454500" y="1090825"/>
            <a:ext cx="217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58" name="Shape 58"/>
          <p:cNvCxnSpPr/>
          <p:nvPr/>
        </p:nvCxnSpPr>
        <p:spPr>
          <a:xfrm>
            <a:off x="4666275" y="613575"/>
            <a:ext cx="4173900" cy="1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59" name="Shape 59"/>
          <p:cNvSpPr txBox="1"/>
          <p:nvPr/>
        </p:nvSpPr>
        <p:spPr>
          <a:xfrm>
            <a:off x="4810250" y="810550"/>
            <a:ext cx="3772500" cy="886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Play Game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>
              <a:spcBef>
                <a:spcPts val="0"/>
              </a:spcBef>
              <a:buNone/>
            </a:pPr>
            <a:r>
              <a:rPr lang="en" sz="1000"/>
              <a:t>Only able to interact with the player’s ship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  <p:sp>
        <p:nvSpPr>
          <p:cNvPr id="60" name="Shape 60"/>
          <p:cNvSpPr txBox="1"/>
          <p:nvPr/>
        </p:nvSpPr>
        <p:spPr>
          <a:xfrm>
            <a:off x="4840500" y="2825525"/>
            <a:ext cx="3780000" cy="193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(soon to come) Options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000"/>
              <a:t>Change sound options</a:t>
            </a:r>
          </a:p>
          <a:p>
            <a:pPr lvl="0">
              <a:spcBef>
                <a:spcPts val="0"/>
              </a:spcBef>
              <a:buNone/>
            </a:pPr>
            <a:r>
              <a:rPr lang="en" sz="1000"/>
              <a:t>Change aesthetics options</a:t>
            </a:r>
          </a:p>
        </p:txBody>
      </p:sp>
      <p:cxnSp>
        <p:nvCxnSpPr>
          <p:cNvPr id="61" name="Shape 61"/>
          <p:cNvCxnSpPr>
            <a:endCxn id="59" idx="1"/>
          </p:cNvCxnSpPr>
          <p:nvPr/>
        </p:nvCxnSpPr>
        <p:spPr>
          <a:xfrm flipH="1" rot="10800000">
            <a:off x="2158850" y="1253650"/>
            <a:ext cx="2651400" cy="11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62" name="Shape 62"/>
          <p:cNvCxnSpPr>
            <a:endCxn id="60" idx="1"/>
          </p:cNvCxnSpPr>
          <p:nvPr/>
        </p:nvCxnSpPr>
        <p:spPr>
          <a:xfrm>
            <a:off x="2227200" y="3242075"/>
            <a:ext cx="2613300" cy="54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63" name="Shape 63"/>
          <p:cNvSpPr txBox="1"/>
          <p:nvPr/>
        </p:nvSpPr>
        <p:spPr>
          <a:xfrm>
            <a:off x="4840500" y="1893775"/>
            <a:ext cx="3742200" cy="71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Game Ends</a:t>
            </a:r>
          </a:p>
        </p:txBody>
      </p:sp>
      <p:cxnSp>
        <p:nvCxnSpPr>
          <p:cNvPr id="64" name="Shape 64"/>
          <p:cNvCxnSpPr>
            <a:stCxn id="59" idx="2"/>
            <a:endCxn id="63" idx="0"/>
          </p:cNvCxnSpPr>
          <p:nvPr/>
        </p:nvCxnSpPr>
        <p:spPr>
          <a:xfrm>
            <a:off x="6696500" y="1696750"/>
            <a:ext cx="15000" cy="19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