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67054" y="2287464"/>
            <a:ext cx="9848849" cy="153779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lang="en-US" sz="8800" b="1" spc="-535" dirty="0">
                <a:solidFill>
                  <a:srgbClr val="000000"/>
                </a:solidFill>
                <a:latin typeface="Arial Narrow" panose="020B0606020202030204" pitchFamily="34" charset="0"/>
              </a:rPr>
              <a:t>Finding presentation</a:t>
            </a:r>
            <a:endParaRPr sz="8800" b="1" spc="-36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Dib Ismet Mohammed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09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FF0000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FF0000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FF0000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FF0000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FF0000"/>
                </a:solidFill>
                <a:latin typeface="Arial"/>
                <a:cs typeface="Arial"/>
              </a:rPr>
              <a:t>PLOTS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843212" y="5168453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17903E3F-44F5-75C9-2567-E1E2A8D4C7FE}"/>
              </a:ext>
            </a:extLst>
          </p:cNvPr>
          <p:cNvGrpSpPr/>
          <p:nvPr/>
        </p:nvGrpSpPr>
        <p:grpSpPr>
          <a:xfrm>
            <a:off x="-1" y="6204051"/>
            <a:ext cx="12192000" cy="524510"/>
            <a:chOff x="0" y="6333745"/>
            <a:chExt cx="12192000" cy="52451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DD34B9AB-272C-C218-2C21-B3D87B11A608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67C039F2-BE3B-5A15-B861-B45E4AF5F561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FF0000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FF0000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FF0000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FF0000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FF0000"/>
                </a:solidFill>
                <a:latin typeface="Arial"/>
                <a:cs typeface="Arial"/>
              </a:rPr>
              <a:t>DB2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FF0000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FF0000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FF0000"/>
                </a:solidFill>
                <a:latin typeface="Arial"/>
                <a:cs typeface="Arial"/>
              </a:rPr>
              <a:t>SQLALCHEMY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50605B96-54EC-01AB-754C-3960B238968F}"/>
              </a:ext>
            </a:extLst>
          </p:cNvPr>
          <p:cNvGrpSpPr/>
          <p:nvPr/>
        </p:nvGrpSpPr>
        <p:grpSpPr>
          <a:xfrm>
            <a:off x="0" y="6204051"/>
            <a:ext cx="12192000" cy="524510"/>
            <a:chOff x="0" y="6333745"/>
            <a:chExt cx="12192000" cy="524510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95E2F3D0-3F59-8F35-6C4C-E2EC283F7B43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D7E749A-A016-5577-AD82-261218EF3D03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1" y="1755648"/>
            <a:ext cx="5105400" cy="4492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 algn="ctr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 algn="ctr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6DCF6F88-2815-1CEC-3DB6-6094C2E67ADA}"/>
              </a:ext>
            </a:extLst>
          </p:cNvPr>
          <p:cNvGrpSpPr/>
          <p:nvPr/>
        </p:nvGrpSpPr>
        <p:grpSpPr>
          <a:xfrm>
            <a:off x="0" y="6201463"/>
            <a:ext cx="12192000" cy="524510"/>
            <a:chOff x="0" y="6333745"/>
            <a:chExt cx="12192000" cy="524510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50614B3D-0DBD-EA13-06B7-29FA5B7A3B03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9E9A167A-442B-2743-D2A8-933F96CFC595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 algn="ctr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FF0000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FF0000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FF0000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FF0000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FF0000"/>
                </a:solidFill>
                <a:latin typeface="Arial"/>
                <a:cs typeface="Arial"/>
              </a:rPr>
              <a:t>DECISION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FF0000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FF0000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FF0000"/>
                </a:solidFill>
                <a:latin typeface="Arial"/>
                <a:cs typeface="Arial"/>
              </a:rPr>
              <a:t>KNN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b="1" spc="-190" dirty="0">
                <a:uFill>
                  <a:solidFill>
                    <a:srgbClr val="7D7D7D"/>
                  </a:solidFill>
                </a:uFill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E7726FF8-8BF8-4F40-5884-30B01CC5E988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09D75C7C-D78E-1F44-303A-A95903892B04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8725E50-6EA7-1407-7166-15C6CF043B02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E903D091-A052-2233-98B4-AD1B67787669}"/>
              </a:ext>
            </a:extLst>
          </p:cNvPr>
          <p:cNvGrpSpPr/>
          <p:nvPr/>
        </p:nvGrpSpPr>
        <p:grpSpPr>
          <a:xfrm>
            <a:off x="0" y="6306286"/>
            <a:ext cx="12192000" cy="524510"/>
            <a:chOff x="0" y="6333745"/>
            <a:chExt cx="12192000" cy="52451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4E2542C0-EAE7-E8B7-C2C3-35337E999F43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EDD40507-88AA-EE3E-CA11-F55286C0EDA4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1833"/>
            <a:ext cx="4104004" cy="6858000"/>
            <a:chOff x="0" y="0"/>
            <a:chExt cx="4104004" cy="6858000"/>
          </a:xfrm>
          <a:solidFill>
            <a:srgbClr val="0070C0"/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53262" y="3110826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048387" y="-25146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3880" y="0"/>
                </a:moveTo>
                <a:lnTo>
                  <a:pt x="0" y="0"/>
                </a:lnTo>
                <a:lnTo>
                  <a:pt x="0" y="6858000"/>
                </a:lnTo>
                <a:lnTo>
                  <a:pt x="63880" y="6858000"/>
                </a:lnTo>
                <a:lnTo>
                  <a:pt x="6388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3">
            <a:extLst>
              <a:ext uri="{FF2B5EF4-FFF2-40B4-BE49-F238E27FC236}">
                <a16:creationId xmlns:a16="http://schemas.microsoft.com/office/drawing/2014/main" id="{67139FC2-C15A-6F38-B8AA-1C9FF014241D}"/>
              </a:ext>
            </a:extLst>
          </p:cNvPr>
          <p:cNvSpPr/>
          <p:nvPr/>
        </p:nvSpPr>
        <p:spPr>
          <a:xfrm>
            <a:off x="-37165" y="0"/>
            <a:ext cx="4110944" cy="6858000"/>
          </a:xfrm>
          <a:custGeom>
            <a:avLst/>
            <a:gdLst/>
            <a:ahLst/>
            <a:cxnLst/>
            <a:rect l="l" t="t" r="r" b="b"/>
            <a:pathLst>
              <a:path w="4050665" h="6858000">
                <a:moveTo>
                  <a:pt x="4050284" y="0"/>
                </a:moveTo>
                <a:lnTo>
                  <a:pt x="0" y="0"/>
                </a:lnTo>
                <a:lnTo>
                  <a:pt x="0" y="6858000"/>
                </a:lnTo>
                <a:lnTo>
                  <a:pt x="4050284" y="6858000"/>
                </a:lnTo>
                <a:lnTo>
                  <a:pt x="4050284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411" y="2682838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09371" y="1747004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lang="en-US"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2511</Words>
  <Application>Microsoft Office PowerPoint</Application>
  <PresentationFormat>Widescreen</PresentationFormat>
  <Paragraphs>257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Narrow</vt:lpstr>
      <vt:lpstr>Bahnschrift 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</vt:lpstr>
      <vt:lpstr>Color-Coded Launch Markers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Sysdow</cp:lastModifiedBy>
  <cp:revision>2</cp:revision>
  <dcterms:created xsi:type="dcterms:W3CDTF">2021-08-26T16:53:12Z</dcterms:created>
  <dcterms:modified xsi:type="dcterms:W3CDTF">2024-01-09T19:40:39Z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