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89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042091.1042095" TargetMode="External"/><Relationship Id="rId2" Type="http://schemas.openxmlformats.org/officeDocument/2006/relationships/hyperlink" Target="https://www.researchgate.net/publication/344133758_Development_of_Mobile_Application_for_Product_Pric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0310" y="-872558"/>
            <a:ext cx="7348933" cy="6026125"/>
          </a:xfrm>
          <a:custGeom>
            <a:avLst/>
            <a:gdLst/>
            <a:ahLst/>
            <a:cxnLst/>
            <a:rect l="l" t="t" r="r" b="b"/>
            <a:pathLst>
              <a:path w="7348933" h="6026125">
                <a:moveTo>
                  <a:pt x="0" y="0"/>
                </a:moveTo>
                <a:lnTo>
                  <a:pt x="7348933" y="0"/>
                </a:lnTo>
                <a:lnTo>
                  <a:pt x="7348933" y="6026125"/>
                </a:lnTo>
                <a:lnTo>
                  <a:pt x="0" y="6026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 flipH="1" flipV="1">
            <a:off x="11429377" y="4715049"/>
            <a:ext cx="7348933" cy="6026125"/>
          </a:xfrm>
          <a:custGeom>
            <a:avLst/>
            <a:gdLst/>
            <a:ahLst/>
            <a:cxnLst/>
            <a:rect l="l" t="t" r="r" b="b"/>
            <a:pathLst>
              <a:path w="7348933" h="6026125">
                <a:moveTo>
                  <a:pt x="7348933" y="6026125"/>
                </a:moveTo>
                <a:lnTo>
                  <a:pt x="0" y="6026125"/>
                </a:lnTo>
                <a:lnTo>
                  <a:pt x="0" y="0"/>
                </a:lnTo>
                <a:lnTo>
                  <a:pt x="7348933" y="0"/>
                </a:lnTo>
                <a:lnTo>
                  <a:pt x="7348933" y="60261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1419880" y="3738470"/>
            <a:ext cx="15448241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Name: Faris Iskandar bin Abd Rahman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No Matriks: S62371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Project Name: Campus Marketplace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51671" y="0"/>
            <a:ext cx="22537147" cy="10287000"/>
            <a:chOff x="0" y="0"/>
            <a:chExt cx="593570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35709" cy="2709333"/>
            </a:xfrm>
            <a:custGeom>
              <a:avLst/>
              <a:gdLst/>
              <a:ahLst/>
              <a:cxnLst/>
              <a:rect l="l" t="t" r="r" b="b"/>
              <a:pathLst>
                <a:path w="5935709" h="2709333">
                  <a:moveTo>
                    <a:pt x="0" y="0"/>
                  </a:moveTo>
                  <a:lnTo>
                    <a:pt x="5935709" y="0"/>
                  </a:lnTo>
                  <a:lnTo>
                    <a:pt x="59357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F4646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5935709" cy="2814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751671" y="741194"/>
            <a:ext cx="5536329" cy="8229600"/>
          </a:xfrm>
          <a:custGeom>
            <a:avLst/>
            <a:gdLst/>
            <a:ahLst/>
            <a:cxnLst/>
            <a:rect l="l" t="t" r="r" b="b"/>
            <a:pathLst>
              <a:path w="5536329" h="8229600">
                <a:moveTo>
                  <a:pt x="0" y="0"/>
                </a:moveTo>
                <a:lnTo>
                  <a:pt x="5536329" y="0"/>
                </a:lnTo>
                <a:lnTo>
                  <a:pt x="553632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871" r="-89238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6" name="TextBox 6"/>
          <p:cNvSpPr txBox="1"/>
          <p:nvPr/>
        </p:nvSpPr>
        <p:spPr>
          <a:xfrm>
            <a:off x="1028700" y="201106"/>
            <a:ext cx="10431513" cy="204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2"/>
              </a:lnSpc>
            </a:pPr>
            <a:r>
              <a:rPr lang="en-US" sz="5880">
                <a:solidFill>
                  <a:srgbClr val="000000"/>
                </a:solidFill>
                <a:latin typeface="Canva Sans Bold"/>
              </a:rPr>
              <a:t>What is  Campus Marketplace Application?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3846" y="3205709"/>
            <a:ext cx="7031236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Selling Daily  Stuff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Online Purchase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48390">
            <a:off x="-4661378" y="-5435759"/>
            <a:ext cx="10284928" cy="8863738"/>
          </a:xfrm>
          <a:custGeom>
            <a:avLst/>
            <a:gdLst/>
            <a:ahLst/>
            <a:cxnLst/>
            <a:rect l="l" t="t" r="r" b="b"/>
            <a:pathLst>
              <a:path w="10284928" h="8863738">
                <a:moveTo>
                  <a:pt x="0" y="0"/>
                </a:moveTo>
                <a:lnTo>
                  <a:pt x="10284929" y="0"/>
                </a:lnTo>
                <a:lnTo>
                  <a:pt x="10284929" y="8863738"/>
                </a:lnTo>
                <a:lnTo>
                  <a:pt x="0" y="8863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9029700" y="514350"/>
            <a:ext cx="9258300" cy="9258300"/>
          </a:xfrm>
          <a:custGeom>
            <a:avLst/>
            <a:gdLst/>
            <a:ahLst/>
            <a:cxnLst/>
            <a:rect l="l" t="t" r="r" b="b"/>
            <a:pathLst>
              <a:path w="9258300" h="9258300">
                <a:moveTo>
                  <a:pt x="0" y="0"/>
                </a:moveTo>
                <a:lnTo>
                  <a:pt x="9258300" y="0"/>
                </a:lnTo>
                <a:lnTo>
                  <a:pt x="92583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1028700" y="2961523"/>
            <a:ext cx="66345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PROTOTYPE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5509" y="5048250"/>
            <a:ext cx="7220903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Home Page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Payment Page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Show Receipt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48390">
            <a:off x="-4661378" y="-5435759"/>
            <a:ext cx="10284928" cy="8863738"/>
          </a:xfrm>
          <a:custGeom>
            <a:avLst/>
            <a:gdLst/>
            <a:ahLst/>
            <a:cxnLst/>
            <a:rect l="l" t="t" r="r" b="b"/>
            <a:pathLst>
              <a:path w="10284928" h="8863738">
                <a:moveTo>
                  <a:pt x="0" y="0"/>
                </a:moveTo>
                <a:lnTo>
                  <a:pt x="10284929" y="0"/>
                </a:lnTo>
                <a:lnTo>
                  <a:pt x="10284929" y="8863738"/>
                </a:lnTo>
                <a:lnTo>
                  <a:pt x="0" y="8863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9549952" y="922090"/>
            <a:ext cx="8336210" cy="8336210"/>
          </a:xfrm>
          <a:custGeom>
            <a:avLst/>
            <a:gdLst/>
            <a:ahLst/>
            <a:cxnLst/>
            <a:rect l="l" t="t" r="r" b="b"/>
            <a:pathLst>
              <a:path w="8336210" h="8336210">
                <a:moveTo>
                  <a:pt x="0" y="0"/>
                </a:moveTo>
                <a:lnTo>
                  <a:pt x="8336210" y="0"/>
                </a:lnTo>
                <a:lnTo>
                  <a:pt x="8336210" y="8336210"/>
                </a:lnTo>
                <a:lnTo>
                  <a:pt x="0" y="8336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1414999" y="2961523"/>
            <a:ext cx="58619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UI OF PROTOTYPE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5509" y="5048250"/>
            <a:ext cx="7220903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Home Page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Payment Page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Show Receipt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62985" y="8390452"/>
            <a:ext cx="22537147" cy="4261548"/>
            <a:chOff x="0" y="0"/>
            <a:chExt cx="5935709" cy="1122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35709" cy="1122383"/>
            </a:xfrm>
            <a:custGeom>
              <a:avLst/>
              <a:gdLst/>
              <a:ahLst/>
              <a:cxnLst/>
              <a:rect l="l" t="t" r="r" b="b"/>
              <a:pathLst>
                <a:path w="5935709" h="1122383">
                  <a:moveTo>
                    <a:pt x="0" y="0"/>
                  </a:moveTo>
                  <a:lnTo>
                    <a:pt x="5935709" y="0"/>
                  </a:lnTo>
                  <a:lnTo>
                    <a:pt x="5935709" y="1122383"/>
                  </a:lnTo>
                  <a:lnTo>
                    <a:pt x="0" y="1122383"/>
                  </a:lnTo>
                  <a:close/>
                </a:path>
              </a:pathLst>
            </a:custGeom>
            <a:solidFill>
              <a:srgbClr val="2F4646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5935709" cy="1227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81641"/>
            <a:ext cx="81153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REFERENCE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8444" y="2951998"/>
            <a:ext cx="17511112" cy="3091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684" lvl="1" indent="-265842">
              <a:lnSpc>
                <a:spcPts val="4186"/>
              </a:lnSpc>
              <a:buFont typeface="Arial"/>
              <a:buChar char="•"/>
            </a:pPr>
            <a:r>
              <a:rPr lang="en-US" sz="2462" dirty="0" err="1">
                <a:solidFill>
                  <a:srgbClr val="000000"/>
                </a:solidFill>
                <a:latin typeface="Canva Sans"/>
              </a:rPr>
              <a:t>Paramasivan</a:t>
            </a:r>
            <a:r>
              <a:rPr lang="en-US" sz="2462" dirty="0">
                <a:solidFill>
                  <a:srgbClr val="000000"/>
                </a:solidFill>
                <a:latin typeface="Canva Sans"/>
              </a:rPr>
              <a:t>, K., &amp; Amrita, M. (2020). Development of mobile application for product pricing. ResearchGate. </a:t>
            </a:r>
            <a:r>
              <a:rPr lang="en-US" sz="2462" u="sng" dirty="0">
                <a:solidFill>
                  <a:srgbClr val="000000"/>
                </a:solidFill>
                <a:latin typeface="Canva Sans"/>
                <a:hlinkClick r:id="rId2" tooltip="https://www.researchgate.net/publication/344133758_Development_of_Mobile_Application_for_Product_Pricing"/>
              </a:rPr>
              <a:t>https://www.researchgate.net/publication/344133758_Development_of_Mobile_Application_for_Product_Pricing</a:t>
            </a:r>
          </a:p>
          <a:p>
            <a:pPr marL="531684" lvl="1" indent="-265842">
              <a:lnSpc>
                <a:spcPts val="4186"/>
              </a:lnSpc>
              <a:buFont typeface="Arial"/>
              <a:buChar char="•"/>
            </a:pPr>
            <a:r>
              <a:rPr lang="en-US" sz="2462" dirty="0">
                <a:solidFill>
                  <a:srgbClr val="000000"/>
                </a:solidFill>
                <a:latin typeface="Canva Sans"/>
              </a:rPr>
              <a:t>Nah, F. F., </a:t>
            </a:r>
            <a:r>
              <a:rPr lang="en-US" sz="2462" dirty="0" err="1">
                <a:solidFill>
                  <a:srgbClr val="000000"/>
                </a:solidFill>
                <a:latin typeface="Canva Sans"/>
              </a:rPr>
              <a:t>Siau</a:t>
            </a:r>
            <a:r>
              <a:rPr lang="en-US" sz="2462" dirty="0">
                <a:solidFill>
                  <a:srgbClr val="000000"/>
                </a:solidFill>
                <a:latin typeface="Canva Sans"/>
              </a:rPr>
              <a:t>, K., &amp; Sheng, H. (2005). The value of mobile applications. Communications of the ACM, 48(2), 85–90. </a:t>
            </a:r>
            <a:r>
              <a:rPr lang="en-US" sz="2462" u="sng" dirty="0">
                <a:solidFill>
                  <a:srgbClr val="000000"/>
                </a:solidFill>
                <a:latin typeface="Canva Sans"/>
                <a:hlinkClick r:id="rId3" tooltip="https://doi.org/10.1145/1042091.1042095"/>
              </a:rPr>
              <a:t>https://doi.org/10.1145/1042091.1042095</a:t>
            </a:r>
          </a:p>
          <a:p>
            <a:pPr marL="531684" lvl="1" indent="-265842">
              <a:lnSpc>
                <a:spcPts val="4186"/>
              </a:lnSpc>
              <a:buFont typeface="Arial"/>
              <a:buChar char="•"/>
            </a:pPr>
            <a:r>
              <a:rPr lang="en-US" sz="2462" dirty="0">
                <a:solidFill>
                  <a:srgbClr val="000000"/>
                </a:solidFill>
                <a:latin typeface="Canva Sans"/>
              </a:rPr>
              <a:t>Napoli, M. L. (2019). Beginning flutter: A Hands On Guide to App Development. John Wiley &amp; Sons.</a:t>
            </a:r>
          </a:p>
          <a:p>
            <a:pPr>
              <a:lnSpc>
                <a:spcPts val="4186"/>
              </a:lnSpc>
            </a:pPr>
            <a:endParaRPr lang="en-US" sz="2462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Red Modern Mental Health Presentation</dc:title>
  <cp:lastModifiedBy>FARIS ISKANDAR</cp:lastModifiedBy>
  <cp:revision>2</cp:revision>
  <dcterms:created xsi:type="dcterms:W3CDTF">2006-08-16T00:00:00Z</dcterms:created>
  <dcterms:modified xsi:type="dcterms:W3CDTF">2024-01-07T10:09:07Z</dcterms:modified>
  <dc:identifier>DAF5MblbFYA</dc:identifier>
</cp:coreProperties>
</file>