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342" r:id="rId2"/>
    <p:sldId id="354" r:id="rId3"/>
    <p:sldId id="352" r:id="rId4"/>
    <p:sldId id="356" r:id="rId5"/>
    <p:sldId id="361" r:id="rId6"/>
    <p:sldId id="358" r:id="rId7"/>
    <p:sldId id="359" r:id="rId8"/>
    <p:sldId id="360" r:id="rId9"/>
    <p:sldId id="357" r:id="rId10"/>
    <p:sldId id="351" r:id="rId11"/>
    <p:sldId id="355" r:id="rId12"/>
    <p:sldId id="340" r:id="rId13"/>
    <p:sldId id="353" r:id="rId14"/>
    <p:sldId id="34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" initials="v" lastIdx="1" clrIdx="0">
    <p:extLst>
      <p:ext uri="{19B8F6BF-5375-455C-9EA6-DF929625EA0E}">
        <p15:presenceInfo xmlns:p15="http://schemas.microsoft.com/office/powerpoint/2012/main" userId="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2D9"/>
    <a:srgbClr val="769EE9"/>
    <a:srgbClr val="7DD1EB"/>
    <a:srgbClr val="BEBEBE"/>
    <a:srgbClr val="81ECEC"/>
    <a:srgbClr val="6C5DE7"/>
    <a:srgbClr val="A6A6A6"/>
    <a:srgbClr val="80E6EC"/>
    <a:srgbClr val="6C5CE7"/>
    <a:srgbClr val="73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86475" autoAdjust="0"/>
  </p:normalViewPr>
  <p:slideViewPr>
    <p:cSldViewPr snapToGrid="0">
      <p:cViewPr varScale="1">
        <p:scale>
          <a:sx n="67" d="100"/>
          <a:sy n="67" d="100"/>
        </p:scale>
        <p:origin x="27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Deficientes Intelectuais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Empregados</c:v>
                </c:pt>
                <c:pt idx="1">
                  <c:v>Desempregados</c:v>
                </c:pt>
              </c:strCache>
            </c:strRef>
          </c:cat>
          <c:val>
            <c:numRef>
              <c:f>Planilha1!$B$2:$B$3</c:f>
              <c:numCache>
                <c:formatCode>#,##0</c:formatCode>
                <c:ptCount val="2"/>
                <c:pt idx="0">
                  <c:v>403255</c:v>
                </c:pt>
                <c:pt idx="1">
                  <c:v>45000000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7-4911-8F9B-1EB9BAFCF46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Falta de acessibilidade na empresa</c:v>
                </c:pt>
                <c:pt idx="1">
                  <c:v>Baixa qualificação dos profissionais com deficiência</c:v>
                </c:pt>
                <c:pt idx="2">
                  <c:v>Dificuldade em estabelecer vagas para PCD</c:v>
                </c:pt>
                <c:pt idx="3">
                  <c:v>Falta de banco de currículos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0.49</c:v>
                </c:pt>
                <c:pt idx="1">
                  <c:v>0.46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Falta de acessibilidade na empresa</c:v>
                </c:pt>
                <c:pt idx="1">
                  <c:v>Baixa qualificação dos profissionais com deficiência</c:v>
                </c:pt>
                <c:pt idx="2">
                  <c:v>Dificuldade em estabelecer vagas para PCD</c:v>
                </c:pt>
                <c:pt idx="3">
                  <c:v>Falta de banco de currículos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0.49</c:v>
                </c:pt>
                <c:pt idx="1">
                  <c:v>0.46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9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65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9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54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9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4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85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78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53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1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AD3F224-F494-483C-B0FB-82109813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956" y="2366755"/>
            <a:ext cx="7208088" cy="2124489"/>
          </a:xfrm>
          <a:prstGeom prst="rect">
            <a:avLst/>
          </a:prstGeom>
        </p:spPr>
      </p:pic>
      <p:pic>
        <p:nvPicPr>
          <p:cNvPr id="6" name="Imagem 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6AB1E191-F912-454C-8521-8F6D388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359" y="-2471658"/>
            <a:ext cx="4943315" cy="4943315"/>
          </a:xfrm>
          <a:prstGeom prst="rect">
            <a:avLst/>
          </a:prstGeom>
        </p:spPr>
      </p:pic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0D55DF7-B53B-43FA-A2D5-AC26F6EA4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1505" y="4277505"/>
            <a:ext cx="5160989" cy="5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NO RECRUTAMENTO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875596"/>
              </p:ext>
            </p:extLst>
          </p:nvPr>
        </p:nvGraphicFramePr>
        <p:xfrm>
          <a:off x="2951956" y="15936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C7CCC6E-8D1C-4BAF-B4A7-2D73C78CCE3D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isocial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emon/Milk light" panose="020B03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6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NO RECRUTAMENTO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3633960-F1BC-4BF2-85DC-0A2EFF11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7" y="3028951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Nossa plataforma resolve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3 dos 4 maiores problemas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Apontados em recrutamento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De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pcd’s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Lemon/Milk light" panose="020B03030503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4E68FB-1FB6-442F-A2D0-114D3A6B3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43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C7CCC6E-8D1C-4BAF-B4A7-2D73C78CCE3D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isocial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emon/Milk light" panose="020B03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9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43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CONCORRÊNCIA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5F4F90-4E83-467F-9520-33738941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2" y="1589906"/>
            <a:ext cx="6090336" cy="418961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171B872-4C15-44FC-BF0D-784613CB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998" y="1589906"/>
            <a:ext cx="2417280" cy="42887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901CFB-B0AF-47E1-8297-EF8445AB3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86" y="3579827"/>
            <a:ext cx="209773" cy="2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6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43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MONETIZAÇÃO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69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AD3F224-F494-483C-B0FB-82109813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956" y="2366755"/>
            <a:ext cx="7208088" cy="2124489"/>
          </a:xfrm>
          <a:prstGeom prst="rect">
            <a:avLst/>
          </a:prstGeom>
        </p:spPr>
      </p:pic>
      <p:pic>
        <p:nvPicPr>
          <p:cNvPr id="6" name="Imagem 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6AB1E191-F912-454C-8521-8F6D388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359" y="-2471658"/>
            <a:ext cx="4943315" cy="4943315"/>
          </a:xfrm>
          <a:prstGeom prst="rect">
            <a:avLst/>
          </a:prstGeom>
        </p:spPr>
      </p:pic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0D55DF7-B53B-43FA-A2D5-AC26F6EA4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1505" y="4277505"/>
            <a:ext cx="5160989" cy="5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MERCADO DE TRABALHO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C7CCC6E-8D1C-4BAF-B4A7-2D73C78CCE3D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isocial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emon/Milk light" panose="020B0303050302020204" pitchFamily="34" charset="0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3986814-01C7-40B6-95A3-BD1D00271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550741"/>
              </p:ext>
            </p:extLst>
          </p:nvPr>
        </p:nvGraphicFramePr>
        <p:xfrm>
          <a:off x="121283" y="1352751"/>
          <a:ext cx="7383463" cy="471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DAD1A05-8579-4FDF-B3BF-FA90440E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81096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MESMO COM A LEI DE COTAS, MENOS DE 1% DE PESSOAS COM DEFICIÊNCIA INTELECTUAL ESTÃO NO MERCADO DE TRABALHO</a:t>
            </a:r>
          </a:p>
        </p:txBody>
      </p:sp>
    </p:spTree>
    <p:extLst>
      <p:ext uri="{BB962C8B-B14F-4D97-AF65-F5344CB8AC3E}">
        <p14:creationId xmlns:p14="http://schemas.microsoft.com/office/powerpoint/2010/main" val="286342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88699"/>
              </p:ext>
            </p:extLst>
          </p:nvPr>
        </p:nvGraphicFramePr>
        <p:xfrm>
          <a:off x="2951956" y="1588662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248609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3633960-F1BC-4BF2-85DC-0A2EFF11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7" y="3028951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Nossa plataforma resolve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Todos os maiores problemas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Apontados na busca por um emprego</a:t>
            </a:r>
          </a:p>
        </p:txBody>
      </p:sp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350598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240933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107279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133210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/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4E68FB-1FB6-442F-A2D0-114D3A6B3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43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1666141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3633960-F1BC-4BF2-85DC-0A2EFF11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84" y="1357170"/>
            <a:ext cx="11229765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Nossa plataforma resolve Todos os maiores problemas Apontados na busca por um emprego</a:t>
            </a:r>
          </a:p>
        </p:txBody>
      </p:sp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426452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7686</TotalTime>
  <Words>138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Lemon/Milk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Geni</dc:creator>
  <cp:lastModifiedBy>Nessa Marques</cp:lastModifiedBy>
  <cp:revision>303</cp:revision>
  <dcterms:created xsi:type="dcterms:W3CDTF">2018-03-18T18:28:46Z</dcterms:created>
  <dcterms:modified xsi:type="dcterms:W3CDTF">2019-11-02T06:10:25Z</dcterms:modified>
</cp:coreProperties>
</file>