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5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5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85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32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22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2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0A36-7851-4E85-A24B-29FB5C1A8D1B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F493-A132-4652-81C6-52782B195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258894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atin typeface="Antipasto Pro " panose="02000506020000020004" pitchFamily="2" charset="0"/>
                <a:ea typeface="Please write me a song" panose="02000603000000000000" pitchFamily="2" charset="0"/>
              </a:rPr>
              <a:t>PROBLEMA</a:t>
            </a:r>
            <a:endParaRPr lang="pt-BR" sz="7200" dirty="0">
              <a:latin typeface="Antipasto Pro " panose="02000506020000020004" pitchFamily="2" charset="0"/>
              <a:ea typeface="Please write me a song" panose="02000603000000000000" pitchFamily="2" charset="0"/>
            </a:endParaRPr>
          </a:p>
        </p:txBody>
      </p:sp>
      <p:sp>
        <p:nvSpPr>
          <p:cNvPr id="2" name="AutoShape 2" descr="Resultado de imagem para população"/>
          <p:cNvSpPr>
            <a:spLocks noChangeAspect="1" noChangeArrowheads="1"/>
          </p:cNvSpPr>
          <p:nvPr/>
        </p:nvSpPr>
        <p:spPr bwMode="auto">
          <a:xfrm>
            <a:off x="63500" y="-136525"/>
            <a:ext cx="79248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63500" cy="822960"/>
          </a:xfrm>
          <a:prstGeom prst="rect">
            <a:avLst/>
          </a:prstGeom>
          <a:solidFill>
            <a:srgbClr val="046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9" y="4457700"/>
            <a:ext cx="2983998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75" y="822960"/>
            <a:ext cx="6584725" cy="391255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AutoShape 2" descr="Resultado de imagem para população"/>
          <p:cNvSpPr>
            <a:spLocks noChangeAspect="1" noChangeArrowheads="1"/>
          </p:cNvSpPr>
          <p:nvPr/>
        </p:nvSpPr>
        <p:spPr bwMode="auto">
          <a:xfrm>
            <a:off x="63500" y="-136525"/>
            <a:ext cx="79248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63500" cy="822960"/>
          </a:xfrm>
          <a:prstGeom prst="rect">
            <a:avLst/>
          </a:prstGeom>
          <a:solidFill>
            <a:srgbClr val="046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9" y="4457700"/>
            <a:ext cx="2983998" cy="21457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51" y="1743075"/>
            <a:ext cx="4955964" cy="37169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27" y="3383246"/>
            <a:ext cx="5854398" cy="33188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8" y="1113242"/>
            <a:ext cx="4811900" cy="32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Antipasto Pro </vt:lpstr>
      <vt:lpstr>Arial</vt:lpstr>
      <vt:lpstr>Bebas Neue</vt:lpstr>
      <vt:lpstr>Calibri</vt:lpstr>
      <vt:lpstr>Calibri Light</vt:lpstr>
      <vt:lpstr>Please write me a song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Cyntia Sayuri de Almeida</dc:creator>
  <cp:lastModifiedBy>Cyntia Sayuri de Almeida</cp:lastModifiedBy>
  <cp:revision>7</cp:revision>
  <dcterms:created xsi:type="dcterms:W3CDTF">2019-09-20T20:29:39Z</dcterms:created>
  <dcterms:modified xsi:type="dcterms:W3CDTF">2019-09-20T22:52:48Z</dcterms:modified>
</cp:coreProperties>
</file>