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342" r:id="rId2"/>
    <p:sldId id="366" r:id="rId3"/>
    <p:sldId id="354" r:id="rId4"/>
    <p:sldId id="352" r:id="rId5"/>
    <p:sldId id="356" r:id="rId6"/>
    <p:sldId id="361" r:id="rId7"/>
    <p:sldId id="358" r:id="rId8"/>
    <p:sldId id="359" r:id="rId9"/>
    <p:sldId id="360" r:id="rId10"/>
    <p:sldId id="351" r:id="rId11"/>
    <p:sldId id="355" r:id="rId12"/>
    <p:sldId id="362" r:id="rId13"/>
    <p:sldId id="364" r:id="rId14"/>
    <p:sldId id="340" r:id="rId15"/>
    <p:sldId id="365" r:id="rId16"/>
    <p:sldId id="34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" initials="v" lastIdx="1" clrIdx="0">
    <p:extLst>
      <p:ext uri="{19B8F6BF-5375-455C-9EA6-DF929625EA0E}">
        <p15:presenceInfo xmlns:p15="http://schemas.microsoft.com/office/powerpoint/2012/main" userId="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2D9"/>
    <a:srgbClr val="769EE9"/>
    <a:srgbClr val="7DD1EB"/>
    <a:srgbClr val="BEBEBE"/>
    <a:srgbClr val="81ECEC"/>
    <a:srgbClr val="6C5DE7"/>
    <a:srgbClr val="A6A6A6"/>
    <a:srgbClr val="80E6EC"/>
    <a:srgbClr val="6C5CE7"/>
    <a:srgbClr val="73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86475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Deficientes Intelectuais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BAA-424B-B0B6-50B981A8F7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BAA-424B-B0B6-50B981A8F7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Empregados</c:v>
                </c:pt>
                <c:pt idx="1">
                  <c:v>Desempregados</c:v>
                </c:pt>
              </c:strCache>
            </c:strRef>
          </c:cat>
          <c:val>
            <c:numRef>
              <c:f>Planilha1!$B$2:$B$3</c:f>
              <c:numCache>
                <c:formatCode>#,##0</c:formatCode>
                <c:ptCount val="2"/>
                <c:pt idx="0">
                  <c:v>403255</c:v>
                </c:pt>
                <c:pt idx="1">
                  <c:v>45000000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E7-4911-8F9B-1EB9BAFCF46D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Falta de acessibilidade na empresa</c:v>
                </c:pt>
                <c:pt idx="1">
                  <c:v>Baixa qualificação dos profissionais com deficiência</c:v>
                </c:pt>
                <c:pt idx="2">
                  <c:v>Dificuldade em estabelecer vagas para PCD</c:v>
                </c:pt>
                <c:pt idx="3">
                  <c:v>Falta de banco de currículos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0.49</c:v>
                </c:pt>
                <c:pt idx="1">
                  <c:v>0.46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Falta de acessibilidade na empresa</c:v>
                </c:pt>
                <c:pt idx="1">
                  <c:v>Baixa qualificação dos profissionais com deficiência</c:v>
                </c:pt>
                <c:pt idx="2">
                  <c:v>Dificuldade em estabelecer vagas para PCD</c:v>
                </c:pt>
                <c:pt idx="3">
                  <c:v>Falta de banco de currículos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0.49</c:v>
                </c:pt>
                <c:pt idx="1">
                  <c:v>0.46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Elaborar um bom currículo</c:v>
                </c:pt>
                <c:pt idx="1">
                  <c:v>Não encontrar a vaga ideal</c:v>
                </c:pt>
                <c:pt idx="2">
                  <c:v>Sites que cobram taxas</c:v>
                </c:pt>
                <c:pt idx="3">
                  <c:v>Não sabem onde procurar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0.24</c:v>
                </c:pt>
                <c:pt idx="1">
                  <c:v>0.31</c:v>
                </c:pt>
                <c:pt idx="2">
                  <c:v>0.32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Elaborar um bom currículo</c:v>
                </c:pt>
                <c:pt idx="1">
                  <c:v>Não encontrar a vaga ideal</c:v>
                </c:pt>
                <c:pt idx="2">
                  <c:v>Sites que cobram taxas</c:v>
                </c:pt>
                <c:pt idx="3">
                  <c:v>Não sabem onde procurar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0.24</c:v>
                </c:pt>
                <c:pt idx="1">
                  <c:v>0.31</c:v>
                </c:pt>
                <c:pt idx="2">
                  <c:v>0.32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Elaborar um bom currículo</c:v>
                </c:pt>
                <c:pt idx="1">
                  <c:v>Não encontrar a vaga ideal</c:v>
                </c:pt>
                <c:pt idx="2">
                  <c:v>Sites que cobram taxas</c:v>
                </c:pt>
                <c:pt idx="3">
                  <c:v>Não sabem onde procurar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0.24</c:v>
                </c:pt>
                <c:pt idx="1">
                  <c:v>0.31</c:v>
                </c:pt>
                <c:pt idx="2">
                  <c:v>0.32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Elaborar um bom currículo</c:v>
                </c:pt>
                <c:pt idx="1">
                  <c:v>Não encontrar a vaga ideal</c:v>
                </c:pt>
                <c:pt idx="2">
                  <c:v>Sites que cobram taxas</c:v>
                </c:pt>
                <c:pt idx="3">
                  <c:v>Não sabem onde procurar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0.24</c:v>
                </c:pt>
                <c:pt idx="1">
                  <c:v>0.31</c:v>
                </c:pt>
                <c:pt idx="2">
                  <c:v>0.32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Elaborar um bom currículo</c:v>
                </c:pt>
                <c:pt idx="1">
                  <c:v>Não encontrar a vaga ideal</c:v>
                </c:pt>
                <c:pt idx="2">
                  <c:v>Sites que cobram taxas</c:v>
                </c:pt>
                <c:pt idx="3">
                  <c:v>Não sabem onde procurar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0.24</c:v>
                </c:pt>
                <c:pt idx="1">
                  <c:v>0.31</c:v>
                </c:pt>
                <c:pt idx="2">
                  <c:v>0.32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Elaborar um bom currículo</c:v>
                </c:pt>
                <c:pt idx="1">
                  <c:v>Não encontrar a vaga ideal</c:v>
                </c:pt>
                <c:pt idx="2">
                  <c:v>Sites que cobram taxas</c:v>
                </c:pt>
                <c:pt idx="3">
                  <c:v>Não sabem onde procurar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0.24</c:v>
                </c:pt>
                <c:pt idx="1">
                  <c:v>0.31</c:v>
                </c:pt>
                <c:pt idx="2">
                  <c:v>0.32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Falta de acessibilidade na empresa</c:v>
                </c:pt>
                <c:pt idx="1">
                  <c:v>Baixa qualificação dos profissionais com deficiência</c:v>
                </c:pt>
                <c:pt idx="2">
                  <c:v>Dificuldade em estabelecer vagas para PCD</c:v>
                </c:pt>
                <c:pt idx="3">
                  <c:v>Falta de banco de currículos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0.49</c:v>
                </c:pt>
                <c:pt idx="1">
                  <c:v>0.46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Falta de acessibilidade na empresa</c:v>
                </c:pt>
                <c:pt idx="1">
                  <c:v>Baixa qualificação dos profissionais com deficiência</c:v>
                </c:pt>
                <c:pt idx="2">
                  <c:v>Dificuldade em estabelecer vagas para PCD</c:v>
                </c:pt>
                <c:pt idx="3">
                  <c:v>Falta de banco de currículos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0.49</c:v>
                </c:pt>
                <c:pt idx="1">
                  <c:v>0.46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99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65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9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2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54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09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24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85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78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7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53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18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8AD3F224-F494-483C-B0FB-82109813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1956" y="2366755"/>
            <a:ext cx="7208088" cy="2124489"/>
          </a:xfrm>
          <a:prstGeom prst="rect">
            <a:avLst/>
          </a:prstGeom>
        </p:spPr>
      </p:pic>
      <p:pic>
        <p:nvPicPr>
          <p:cNvPr id="6" name="Imagem 5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6AB1E191-F912-454C-8521-8F6D38824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1359" y="-2471658"/>
            <a:ext cx="4943315" cy="4943315"/>
          </a:xfrm>
          <a:prstGeom prst="rect">
            <a:avLst/>
          </a:prstGeom>
        </p:spPr>
      </p:pic>
      <p:pic>
        <p:nvPicPr>
          <p:cNvPr id="7" name="Imagem 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0D55DF7-B53B-43FA-A2D5-AC26F6EA46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11505" y="4277505"/>
            <a:ext cx="5160989" cy="51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579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NO RECRUTAMENTO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875596"/>
              </p:ext>
            </p:extLst>
          </p:nvPr>
        </p:nvGraphicFramePr>
        <p:xfrm>
          <a:off x="2951956" y="15936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7C7CCC6E-8D1C-4BAF-B4A7-2D73C78CCE3D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isocial</a:t>
            </a:r>
            <a:endParaRPr lang="pt-BR" sz="1800" dirty="0">
              <a:solidFill>
                <a:schemeClr val="bg2">
                  <a:lumMod val="50000"/>
                </a:schemeClr>
              </a:solidFill>
              <a:latin typeface="Lemon/Milk light" panose="020B03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6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579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NO RECRUTAMENTO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/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3633960-F1BC-4BF2-85DC-0A2EFF11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57" y="3028951"/>
            <a:ext cx="4941678" cy="12883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Nossa plataforma resolve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3 dos 4 maiores problemas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Apontados em recrutamento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De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pcd’s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Lemon/Milk light" panose="020B03030503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0AE2DC6-9365-4A58-9C0B-7B824A760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26" y="5992987"/>
            <a:ext cx="398405" cy="3984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02C192F-38FC-4BF5-9255-00B4052069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27" y="6029923"/>
            <a:ext cx="398405" cy="39840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04E68FB-1FB6-442F-A2D0-114D3A6B3E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443" y="6029923"/>
            <a:ext cx="398405" cy="398405"/>
          </a:xfrm>
          <a:prstGeom prst="rect">
            <a:avLst/>
          </a:prstGeom>
        </p:spPr>
      </p:pic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7C7CCC6E-8D1C-4BAF-B4A7-2D73C78CCE3D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isocial</a:t>
            </a:r>
            <a:endParaRPr lang="pt-BR" sz="1800" dirty="0">
              <a:solidFill>
                <a:schemeClr val="bg2">
                  <a:lumMod val="50000"/>
                </a:schemeClr>
              </a:solidFill>
              <a:latin typeface="Lemon/Milk light" panose="020B03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9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579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NO RECRUTAMENTO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/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30AE2DC6-9365-4A58-9C0B-7B824A760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26" y="5992987"/>
            <a:ext cx="398405" cy="398405"/>
          </a:xfrm>
          <a:prstGeom prst="rect">
            <a:avLst/>
          </a:prstGeom>
        </p:spPr>
      </p:pic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3599F602-8998-41C5-90C8-611FB1E5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3192622"/>
            <a:ext cx="3821800" cy="12883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A PLATAFORMA IRÁ DISPONIBILIZAR CURSOS EAD PARA A CAPACITAÇÃO DOS CANDIDATOS</a:t>
            </a:r>
          </a:p>
        </p:txBody>
      </p:sp>
    </p:spTree>
    <p:extLst>
      <p:ext uri="{BB962C8B-B14F-4D97-AF65-F5344CB8AC3E}">
        <p14:creationId xmlns:p14="http://schemas.microsoft.com/office/powerpoint/2010/main" val="604053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579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NO RECRUTAMENTO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/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30AE2DC6-9365-4A58-9C0B-7B824A760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26" y="5992987"/>
            <a:ext cx="398405" cy="3984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02C192F-38FC-4BF5-9255-00B4052069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27" y="6029923"/>
            <a:ext cx="398405" cy="39840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04E68FB-1FB6-442F-A2D0-114D3A6B3E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443" y="6029923"/>
            <a:ext cx="398405" cy="398405"/>
          </a:xfrm>
          <a:prstGeom prst="rect">
            <a:avLst/>
          </a:prstGeom>
        </p:spPr>
      </p:pic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83F0C2-8CE2-4AD7-AE75-860E99079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15" y="2026086"/>
            <a:ext cx="2470058" cy="4348249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AEAA745F-BB2D-4A30-BF73-DFEBDC11B71B}"/>
              </a:ext>
            </a:extLst>
          </p:cNvPr>
          <p:cNvSpPr txBox="1">
            <a:spLocks/>
          </p:cNvSpPr>
          <p:nvPr/>
        </p:nvSpPr>
        <p:spPr>
          <a:xfrm>
            <a:off x="995369" y="1207089"/>
            <a:ext cx="1002139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PLATAFORMA DE CADASTRO DE VAGAS EXCLUSIVA PARA PCD</a:t>
            </a:r>
          </a:p>
        </p:txBody>
      </p:sp>
    </p:spTree>
    <p:extLst>
      <p:ext uri="{BB962C8B-B14F-4D97-AF65-F5344CB8AC3E}">
        <p14:creationId xmlns:p14="http://schemas.microsoft.com/office/powerpoint/2010/main" val="1052529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431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CONCORRÊNCIA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5F4F90-4E83-467F-9520-33738941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2" y="1589906"/>
            <a:ext cx="6090336" cy="418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64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431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MONETIZAÇÃO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790C534C-5EFB-4CB1-A9E8-075A7675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39452"/>
              </p:ext>
            </p:extLst>
          </p:nvPr>
        </p:nvGraphicFramePr>
        <p:xfrm>
          <a:off x="1539460" y="2075155"/>
          <a:ext cx="9113080" cy="3484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270">
                  <a:extLst>
                    <a:ext uri="{9D8B030D-6E8A-4147-A177-3AD203B41FA5}">
                      <a16:colId xmlns:a16="http://schemas.microsoft.com/office/drawing/2014/main" val="2444875886"/>
                    </a:ext>
                  </a:extLst>
                </a:gridCol>
                <a:gridCol w="2278270">
                  <a:extLst>
                    <a:ext uri="{9D8B030D-6E8A-4147-A177-3AD203B41FA5}">
                      <a16:colId xmlns:a16="http://schemas.microsoft.com/office/drawing/2014/main" val="3822382992"/>
                    </a:ext>
                  </a:extLst>
                </a:gridCol>
                <a:gridCol w="2278270">
                  <a:extLst>
                    <a:ext uri="{9D8B030D-6E8A-4147-A177-3AD203B41FA5}">
                      <a16:colId xmlns:a16="http://schemas.microsoft.com/office/drawing/2014/main" val="1064491593"/>
                    </a:ext>
                  </a:extLst>
                </a:gridCol>
                <a:gridCol w="2278270">
                  <a:extLst>
                    <a:ext uri="{9D8B030D-6E8A-4147-A177-3AD203B41FA5}">
                      <a16:colId xmlns:a16="http://schemas.microsoft.com/office/drawing/2014/main" val="1679282400"/>
                    </a:ext>
                  </a:extLst>
                </a:gridCol>
              </a:tblGrid>
              <a:tr h="10504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>
                          <a:latin typeface="Lemon/Milk light" panose="020B0303050302020204" pitchFamily="34" charset="0"/>
                        </a:rPr>
                        <a:t>Quantidade de Funcionários</a:t>
                      </a:r>
                    </a:p>
                  </a:txBody>
                  <a:tcPr>
                    <a:solidFill>
                      <a:srgbClr val="04B2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>
                          <a:latin typeface="Lemon/Milk light" panose="020B0303050302020204" pitchFamily="34" charset="0"/>
                        </a:rPr>
                        <a:t>Percentagem por lei</a:t>
                      </a:r>
                    </a:p>
                  </a:txBody>
                  <a:tcPr>
                    <a:solidFill>
                      <a:srgbClr val="04B2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>
                          <a:latin typeface="Lemon/Milk light" panose="020B0303050302020204" pitchFamily="34" charset="0"/>
                        </a:rPr>
                        <a:t>Quantidade variante</a:t>
                      </a:r>
                    </a:p>
                  </a:txBody>
                  <a:tcPr>
                    <a:solidFill>
                      <a:srgbClr val="04B2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>
                          <a:latin typeface="Lemon/Milk light" panose="020B0303050302020204" pitchFamily="34" charset="0"/>
                        </a:rPr>
                        <a:t>Plano oferecido</a:t>
                      </a:r>
                    </a:p>
                  </a:txBody>
                  <a:tcPr>
                    <a:solidFill>
                      <a:srgbClr val="04B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666076"/>
                  </a:ext>
                </a:extLst>
              </a:tr>
              <a:tr h="608585">
                <a:tc>
                  <a:txBody>
                    <a:bodyPr/>
                    <a:lstStyle/>
                    <a:p>
                      <a:r>
                        <a:rPr lang="pt-BR" dirty="0"/>
                        <a:t>100 a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23811"/>
                  </a:ext>
                </a:extLst>
              </a:tr>
              <a:tr h="608585">
                <a:tc>
                  <a:txBody>
                    <a:bodyPr/>
                    <a:lstStyle/>
                    <a:p>
                      <a:r>
                        <a:rPr lang="pt-BR" dirty="0"/>
                        <a:t>201 a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 a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55437"/>
                  </a:ext>
                </a:extLst>
              </a:tr>
              <a:tr h="608585">
                <a:tc>
                  <a:txBody>
                    <a:bodyPr/>
                    <a:lstStyle/>
                    <a:p>
                      <a:r>
                        <a:rPr lang="pt-BR" dirty="0"/>
                        <a:t>501 a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 a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38952"/>
                  </a:ext>
                </a:extLst>
              </a:tr>
              <a:tr h="608585">
                <a:tc>
                  <a:txBody>
                    <a:bodyPr/>
                    <a:lstStyle/>
                    <a:p>
                      <a:r>
                        <a:rPr lang="pt-BR" dirty="0"/>
                        <a:t>1001 em diante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 em diante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5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0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8AD3F224-F494-483C-B0FB-82109813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1956" y="2366755"/>
            <a:ext cx="7208088" cy="2124489"/>
          </a:xfrm>
          <a:prstGeom prst="rect">
            <a:avLst/>
          </a:prstGeom>
        </p:spPr>
      </p:pic>
      <p:pic>
        <p:nvPicPr>
          <p:cNvPr id="6" name="Imagem 5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6AB1E191-F912-454C-8521-8F6D38824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1359" y="-2471658"/>
            <a:ext cx="4943315" cy="4943315"/>
          </a:xfrm>
          <a:prstGeom prst="rect">
            <a:avLst/>
          </a:prstGeom>
        </p:spPr>
      </p:pic>
      <p:pic>
        <p:nvPicPr>
          <p:cNvPr id="7" name="Imagem 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0D55DF7-B53B-43FA-A2D5-AC26F6EA46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11505" y="4277505"/>
            <a:ext cx="5160989" cy="51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8AD3F224-F494-483C-B0FB-82109813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1956" y="2366755"/>
            <a:ext cx="7208088" cy="2124489"/>
          </a:xfrm>
          <a:prstGeom prst="rect">
            <a:avLst/>
          </a:prstGeom>
        </p:spPr>
      </p:pic>
      <p:pic>
        <p:nvPicPr>
          <p:cNvPr id="6" name="Imagem 5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6AB1E191-F912-454C-8521-8F6D38824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1359" y="-2471658"/>
            <a:ext cx="4943315" cy="4943315"/>
          </a:xfrm>
          <a:prstGeom prst="rect">
            <a:avLst/>
          </a:prstGeom>
        </p:spPr>
      </p:pic>
      <p:pic>
        <p:nvPicPr>
          <p:cNvPr id="7" name="Imagem 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0D55DF7-B53B-43FA-A2D5-AC26F6EA46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11505" y="4277505"/>
            <a:ext cx="5160989" cy="51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5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579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MERCADO DE TRABALHO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7C7CCC6E-8D1C-4BAF-B4A7-2D73C78CCE3D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isocial</a:t>
            </a:r>
            <a:endParaRPr lang="pt-BR" sz="1800" dirty="0">
              <a:solidFill>
                <a:schemeClr val="bg2">
                  <a:lumMod val="50000"/>
                </a:schemeClr>
              </a:solidFill>
              <a:latin typeface="Lemon/Milk light" panose="020B0303050302020204" pitchFamily="34" charset="0"/>
            </a:endParaRP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C3986814-01C7-40B6-95A3-BD1D002715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550741"/>
              </p:ext>
            </p:extLst>
          </p:nvPr>
        </p:nvGraphicFramePr>
        <p:xfrm>
          <a:off x="121283" y="1352751"/>
          <a:ext cx="7383463" cy="471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0DAD1A05-8579-4FDF-B3BF-FA90440E6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281096"/>
            <a:ext cx="4941678" cy="12883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MESMO COM A LEI DE COTAS, MENOS DE 1% DE PESSOAS COM DEFICIÊNCIA INTELECTUAL ESTÃO NO MERCADO DE TRABALHO</a:t>
            </a:r>
          </a:p>
        </p:txBody>
      </p:sp>
    </p:spTree>
    <p:extLst>
      <p:ext uri="{BB962C8B-B14F-4D97-AF65-F5344CB8AC3E}">
        <p14:creationId xmlns:p14="http://schemas.microsoft.com/office/powerpoint/2010/main" val="2863428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673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NA BUSCA POR EMPREGO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88699"/>
              </p:ext>
            </p:extLst>
          </p:nvPr>
        </p:nvGraphicFramePr>
        <p:xfrm>
          <a:off x="2951956" y="1588662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3403FE5-C222-49EB-8D4D-EBC9D47B7370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curriculum</a:t>
            </a:r>
          </a:p>
        </p:txBody>
      </p:sp>
    </p:spTree>
    <p:extLst>
      <p:ext uri="{BB962C8B-B14F-4D97-AF65-F5344CB8AC3E}">
        <p14:creationId xmlns:p14="http://schemas.microsoft.com/office/powerpoint/2010/main" val="248609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673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NA BUSCA POR EMPREGO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/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3633960-F1BC-4BF2-85DC-0A2EFF11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57" y="3028951"/>
            <a:ext cx="4941678" cy="12883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Nossa plataforma resolve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Todos os maiores problemas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Apontados na busca por um emprego</a:t>
            </a:r>
          </a:p>
        </p:txBody>
      </p:sp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ACC0BB7-2C07-46CC-B6F0-E8D7652F4CEC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curriculum</a:t>
            </a:r>
          </a:p>
        </p:txBody>
      </p:sp>
    </p:spTree>
    <p:extLst>
      <p:ext uri="{BB962C8B-B14F-4D97-AF65-F5344CB8AC3E}">
        <p14:creationId xmlns:p14="http://schemas.microsoft.com/office/powerpoint/2010/main" val="3505985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673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NA BUSCA POR EMPREGO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/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546BDE-5365-46F0-91A8-97DD4CAEED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25" y="5992987"/>
            <a:ext cx="398405" cy="398405"/>
          </a:xfrm>
          <a:prstGeom prst="rect">
            <a:avLst/>
          </a:prstGeom>
        </p:spPr>
      </p:pic>
      <p:pic>
        <p:nvPicPr>
          <p:cNvPr id="3" name="Imagem 2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030B4A90-C4B4-4C72-8EF5-B3FC87920A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26" y="2009030"/>
            <a:ext cx="2489436" cy="4382362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9DF025B2-0F36-40CD-97C5-618FCB7661DD}"/>
              </a:ext>
            </a:extLst>
          </p:cNvPr>
          <p:cNvSpPr txBox="1">
            <a:spLocks/>
          </p:cNvSpPr>
          <p:nvPr/>
        </p:nvSpPr>
        <p:spPr>
          <a:xfrm>
            <a:off x="995369" y="1207089"/>
            <a:ext cx="1002139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Disponibilizamos currículos gerados em modo texto e gráfico para download</a:t>
            </a:r>
          </a:p>
        </p:txBody>
      </p:sp>
    </p:spTree>
    <p:extLst>
      <p:ext uri="{BB962C8B-B14F-4D97-AF65-F5344CB8AC3E}">
        <p14:creationId xmlns:p14="http://schemas.microsoft.com/office/powerpoint/2010/main" val="2409333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673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NA BUSCA POR EMPREGO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/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30AE2DC6-9365-4A58-9C0B-7B824A760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26" y="5992987"/>
            <a:ext cx="398405" cy="398405"/>
          </a:xfrm>
          <a:prstGeom prst="rect">
            <a:avLst/>
          </a:prstGeom>
        </p:spPr>
      </p:pic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546BDE-5365-46F0-91A8-97DD4CAEED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25" y="5992987"/>
            <a:ext cx="398405" cy="39840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29F540F-9914-4305-9401-ABF59FAF6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15" y="2009030"/>
            <a:ext cx="2470058" cy="4382362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C8202F18-6A75-49A3-AFE2-CB521ADDDE19}"/>
              </a:ext>
            </a:extLst>
          </p:cNvPr>
          <p:cNvSpPr txBox="1">
            <a:spLocks/>
          </p:cNvSpPr>
          <p:nvPr/>
        </p:nvSpPr>
        <p:spPr>
          <a:xfrm>
            <a:off x="995369" y="1207089"/>
            <a:ext cx="1002139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TRAZEMOS A VAGA PERFEITA AUTOMATICAMENTE</a:t>
            </a:r>
          </a:p>
        </p:txBody>
      </p:sp>
    </p:spTree>
    <p:extLst>
      <p:ext uri="{BB962C8B-B14F-4D97-AF65-F5344CB8AC3E}">
        <p14:creationId xmlns:p14="http://schemas.microsoft.com/office/powerpoint/2010/main" val="1072792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673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NA BUSCA POR EMPREGO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/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30AE2DC6-9365-4A58-9C0B-7B824A760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26" y="5992987"/>
            <a:ext cx="398405" cy="3984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02C192F-38FC-4BF5-9255-00B4052069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27" y="6029923"/>
            <a:ext cx="398405" cy="398405"/>
          </a:xfrm>
          <a:prstGeom prst="rect">
            <a:avLst/>
          </a:prstGeom>
        </p:spPr>
      </p:pic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546BDE-5365-46F0-91A8-97DD4CAEED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25" y="5992987"/>
            <a:ext cx="398405" cy="398405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ACC0BB7-2C07-46CC-B6F0-E8D7652F4CEC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curriculum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6E21D5D1-5E04-44F6-A66C-4E4E63B3F8C0}"/>
              </a:ext>
            </a:extLst>
          </p:cNvPr>
          <p:cNvSpPr txBox="1">
            <a:spLocks/>
          </p:cNvSpPr>
          <p:nvPr/>
        </p:nvSpPr>
        <p:spPr>
          <a:xfrm>
            <a:off x="781878" y="3183085"/>
            <a:ext cx="3828422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OS CANDIDATOS NÃO IRÃO PAGAR POR NENHUMA FUNÇÃO DO SISTEMA, TODA A MONETIZAÇÃO SERÁ FEITA PELA PARTE DA EMPRESA</a:t>
            </a:r>
          </a:p>
        </p:txBody>
      </p:sp>
    </p:spTree>
    <p:extLst>
      <p:ext uri="{BB962C8B-B14F-4D97-AF65-F5344CB8AC3E}">
        <p14:creationId xmlns:p14="http://schemas.microsoft.com/office/powerpoint/2010/main" val="1332102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673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NA BUSCA POR EMPREGO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/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30AE2DC6-9365-4A58-9C0B-7B824A760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26" y="5992987"/>
            <a:ext cx="398405" cy="3984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02C192F-38FC-4BF5-9255-00B4052069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27" y="6029923"/>
            <a:ext cx="398405" cy="39840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04E68FB-1FB6-442F-A2D0-114D3A6B3E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443" y="6029923"/>
            <a:ext cx="398405" cy="398405"/>
          </a:xfrm>
          <a:prstGeom prst="rect">
            <a:avLst/>
          </a:prstGeom>
        </p:spPr>
      </p:pic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546BDE-5365-46F0-91A8-97DD4CAEED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25" y="5992987"/>
            <a:ext cx="398405" cy="39840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8331E5E-C0F1-4B72-9EE9-C3B838BAD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15" y="2026086"/>
            <a:ext cx="2470058" cy="4348249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65BC00AA-FA5F-4E87-8B83-06EF84CCD91B}"/>
              </a:ext>
            </a:extLst>
          </p:cNvPr>
          <p:cNvSpPr txBox="1">
            <a:spLocks/>
          </p:cNvSpPr>
          <p:nvPr/>
        </p:nvSpPr>
        <p:spPr>
          <a:xfrm>
            <a:off x="995369" y="1207089"/>
            <a:ext cx="1002139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PLATAFORMA DE BUSCA DE EMPREGO</a:t>
            </a:r>
          </a:p>
        </p:txBody>
      </p:sp>
    </p:spTree>
    <p:extLst>
      <p:ext uri="{BB962C8B-B14F-4D97-AF65-F5344CB8AC3E}">
        <p14:creationId xmlns:p14="http://schemas.microsoft.com/office/powerpoint/2010/main" val="1666141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8145</TotalTime>
  <Words>215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Lemon/Milk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Geni</dc:creator>
  <cp:lastModifiedBy>Nessa Marques</cp:lastModifiedBy>
  <cp:revision>309</cp:revision>
  <dcterms:created xsi:type="dcterms:W3CDTF">2018-03-18T18:28:46Z</dcterms:created>
  <dcterms:modified xsi:type="dcterms:W3CDTF">2019-11-02T13:57:45Z</dcterms:modified>
</cp:coreProperties>
</file>