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88" r:id="rId4"/>
    <p:sldId id="284" r:id="rId5"/>
    <p:sldId id="285" r:id="rId6"/>
    <p:sldId id="286" r:id="rId7"/>
    <p:sldId id="259" r:id="rId8"/>
    <p:sldId id="289" r:id="rId9"/>
    <p:sldId id="290" r:id="rId10"/>
    <p:sldId id="292" r:id="rId11"/>
    <p:sldId id="291" r:id="rId12"/>
  </p:sldIdLst>
  <p:sldSz cx="9144000" cy="5143500" type="screen16x9"/>
  <p:notesSz cx="6858000" cy="9144000"/>
  <p:embeddedFontLst>
    <p:embeddedFont>
      <p:font typeface="Roboto Slab Light" panose="020B0604020202020204" charset="0"/>
      <p:regular r:id="rId14"/>
      <p:bold r:id="rId15"/>
    </p:embeddedFont>
    <p:embeddedFont>
      <p:font typeface="Lato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067"/>
    <a:srgbClr val="FF9755"/>
    <a:srgbClr val="FFB600"/>
    <a:srgbClr val="FFC534"/>
    <a:srgbClr val="CBB829"/>
    <a:srgbClr val="C75E5C"/>
    <a:srgbClr val="F8C131"/>
    <a:srgbClr val="02B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B7BE2D-AA20-4EA3-9AC3-13EEA33F32AF}">
  <a:tblStyle styleId="{1EB7BE2D-AA20-4EA3-9AC3-13EEA33F32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40" autoAdjust="0"/>
  </p:normalViewPr>
  <p:slideViewPr>
    <p:cSldViewPr snapToGrid="0">
      <p:cViewPr varScale="1">
        <p:scale>
          <a:sx n="142" d="100"/>
          <a:sy n="142" d="100"/>
        </p:scale>
        <p:origin x="71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980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2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50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951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558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504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992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3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 Aqua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64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Vision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439718" y="311952"/>
            <a:ext cx="605821" cy="743641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8027894" y="4451405"/>
            <a:ext cx="767633" cy="571071"/>
          </a:xfrm>
          <a:prstGeom prst="rect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8666684" y="3126442"/>
            <a:ext cx="448966" cy="470647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578024"/>
            <a:ext cx="6394077" cy="396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8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439718" y="311952"/>
            <a:ext cx="605821" cy="743641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8027894" y="4451405"/>
            <a:ext cx="767633" cy="571071"/>
          </a:xfrm>
          <a:prstGeom prst="rect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8666684" y="3126442"/>
            <a:ext cx="448966" cy="470647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578024"/>
            <a:ext cx="6394077" cy="396133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78024"/>
            <a:ext cx="6394076" cy="396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0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82554" y="1453537"/>
            <a:ext cx="2234317" cy="8746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O PROBLEMA</a:t>
            </a:r>
            <a:endParaRPr sz="2400" dirty="0"/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22" y="2465023"/>
            <a:ext cx="2576897" cy="209896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66" y="698036"/>
            <a:ext cx="2216316" cy="1983231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8050279" y="4428877"/>
            <a:ext cx="684110" cy="61225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8626929" y="3116911"/>
            <a:ext cx="548878" cy="508884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130950" y="426014"/>
            <a:ext cx="437322" cy="544045"/>
          </a:xfrm>
          <a:prstGeom prst="rect">
            <a:avLst/>
          </a:prstGeom>
          <a:solidFill>
            <a:srgbClr val="F8C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225053" y="811663"/>
            <a:ext cx="269369" cy="308390"/>
          </a:xfrm>
          <a:prstGeom prst="rect">
            <a:avLst/>
          </a:prstGeom>
          <a:solidFill>
            <a:srgbClr val="F8C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063053" y="1527254"/>
            <a:ext cx="256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Desemprego </a:t>
            </a:r>
            <a:r>
              <a:rPr lang="pt-BR" dirty="0"/>
              <a:t>no </a:t>
            </a:r>
            <a:r>
              <a:rPr lang="pt-BR" dirty="0" smtClean="0"/>
              <a:t>Brasil atingiu</a:t>
            </a:r>
          </a:p>
          <a:p>
            <a:pPr algn="ctr"/>
            <a:r>
              <a:rPr lang="pt-BR" dirty="0" smtClean="0"/>
              <a:t>13,4 </a:t>
            </a:r>
            <a:r>
              <a:rPr lang="pt-BR" dirty="0"/>
              <a:t>milhões de pessoas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988594" y="3471906"/>
            <a:ext cx="2560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Oportunidade e visibilidade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55659" y="1453537"/>
            <a:ext cx="2234317" cy="8746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400" dirty="0"/>
              <a:t>O PROBLEMA</a:t>
            </a:r>
            <a:endParaRPr sz="2400" dirty="0"/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" name="Elipse 9"/>
          <p:cNvSpPr/>
          <p:nvPr/>
        </p:nvSpPr>
        <p:spPr>
          <a:xfrm>
            <a:off x="8050279" y="4428877"/>
            <a:ext cx="684110" cy="61225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8626929" y="3116911"/>
            <a:ext cx="548878" cy="508884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130950" y="426014"/>
            <a:ext cx="437322" cy="544045"/>
          </a:xfrm>
          <a:prstGeom prst="rect">
            <a:avLst/>
          </a:prstGeom>
          <a:solidFill>
            <a:srgbClr val="F8C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225053" y="811663"/>
            <a:ext cx="269369" cy="308390"/>
          </a:xfrm>
          <a:prstGeom prst="rect">
            <a:avLst/>
          </a:prstGeom>
          <a:solidFill>
            <a:srgbClr val="F8C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730336" y="965858"/>
            <a:ext cx="2844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Processo </a:t>
            </a:r>
            <a:r>
              <a:rPr lang="pt-BR" dirty="0" smtClean="0"/>
              <a:t>de </a:t>
            </a:r>
            <a:r>
              <a:rPr lang="pt-BR" dirty="0"/>
              <a:t>forma </a:t>
            </a:r>
            <a:r>
              <a:rPr lang="pt-BR" dirty="0" smtClean="0"/>
              <a:t>manual e </a:t>
            </a:r>
            <a:r>
              <a:rPr lang="pt-BR" dirty="0"/>
              <a:t>nem sempre é encontrada a melhor pessoa para aquela vaga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73" y="1704522"/>
            <a:ext cx="3419160" cy="27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2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37729" y="1453537"/>
            <a:ext cx="2234317" cy="8746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400" dirty="0" smtClean="0"/>
              <a:t>O PROCESSO</a:t>
            </a:r>
            <a:endParaRPr sz="2400" dirty="0"/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" name="Elipse 9"/>
          <p:cNvSpPr/>
          <p:nvPr/>
        </p:nvSpPr>
        <p:spPr>
          <a:xfrm>
            <a:off x="8050279" y="4428877"/>
            <a:ext cx="684110" cy="61225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8626929" y="3116911"/>
            <a:ext cx="548878" cy="508884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130950" y="426014"/>
            <a:ext cx="437322" cy="544045"/>
          </a:xfrm>
          <a:prstGeom prst="rect">
            <a:avLst/>
          </a:prstGeom>
          <a:solidFill>
            <a:srgbClr val="F8C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225053" y="811663"/>
            <a:ext cx="269369" cy="308390"/>
          </a:xfrm>
          <a:prstGeom prst="rect">
            <a:avLst/>
          </a:prstGeom>
          <a:solidFill>
            <a:srgbClr val="F8C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Google Shape;482;p26"/>
          <p:cNvSpPr/>
          <p:nvPr/>
        </p:nvSpPr>
        <p:spPr>
          <a:xfrm>
            <a:off x="3642279" y="1045150"/>
            <a:ext cx="1948800" cy="1948800"/>
          </a:xfrm>
          <a:prstGeom prst="ellipse">
            <a:avLst/>
          </a:prstGeom>
          <a:noFill/>
          <a:ln w="9525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Empresa</a:t>
            </a:r>
            <a:endParaRPr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" name="Google Shape;483;p26"/>
          <p:cNvSpPr/>
          <p:nvPr/>
        </p:nvSpPr>
        <p:spPr>
          <a:xfrm>
            <a:off x="4479533" y="2450691"/>
            <a:ext cx="1948800" cy="1948800"/>
          </a:xfrm>
          <a:prstGeom prst="ellipse">
            <a:avLst/>
          </a:prstGeom>
          <a:noFill/>
          <a:ln w="9525" cap="flat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Candidato</a:t>
            </a:r>
            <a:endParaRPr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" name="Google Shape;484;p26"/>
          <p:cNvSpPr/>
          <p:nvPr/>
        </p:nvSpPr>
        <p:spPr>
          <a:xfrm>
            <a:off x="5307100" y="1045150"/>
            <a:ext cx="1948800" cy="1948800"/>
          </a:xfrm>
          <a:prstGeom prst="ellipse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APAE</a:t>
            </a:r>
            <a:endParaRPr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233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37729" y="1453537"/>
            <a:ext cx="2234317" cy="8746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400" dirty="0"/>
              <a:t>O PROCESSO</a:t>
            </a:r>
            <a:endParaRPr sz="2400" dirty="0"/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Elipse 9"/>
          <p:cNvSpPr/>
          <p:nvPr/>
        </p:nvSpPr>
        <p:spPr>
          <a:xfrm>
            <a:off x="8050279" y="4428877"/>
            <a:ext cx="684110" cy="61225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8626929" y="3116911"/>
            <a:ext cx="548878" cy="508884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130950" y="426014"/>
            <a:ext cx="437322" cy="544045"/>
          </a:xfrm>
          <a:prstGeom prst="rect">
            <a:avLst/>
          </a:prstGeom>
          <a:solidFill>
            <a:srgbClr val="F8C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225053" y="811663"/>
            <a:ext cx="269369" cy="308390"/>
          </a:xfrm>
          <a:prstGeom prst="rect">
            <a:avLst/>
          </a:prstGeom>
          <a:solidFill>
            <a:srgbClr val="F8C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767" y="574766"/>
            <a:ext cx="2999316" cy="2126873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634920" y="1453537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 smtClean="0"/>
              <a:t>Cadastro</a:t>
            </a:r>
            <a:endParaRPr lang="pt-BR" sz="18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358265" y="3371353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 smtClean="0"/>
              <a:t>Inscrição das vagas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272" y="2763612"/>
            <a:ext cx="2863843" cy="17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37729" y="1453537"/>
            <a:ext cx="2234317" cy="8746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400" dirty="0"/>
              <a:t>O PROCESSO</a:t>
            </a:r>
            <a:endParaRPr sz="2400" dirty="0"/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Elipse 9"/>
          <p:cNvSpPr/>
          <p:nvPr/>
        </p:nvSpPr>
        <p:spPr>
          <a:xfrm>
            <a:off x="8050279" y="4428877"/>
            <a:ext cx="684110" cy="61225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8626929" y="3116911"/>
            <a:ext cx="548878" cy="508884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130950" y="426014"/>
            <a:ext cx="437322" cy="544045"/>
          </a:xfrm>
          <a:prstGeom prst="rect">
            <a:avLst/>
          </a:prstGeom>
          <a:solidFill>
            <a:srgbClr val="F8C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225053" y="811663"/>
            <a:ext cx="269369" cy="308390"/>
          </a:xfrm>
          <a:prstGeom prst="rect">
            <a:avLst/>
          </a:prstGeom>
          <a:solidFill>
            <a:srgbClr val="F8C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22" y="2745263"/>
            <a:ext cx="3064289" cy="184834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358265" y="3371353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 smtClean="0"/>
              <a:t>Cursos EAD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04" y="811662"/>
            <a:ext cx="2625380" cy="162055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732885" y="1378660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 smtClean="0"/>
              <a:t>Seleção do candidato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04445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77667" y="1632408"/>
            <a:ext cx="3371700" cy="7834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 PLATAFORMA</a:t>
            </a:r>
            <a:endParaRPr dirty="0"/>
          </a:p>
        </p:txBody>
      </p:sp>
      <p:sp>
        <p:nvSpPr>
          <p:cNvPr id="3" name="Elipse 2"/>
          <p:cNvSpPr/>
          <p:nvPr/>
        </p:nvSpPr>
        <p:spPr>
          <a:xfrm>
            <a:off x="2218414" y="914401"/>
            <a:ext cx="477078" cy="461176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sp>
        <p:nvSpPr>
          <p:cNvPr id="4" name="Elipse 3"/>
          <p:cNvSpPr/>
          <p:nvPr/>
        </p:nvSpPr>
        <p:spPr>
          <a:xfrm>
            <a:off x="2822490" y="4126726"/>
            <a:ext cx="787402" cy="612251"/>
          </a:xfrm>
          <a:prstGeom prst="ellipse">
            <a:avLst/>
          </a:prstGeom>
          <a:solidFill>
            <a:srgbClr val="C75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852159" y="443753"/>
            <a:ext cx="605821" cy="605820"/>
          </a:xfrm>
          <a:prstGeom prst="rect">
            <a:avLst/>
          </a:prstGeom>
          <a:solidFill>
            <a:srgbClr val="CBB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923721" y="1026912"/>
            <a:ext cx="477079" cy="118076"/>
          </a:xfrm>
          <a:prstGeom prst="rect">
            <a:avLst/>
          </a:prstGeom>
          <a:solidFill>
            <a:srgbClr val="CBB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992731" y="1062320"/>
            <a:ext cx="342295" cy="302288"/>
          </a:xfrm>
          <a:prstGeom prst="ellipse">
            <a:avLst/>
          </a:prstGeom>
          <a:solidFill>
            <a:srgbClr val="CBB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762708" y="1248355"/>
            <a:ext cx="306124" cy="270345"/>
          </a:xfrm>
          <a:prstGeom prst="ellipse">
            <a:avLst/>
          </a:prstGeom>
          <a:solidFill>
            <a:srgbClr val="FFC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38590" y="2415896"/>
            <a:ext cx="2249854" cy="1817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439718" y="311952"/>
            <a:ext cx="605821" cy="743641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8027894" y="4451405"/>
            <a:ext cx="767633" cy="571071"/>
          </a:xfrm>
          <a:prstGeom prst="rect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8666684" y="3126442"/>
            <a:ext cx="448966" cy="470647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574990"/>
            <a:ext cx="6394077" cy="396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7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439718" y="311952"/>
            <a:ext cx="605821" cy="743641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8027894" y="4451405"/>
            <a:ext cx="767633" cy="571071"/>
          </a:xfrm>
          <a:prstGeom prst="rect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8666684" y="3126442"/>
            <a:ext cx="448966" cy="470647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578024"/>
            <a:ext cx="6394077" cy="396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46901"/>
      </p:ext>
    </p:extLst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57</Words>
  <Application>Microsoft Office PowerPoint</Application>
  <PresentationFormat>Apresentação na tela (16:9)</PresentationFormat>
  <Paragraphs>23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Roboto Slab Light</vt:lpstr>
      <vt:lpstr>Lato Light</vt:lpstr>
      <vt:lpstr>Arial</vt:lpstr>
      <vt:lpstr>Kent template</vt:lpstr>
      <vt:lpstr>New Vision</vt:lpstr>
      <vt:lpstr>O PROBLEMA</vt:lpstr>
      <vt:lpstr>O PROBLEMA</vt:lpstr>
      <vt:lpstr>O PROCESSO</vt:lpstr>
      <vt:lpstr>O PROCESSO</vt:lpstr>
      <vt:lpstr>O PROCESSO</vt:lpstr>
      <vt:lpstr>A PLATAFORMA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Cyntia Sayuri de Almeida</cp:lastModifiedBy>
  <cp:revision>13</cp:revision>
  <dcterms:modified xsi:type="dcterms:W3CDTF">2019-05-23T21:45:07Z</dcterms:modified>
</cp:coreProperties>
</file>