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7" r:id="rId4"/>
    <p:sldId id="287" r:id="rId5"/>
    <p:sldId id="286" r:id="rId6"/>
    <p:sldId id="28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Poppins" panose="020B0604020202020204" charset="0"/>
      <p:regular r:id="rId38"/>
      <p:bold r:id="rId39"/>
      <p:italic r:id="rId40"/>
      <p:boldItalic r:id="rId41"/>
    </p:embeddedFont>
    <p:embeddedFont>
      <p:font typeface="Poppins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2890B-8FA3-466D-8436-1DC9D11B0C4F}">
  <a:tblStyle styleId="{80A2890B-8FA3-466D-8436-1DC9D11B0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62ba19e904_1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62ba19e904_1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8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2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6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Good Fit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{80A2890B-8FA3-466D-8436-1DC9D11B0C4F}</a:tableStyleId>
              </a:tblPr>
              <a:tblGrid>
                <a:gridCol w="17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1993980" y="2055130"/>
            <a:ext cx="555313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 smtClean="0"/>
              <a:t>O PROBLEMA</a:t>
            </a:r>
            <a:endParaRPr sz="66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79" y="3243731"/>
            <a:ext cx="2641866" cy="1899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79" y="3243731"/>
            <a:ext cx="2641866" cy="18997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21" y="660980"/>
            <a:ext cx="1775336" cy="1002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17" name="Google Shape;917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18" name="Google Shape;918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19" name="Google Shape;919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21" name="Google Shape;921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22" name="Google Shape;922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24" name="Google Shape;924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25" name="Google Shape;925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27" name="Google Shape;927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28" name="Google Shape;928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930" name="Google Shape;930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94" y="166404"/>
            <a:ext cx="5229192" cy="392189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5" y="427123"/>
            <a:ext cx="3905249" cy="26035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79" y="3243731"/>
            <a:ext cx="2641866" cy="18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3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 b="1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 b="1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6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969</Words>
  <Application>Microsoft Office PowerPoint</Application>
  <PresentationFormat>Apresentação na tela (16:9)</PresentationFormat>
  <Paragraphs>171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Montserrat</vt:lpstr>
      <vt:lpstr>Poppins</vt:lpstr>
      <vt:lpstr>Poppins Light</vt:lpstr>
      <vt:lpstr>Cymbeline template</vt:lpstr>
      <vt:lpstr>A Good Fit</vt:lpstr>
      <vt:lpstr>O PROBLEMA</vt:lpstr>
      <vt:lpstr>Apresentação do PowerPoint</vt:lpstr>
      <vt:lpstr>Apresentação do PowerPoint</vt:lpstr>
      <vt:lpstr>Apresentação do PowerPoint</vt:lpstr>
      <vt:lpstr>Instructions for use</vt:lpstr>
      <vt:lpstr>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Good Fit</dc:title>
  <cp:lastModifiedBy>Cyntia Sayuri de Almeida</cp:lastModifiedBy>
  <cp:revision>4</cp:revision>
  <dcterms:modified xsi:type="dcterms:W3CDTF">2019-09-20T22:55:35Z</dcterms:modified>
</cp:coreProperties>
</file>