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8" r:id="rId2"/>
    <p:sldId id="259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4"/>
    <a:srgbClr val="4472C4"/>
    <a:srgbClr val="A47855"/>
    <a:srgbClr val="FCAF88"/>
    <a:srgbClr val="8CAFEA"/>
    <a:srgbClr val="63A0D7"/>
    <a:srgbClr val="CCCD94"/>
    <a:srgbClr val="93D0E2"/>
    <a:srgbClr val="6F89B4"/>
    <a:srgbClr val="4A6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48"/>
  </p:normalViewPr>
  <p:slideViewPr>
    <p:cSldViewPr snapToGrid="0">
      <p:cViewPr>
        <p:scale>
          <a:sx n="115" d="100"/>
          <a:sy n="115" d="100"/>
        </p:scale>
        <p:origin x="1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75F9-ED40-AD40-92B0-C3B91A8667D6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7E4A0-E34F-8D43-B3DA-4FD91EB2EA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4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7E4A0-E34F-8D43-B3DA-4FD91EB2EAA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7E4A0-E34F-8D43-B3DA-4FD91EB2EAA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62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1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9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3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61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9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82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70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71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2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1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1898-B68F-9E44-BE79-8AF32D01AB9C}" type="datetimeFigureOut">
              <a:rPr lang="it-IT" smtClean="0"/>
              <a:t>19/10/23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BF24-EE0E-A240-80D2-20383C528F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1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736C589B-9E33-991D-EAD6-33F4EF25C518}"/>
              </a:ext>
            </a:extLst>
          </p:cNvPr>
          <p:cNvSpPr txBox="1"/>
          <p:nvPr/>
        </p:nvSpPr>
        <p:spPr>
          <a:xfrm>
            <a:off x="298274" y="339573"/>
            <a:ext cx="6292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24</a:t>
            </a:r>
            <a:r>
              <a:rPr lang="it-IT" sz="4000" b="1" baseline="30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th    </a:t>
            </a:r>
            <a:r>
              <a:rPr lang="it-IT" sz="4000" b="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International Society for Music Information </a:t>
            </a:r>
            <a:r>
              <a:rPr lang="it-IT" sz="4000" b="1" dirty="0" err="1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Retrieval</a:t>
            </a:r>
            <a:r>
              <a:rPr lang="it-IT" sz="4000" b="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 Conference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F74022FF-2CB6-F177-C94E-EE8C1F8F13C1}"/>
              </a:ext>
            </a:extLst>
          </p:cNvPr>
          <p:cNvSpPr txBox="1"/>
          <p:nvPr/>
        </p:nvSpPr>
        <p:spPr>
          <a:xfrm>
            <a:off x="342535" y="2298453"/>
            <a:ext cx="629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November 5-9, 2023</a:t>
            </a:r>
          </a:p>
          <a:p>
            <a:r>
              <a:rPr lang="it-IT" sz="2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Milan, </a:t>
            </a:r>
            <a:r>
              <a:rPr lang="it-IT" sz="2000" dirty="0" err="1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Italy</a:t>
            </a:r>
            <a:r>
              <a:rPr lang="it-IT" sz="2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 </a:t>
            </a:r>
          </a:p>
        </p:txBody>
      </p:sp>
      <p:pic>
        <p:nvPicPr>
          <p:cNvPr id="125" name="Immagine 124">
            <a:extLst>
              <a:ext uri="{FF2B5EF4-FFF2-40B4-BE49-F238E27FC236}">
                <a16:creationId xmlns:a16="http://schemas.microsoft.com/office/drawing/2014/main" id="{D87B9238-751E-4A58-344D-B2C47E14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6" y="3557603"/>
            <a:ext cx="5742568" cy="2266803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76DC4587-791E-95EE-796B-6D64E2FCDE52}"/>
              </a:ext>
            </a:extLst>
          </p:cNvPr>
          <p:cNvSpPr txBox="1"/>
          <p:nvPr/>
        </p:nvSpPr>
        <p:spPr>
          <a:xfrm>
            <a:off x="1" y="6137662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Proceedings</a:t>
            </a:r>
            <a:endParaRPr lang="it-IT" sz="4000" b="1" dirty="0">
              <a:latin typeface="Candara" panose="020E0502030303020204" pitchFamily="34" charset="0"/>
              <a:ea typeface="Apple Symbols" panose="02000000000000000000" pitchFamily="2" charset="-79"/>
              <a:cs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313A3576-7724-8E51-019B-8DB4BFDD3F52}"/>
              </a:ext>
            </a:extLst>
          </p:cNvPr>
          <p:cNvGrpSpPr/>
          <p:nvPr/>
        </p:nvGrpSpPr>
        <p:grpSpPr>
          <a:xfrm>
            <a:off x="3370882" y="5449284"/>
            <a:ext cx="428349" cy="455975"/>
            <a:chOff x="7560000" y="2321169"/>
            <a:chExt cx="1015346" cy="1080831"/>
          </a:xfrm>
          <a:solidFill>
            <a:srgbClr val="E6D9C6"/>
          </a:solidFill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1BB5C9E-6F40-67DC-6C09-9929196CDDE7}"/>
                </a:ext>
              </a:extLst>
            </p:cNvPr>
            <p:cNvSpPr/>
            <p:nvPr/>
          </p:nvSpPr>
          <p:spPr>
            <a:xfrm>
              <a:off x="7560000" y="2321169"/>
              <a:ext cx="216000" cy="1080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580D17A3-EF0D-7E83-7547-2682BC27E6BF}"/>
                </a:ext>
              </a:extLst>
            </p:cNvPr>
            <p:cNvSpPr/>
            <p:nvPr/>
          </p:nvSpPr>
          <p:spPr>
            <a:xfrm>
              <a:off x="7974000" y="2465169"/>
              <a:ext cx="144000" cy="936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221F9315-1036-86B0-0005-D1D98C728F05}"/>
                </a:ext>
              </a:extLst>
            </p:cNvPr>
            <p:cNvSpPr/>
            <p:nvPr/>
          </p:nvSpPr>
          <p:spPr>
            <a:xfrm>
              <a:off x="8262000" y="2610000"/>
              <a:ext cx="144000" cy="792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A7387D40-444E-4078-62C6-A5D8DC3065DE}"/>
                </a:ext>
              </a:extLst>
            </p:cNvPr>
            <p:cNvSpPr/>
            <p:nvPr/>
          </p:nvSpPr>
          <p:spPr>
            <a:xfrm>
              <a:off x="7812000" y="2376000"/>
              <a:ext cx="54000" cy="1026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20240D6-436D-2A03-82EA-08FD74CDE264}"/>
                </a:ext>
              </a:extLst>
            </p:cNvPr>
            <p:cNvSpPr/>
            <p:nvPr/>
          </p:nvSpPr>
          <p:spPr>
            <a:xfrm>
              <a:off x="7884000" y="2376000"/>
              <a:ext cx="54000" cy="1026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453FE6ED-523C-FB3F-D4DF-BF14E17EB1CA}"/>
                </a:ext>
              </a:extLst>
            </p:cNvPr>
            <p:cNvSpPr/>
            <p:nvPr/>
          </p:nvSpPr>
          <p:spPr>
            <a:xfrm>
              <a:off x="8164800" y="2538000"/>
              <a:ext cx="54000" cy="864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C5149AB3-DBCF-38BA-4C41-020AB209588C}"/>
                </a:ext>
              </a:extLst>
            </p:cNvPr>
            <p:cNvSpPr/>
            <p:nvPr/>
          </p:nvSpPr>
          <p:spPr>
            <a:xfrm>
              <a:off x="8445600" y="2681169"/>
              <a:ext cx="54000" cy="720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934E2AD-4DE9-9B88-C804-4E864F98871D}"/>
                </a:ext>
              </a:extLst>
            </p:cNvPr>
            <p:cNvSpPr/>
            <p:nvPr/>
          </p:nvSpPr>
          <p:spPr>
            <a:xfrm>
              <a:off x="8521346" y="2681165"/>
              <a:ext cx="54000" cy="720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95F8ECA-96D2-B325-A380-C6FC4FFE0537}"/>
              </a:ext>
            </a:extLst>
          </p:cNvPr>
          <p:cNvGrpSpPr/>
          <p:nvPr/>
        </p:nvGrpSpPr>
        <p:grpSpPr>
          <a:xfrm flipH="1">
            <a:off x="3010814" y="5472416"/>
            <a:ext cx="345968" cy="432843"/>
            <a:chOff x="7812000" y="2376000"/>
            <a:chExt cx="763346" cy="1026000"/>
          </a:xfrm>
          <a:solidFill>
            <a:srgbClr val="E6D9C6"/>
          </a:solidFill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F6BA69F8-4D52-7B3C-C005-18B499FEB5CA}"/>
                </a:ext>
              </a:extLst>
            </p:cNvPr>
            <p:cNvSpPr/>
            <p:nvPr/>
          </p:nvSpPr>
          <p:spPr>
            <a:xfrm>
              <a:off x="7974000" y="2465169"/>
              <a:ext cx="144000" cy="936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AFBA6433-7162-278D-CC74-5A10229FEE13}"/>
                </a:ext>
              </a:extLst>
            </p:cNvPr>
            <p:cNvSpPr/>
            <p:nvPr/>
          </p:nvSpPr>
          <p:spPr>
            <a:xfrm>
              <a:off x="8262000" y="2610000"/>
              <a:ext cx="144000" cy="792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129EBA20-6D8F-3DD7-E99A-2249C11502BF}"/>
                </a:ext>
              </a:extLst>
            </p:cNvPr>
            <p:cNvSpPr/>
            <p:nvPr/>
          </p:nvSpPr>
          <p:spPr>
            <a:xfrm>
              <a:off x="7812000" y="2376000"/>
              <a:ext cx="54000" cy="1026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5299F25-4668-BA32-5B3A-6646057451F3}"/>
                </a:ext>
              </a:extLst>
            </p:cNvPr>
            <p:cNvSpPr/>
            <p:nvPr/>
          </p:nvSpPr>
          <p:spPr>
            <a:xfrm>
              <a:off x="7884000" y="2376000"/>
              <a:ext cx="54000" cy="1026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146BD18A-52D5-5533-BE9A-888FA276BF6D}"/>
                </a:ext>
              </a:extLst>
            </p:cNvPr>
            <p:cNvSpPr/>
            <p:nvPr/>
          </p:nvSpPr>
          <p:spPr>
            <a:xfrm>
              <a:off x="8164800" y="2538000"/>
              <a:ext cx="54000" cy="864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03BD2474-FBF6-3CE5-19E7-3B6AE6B1CB67}"/>
                </a:ext>
              </a:extLst>
            </p:cNvPr>
            <p:cNvSpPr/>
            <p:nvPr/>
          </p:nvSpPr>
          <p:spPr>
            <a:xfrm>
              <a:off x="8445600" y="2681169"/>
              <a:ext cx="54000" cy="720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8F539F7D-B730-9AE3-BD25-D6D8953ECED7}"/>
                </a:ext>
              </a:extLst>
            </p:cNvPr>
            <p:cNvSpPr/>
            <p:nvPr/>
          </p:nvSpPr>
          <p:spPr>
            <a:xfrm>
              <a:off x="8521346" y="2681165"/>
              <a:ext cx="54000" cy="720000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760"/>
            </a:p>
          </p:txBody>
        </p:sp>
      </p:grpSp>
      <p:sp>
        <p:nvSpPr>
          <p:cNvPr id="22" name="Rettangolo con angoli ritagliati sullo stesso lato 21">
            <a:extLst>
              <a:ext uri="{FF2B5EF4-FFF2-40B4-BE49-F238E27FC236}">
                <a16:creationId xmlns:a16="http://schemas.microsoft.com/office/drawing/2014/main" id="{69B535D5-7EBF-DD03-FF63-EF2B1F290544}"/>
              </a:ext>
            </a:extLst>
          </p:cNvPr>
          <p:cNvSpPr/>
          <p:nvPr/>
        </p:nvSpPr>
        <p:spPr>
          <a:xfrm>
            <a:off x="3836609" y="5103684"/>
            <a:ext cx="274942" cy="798379"/>
          </a:xfrm>
          <a:custGeom>
            <a:avLst/>
            <a:gdLst>
              <a:gd name="connsiteX0" fmla="*/ 200419 w 676405"/>
              <a:gd name="connsiteY0" fmla="*/ 0 h 1671903"/>
              <a:gd name="connsiteX1" fmla="*/ 475986 w 676405"/>
              <a:gd name="connsiteY1" fmla="*/ 0 h 1671903"/>
              <a:gd name="connsiteX2" fmla="*/ 676405 w 676405"/>
              <a:gd name="connsiteY2" fmla="*/ 200419 h 1671903"/>
              <a:gd name="connsiteX3" fmla="*/ 676405 w 676405"/>
              <a:gd name="connsiteY3" fmla="*/ 1659376 h 1671903"/>
              <a:gd name="connsiteX4" fmla="*/ 663878 w 676405"/>
              <a:gd name="connsiteY4" fmla="*/ 1671903 h 1671903"/>
              <a:gd name="connsiteX5" fmla="*/ 12527 w 676405"/>
              <a:gd name="connsiteY5" fmla="*/ 1671903 h 1671903"/>
              <a:gd name="connsiteX6" fmla="*/ 0 w 676405"/>
              <a:gd name="connsiteY6" fmla="*/ 1659376 h 1671903"/>
              <a:gd name="connsiteX7" fmla="*/ 0 w 676405"/>
              <a:gd name="connsiteY7" fmla="*/ 200419 h 1671903"/>
              <a:gd name="connsiteX8" fmla="*/ 200419 w 676405"/>
              <a:gd name="connsiteY8" fmla="*/ 0 h 1671903"/>
              <a:gd name="connsiteX0" fmla="*/ 200419 w 676405"/>
              <a:gd name="connsiteY0" fmla="*/ 12526 h 1684429"/>
              <a:gd name="connsiteX1" fmla="*/ 638824 w 676405"/>
              <a:gd name="connsiteY1" fmla="*/ 0 h 1684429"/>
              <a:gd name="connsiteX2" fmla="*/ 676405 w 676405"/>
              <a:gd name="connsiteY2" fmla="*/ 212945 h 1684429"/>
              <a:gd name="connsiteX3" fmla="*/ 676405 w 676405"/>
              <a:gd name="connsiteY3" fmla="*/ 1671902 h 1684429"/>
              <a:gd name="connsiteX4" fmla="*/ 663878 w 676405"/>
              <a:gd name="connsiteY4" fmla="*/ 1684429 h 1684429"/>
              <a:gd name="connsiteX5" fmla="*/ 12527 w 676405"/>
              <a:gd name="connsiteY5" fmla="*/ 1684429 h 1684429"/>
              <a:gd name="connsiteX6" fmla="*/ 0 w 676405"/>
              <a:gd name="connsiteY6" fmla="*/ 1671902 h 1684429"/>
              <a:gd name="connsiteX7" fmla="*/ 0 w 676405"/>
              <a:gd name="connsiteY7" fmla="*/ 212945 h 1684429"/>
              <a:gd name="connsiteX8" fmla="*/ 200419 w 676405"/>
              <a:gd name="connsiteY8" fmla="*/ 12526 h 1684429"/>
              <a:gd name="connsiteX0" fmla="*/ 200419 w 688928"/>
              <a:gd name="connsiteY0" fmla="*/ 12526 h 1684429"/>
              <a:gd name="connsiteX1" fmla="*/ 688928 w 688928"/>
              <a:gd name="connsiteY1" fmla="*/ 0 h 1684429"/>
              <a:gd name="connsiteX2" fmla="*/ 676405 w 688928"/>
              <a:gd name="connsiteY2" fmla="*/ 212945 h 1684429"/>
              <a:gd name="connsiteX3" fmla="*/ 676405 w 688928"/>
              <a:gd name="connsiteY3" fmla="*/ 1671902 h 1684429"/>
              <a:gd name="connsiteX4" fmla="*/ 663878 w 688928"/>
              <a:gd name="connsiteY4" fmla="*/ 1684429 h 1684429"/>
              <a:gd name="connsiteX5" fmla="*/ 12527 w 688928"/>
              <a:gd name="connsiteY5" fmla="*/ 1684429 h 1684429"/>
              <a:gd name="connsiteX6" fmla="*/ 0 w 688928"/>
              <a:gd name="connsiteY6" fmla="*/ 1671902 h 1684429"/>
              <a:gd name="connsiteX7" fmla="*/ 0 w 688928"/>
              <a:gd name="connsiteY7" fmla="*/ 212945 h 1684429"/>
              <a:gd name="connsiteX8" fmla="*/ 200419 w 688928"/>
              <a:gd name="connsiteY8" fmla="*/ 12526 h 1684429"/>
              <a:gd name="connsiteX0" fmla="*/ 200419 w 676405"/>
              <a:gd name="connsiteY0" fmla="*/ 12526 h 1684429"/>
              <a:gd name="connsiteX1" fmla="*/ 676402 w 676405"/>
              <a:gd name="connsiteY1" fmla="*/ 0 h 1684429"/>
              <a:gd name="connsiteX2" fmla="*/ 676405 w 676405"/>
              <a:gd name="connsiteY2" fmla="*/ 212945 h 1684429"/>
              <a:gd name="connsiteX3" fmla="*/ 676405 w 676405"/>
              <a:gd name="connsiteY3" fmla="*/ 1671902 h 1684429"/>
              <a:gd name="connsiteX4" fmla="*/ 663878 w 676405"/>
              <a:gd name="connsiteY4" fmla="*/ 1684429 h 1684429"/>
              <a:gd name="connsiteX5" fmla="*/ 12527 w 676405"/>
              <a:gd name="connsiteY5" fmla="*/ 1684429 h 1684429"/>
              <a:gd name="connsiteX6" fmla="*/ 0 w 676405"/>
              <a:gd name="connsiteY6" fmla="*/ 1671902 h 1684429"/>
              <a:gd name="connsiteX7" fmla="*/ 0 w 676405"/>
              <a:gd name="connsiteY7" fmla="*/ 212945 h 1684429"/>
              <a:gd name="connsiteX8" fmla="*/ 200419 w 676405"/>
              <a:gd name="connsiteY8" fmla="*/ 12526 h 1684429"/>
              <a:gd name="connsiteX0" fmla="*/ 112737 w 676405"/>
              <a:gd name="connsiteY0" fmla="*/ 0 h 1684429"/>
              <a:gd name="connsiteX1" fmla="*/ 676402 w 676405"/>
              <a:gd name="connsiteY1" fmla="*/ 0 h 1684429"/>
              <a:gd name="connsiteX2" fmla="*/ 676405 w 676405"/>
              <a:gd name="connsiteY2" fmla="*/ 212945 h 1684429"/>
              <a:gd name="connsiteX3" fmla="*/ 676405 w 676405"/>
              <a:gd name="connsiteY3" fmla="*/ 1671902 h 1684429"/>
              <a:gd name="connsiteX4" fmla="*/ 663878 w 676405"/>
              <a:gd name="connsiteY4" fmla="*/ 1684429 h 1684429"/>
              <a:gd name="connsiteX5" fmla="*/ 12527 w 676405"/>
              <a:gd name="connsiteY5" fmla="*/ 1684429 h 1684429"/>
              <a:gd name="connsiteX6" fmla="*/ 0 w 676405"/>
              <a:gd name="connsiteY6" fmla="*/ 1671902 h 1684429"/>
              <a:gd name="connsiteX7" fmla="*/ 0 w 676405"/>
              <a:gd name="connsiteY7" fmla="*/ 212945 h 1684429"/>
              <a:gd name="connsiteX8" fmla="*/ 112737 w 676405"/>
              <a:gd name="connsiteY8" fmla="*/ 0 h 1684429"/>
              <a:gd name="connsiteX0" fmla="*/ 112737 w 676405"/>
              <a:gd name="connsiteY0" fmla="*/ 0 h 1684429"/>
              <a:gd name="connsiteX1" fmla="*/ 676402 w 676405"/>
              <a:gd name="connsiteY1" fmla="*/ 0 h 1684429"/>
              <a:gd name="connsiteX2" fmla="*/ 676405 w 676405"/>
              <a:gd name="connsiteY2" fmla="*/ 212945 h 1684429"/>
              <a:gd name="connsiteX3" fmla="*/ 676405 w 676405"/>
              <a:gd name="connsiteY3" fmla="*/ 1671902 h 1684429"/>
              <a:gd name="connsiteX4" fmla="*/ 663878 w 676405"/>
              <a:gd name="connsiteY4" fmla="*/ 1684429 h 1684429"/>
              <a:gd name="connsiteX5" fmla="*/ 12527 w 676405"/>
              <a:gd name="connsiteY5" fmla="*/ 1684429 h 1684429"/>
              <a:gd name="connsiteX6" fmla="*/ 0 w 676405"/>
              <a:gd name="connsiteY6" fmla="*/ 1671902 h 1684429"/>
              <a:gd name="connsiteX7" fmla="*/ 0 w 676405"/>
              <a:gd name="connsiteY7" fmla="*/ 338205 h 1684429"/>
              <a:gd name="connsiteX8" fmla="*/ 112737 w 676405"/>
              <a:gd name="connsiteY8" fmla="*/ 0 h 1684429"/>
              <a:gd name="connsiteX0" fmla="*/ 112737 w 676405"/>
              <a:gd name="connsiteY0" fmla="*/ 0 h 1684429"/>
              <a:gd name="connsiteX1" fmla="*/ 676402 w 676405"/>
              <a:gd name="connsiteY1" fmla="*/ 0 h 1684429"/>
              <a:gd name="connsiteX2" fmla="*/ 676405 w 676405"/>
              <a:gd name="connsiteY2" fmla="*/ 338205 h 1684429"/>
              <a:gd name="connsiteX3" fmla="*/ 676405 w 676405"/>
              <a:gd name="connsiteY3" fmla="*/ 1671902 h 1684429"/>
              <a:gd name="connsiteX4" fmla="*/ 663878 w 676405"/>
              <a:gd name="connsiteY4" fmla="*/ 1684429 h 1684429"/>
              <a:gd name="connsiteX5" fmla="*/ 12527 w 676405"/>
              <a:gd name="connsiteY5" fmla="*/ 1684429 h 1684429"/>
              <a:gd name="connsiteX6" fmla="*/ 0 w 676405"/>
              <a:gd name="connsiteY6" fmla="*/ 1671902 h 1684429"/>
              <a:gd name="connsiteX7" fmla="*/ 0 w 676405"/>
              <a:gd name="connsiteY7" fmla="*/ 338205 h 1684429"/>
              <a:gd name="connsiteX8" fmla="*/ 112737 w 676405"/>
              <a:gd name="connsiteY8" fmla="*/ 0 h 1684429"/>
              <a:gd name="connsiteX0" fmla="*/ 112737 w 676405"/>
              <a:gd name="connsiteY0" fmla="*/ 0 h 1684429"/>
              <a:gd name="connsiteX1" fmla="*/ 663876 w 676405"/>
              <a:gd name="connsiteY1" fmla="*/ 62630 h 1684429"/>
              <a:gd name="connsiteX2" fmla="*/ 676405 w 676405"/>
              <a:gd name="connsiteY2" fmla="*/ 338205 h 1684429"/>
              <a:gd name="connsiteX3" fmla="*/ 676405 w 676405"/>
              <a:gd name="connsiteY3" fmla="*/ 1671902 h 1684429"/>
              <a:gd name="connsiteX4" fmla="*/ 663878 w 676405"/>
              <a:gd name="connsiteY4" fmla="*/ 1684429 h 1684429"/>
              <a:gd name="connsiteX5" fmla="*/ 12527 w 676405"/>
              <a:gd name="connsiteY5" fmla="*/ 1684429 h 1684429"/>
              <a:gd name="connsiteX6" fmla="*/ 0 w 676405"/>
              <a:gd name="connsiteY6" fmla="*/ 1671902 h 1684429"/>
              <a:gd name="connsiteX7" fmla="*/ 0 w 676405"/>
              <a:gd name="connsiteY7" fmla="*/ 338205 h 1684429"/>
              <a:gd name="connsiteX8" fmla="*/ 112737 w 676405"/>
              <a:gd name="connsiteY8" fmla="*/ 0 h 168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405" h="1684429">
                <a:moveTo>
                  <a:pt x="112737" y="0"/>
                </a:moveTo>
                <a:lnTo>
                  <a:pt x="663876" y="62630"/>
                </a:lnTo>
                <a:cubicBezTo>
                  <a:pt x="663877" y="133612"/>
                  <a:pt x="676404" y="267223"/>
                  <a:pt x="676405" y="338205"/>
                </a:cubicBezTo>
                <a:lnTo>
                  <a:pt x="676405" y="1671902"/>
                </a:lnTo>
                <a:lnTo>
                  <a:pt x="663878" y="1684429"/>
                </a:lnTo>
                <a:lnTo>
                  <a:pt x="12527" y="1684429"/>
                </a:lnTo>
                <a:lnTo>
                  <a:pt x="0" y="1671902"/>
                </a:lnTo>
                <a:lnTo>
                  <a:pt x="0" y="338205"/>
                </a:lnTo>
                <a:lnTo>
                  <a:pt x="112737" y="0"/>
                </a:lnTo>
                <a:close/>
              </a:path>
            </a:pathLst>
          </a:cu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AD6399A-14B3-D407-3008-68E856A7125F}"/>
              </a:ext>
            </a:extLst>
          </p:cNvPr>
          <p:cNvSpPr/>
          <p:nvPr/>
        </p:nvSpPr>
        <p:spPr>
          <a:xfrm>
            <a:off x="4133505" y="5143603"/>
            <a:ext cx="81169" cy="758460"/>
          </a:xfrm>
          <a:custGeom>
            <a:avLst/>
            <a:gdLst>
              <a:gd name="connsiteX0" fmla="*/ 0 w 199689"/>
              <a:gd name="connsiteY0" fmla="*/ 0 h 1903956"/>
              <a:gd name="connsiteX1" fmla="*/ 199689 w 199689"/>
              <a:gd name="connsiteY1" fmla="*/ 0 h 1903956"/>
              <a:gd name="connsiteX2" fmla="*/ 199689 w 199689"/>
              <a:gd name="connsiteY2" fmla="*/ 1903956 h 1903956"/>
              <a:gd name="connsiteX3" fmla="*/ 0 w 199689"/>
              <a:gd name="connsiteY3" fmla="*/ 1903956 h 1903956"/>
              <a:gd name="connsiteX4" fmla="*/ 0 w 199689"/>
              <a:gd name="connsiteY4" fmla="*/ 0 h 1903956"/>
              <a:gd name="connsiteX0" fmla="*/ 0 w 199689"/>
              <a:gd name="connsiteY0" fmla="*/ 0 h 1903956"/>
              <a:gd name="connsiteX1" fmla="*/ 199689 w 199689"/>
              <a:gd name="connsiteY1" fmla="*/ 88900 h 1903956"/>
              <a:gd name="connsiteX2" fmla="*/ 199689 w 199689"/>
              <a:gd name="connsiteY2" fmla="*/ 1903956 h 1903956"/>
              <a:gd name="connsiteX3" fmla="*/ 0 w 199689"/>
              <a:gd name="connsiteY3" fmla="*/ 1903956 h 1903956"/>
              <a:gd name="connsiteX4" fmla="*/ 0 w 199689"/>
              <a:gd name="connsiteY4" fmla="*/ 0 h 190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689" h="1903956">
                <a:moveTo>
                  <a:pt x="0" y="0"/>
                </a:moveTo>
                <a:lnTo>
                  <a:pt x="199689" y="88900"/>
                </a:lnTo>
                <a:lnTo>
                  <a:pt x="199689" y="1903956"/>
                </a:lnTo>
                <a:lnTo>
                  <a:pt x="0" y="1903956"/>
                </a:lnTo>
                <a:lnTo>
                  <a:pt x="0" y="0"/>
                </a:lnTo>
                <a:close/>
              </a:path>
            </a:pathLst>
          </a:cu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24" name="Rettangolo con un angolo ritagliato 23">
            <a:extLst>
              <a:ext uri="{FF2B5EF4-FFF2-40B4-BE49-F238E27FC236}">
                <a16:creationId xmlns:a16="http://schemas.microsoft.com/office/drawing/2014/main" id="{BAC9A7D6-D886-95D7-1C6E-57F1C15E021D}"/>
              </a:ext>
            </a:extLst>
          </p:cNvPr>
          <p:cNvSpPr/>
          <p:nvPr/>
        </p:nvSpPr>
        <p:spPr>
          <a:xfrm flipH="1">
            <a:off x="3918073" y="4958977"/>
            <a:ext cx="48369" cy="144707"/>
          </a:xfrm>
          <a:custGeom>
            <a:avLst/>
            <a:gdLst>
              <a:gd name="connsiteX0" fmla="*/ 0 w 125260"/>
              <a:gd name="connsiteY0" fmla="*/ 0 h 363256"/>
              <a:gd name="connsiteX1" fmla="*/ 104383 w 125260"/>
              <a:gd name="connsiteY1" fmla="*/ 0 h 363256"/>
              <a:gd name="connsiteX2" fmla="*/ 125260 w 125260"/>
              <a:gd name="connsiteY2" fmla="*/ 20877 h 363256"/>
              <a:gd name="connsiteX3" fmla="*/ 125260 w 125260"/>
              <a:gd name="connsiteY3" fmla="*/ 363256 h 363256"/>
              <a:gd name="connsiteX4" fmla="*/ 0 w 125260"/>
              <a:gd name="connsiteY4" fmla="*/ 363256 h 363256"/>
              <a:gd name="connsiteX5" fmla="*/ 0 w 125260"/>
              <a:gd name="connsiteY5" fmla="*/ 0 h 363256"/>
              <a:gd name="connsiteX0" fmla="*/ 0 w 131523"/>
              <a:gd name="connsiteY0" fmla="*/ 0 h 363256"/>
              <a:gd name="connsiteX1" fmla="*/ 104383 w 131523"/>
              <a:gd name="connsiteY1" fmla="*/ 0 h 363256"/>
              <a:gd name="connsiteX2" fmla="*/ 131523 w 131523"/>
              <a:gd name="connsiteY2" fmla="*/ 139874 h 363256"/>
              <a:gd name="connsiteX3" fmla="*/ 125260 w 131523"/>
              <a:gd name="connsiteY3" fmla="*/ 363256 h 363256"/>
              <a:gd name="connsiteX4" fmla="*/ 0 w 131523"/>
              <a:gd name="connsiteY4" fmla="*/ 363256 h 363256"/>
              <a:gd name="connsiteX5" fmla="*/ 0 w 131523"/>
              <a:gd name="connsiteY5" fmla="*/ 0 h 363256"/>
              <a:gd name="connsiteX0" fmla="*/ 0 w 138830"/>
              <a:gd name="connsiteY0" fmla="*/ 0 h 363256"/>
              <a:gd name="connsiteX1" fmla="*/ 104383 w 138830"/>
              <a:gd name="connsiteY1" fmla="*/ 0 h 363256"/>
              <a:gd name="connsiteX2" fmla="*/ 138830 w 138830"/>
              <a:gd name="connsiteY2" fmla="*/ 70981 h 363256"/>
              <a:gd name="connsiteX3" fmla="*/ 125260 w 138830"/>
              <a:gd name="connsiteY3" fmla="*/ 363256 h 363256"/>
              <a:gd name="connsiteX4" fmla="*/ 0 w 138830"/>
              <a:gd name="connsiteY4" fmla="*/ 363256 h 363256"/>
              <a:gd name="connsiteX5" fmla="*/ 0 w 138830"/>
              <a:gd name="connsiteY5" fmla="*/ 0 h 36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830" h="363256">
                <a:moveTo>
                  <a:pt x="0" y="0"/>
                </a:moveTo>
                <a:lnTo>
                  <a:pt x="104383" y="0"/>
                </a:lnTo>
                <a:lnTo>
                  <a:pt x="138830" y="70981"/>
                </a:lnTo>
                <a:lnTo>
                  <a:pt x="125260" y="363256"/>
                </a:lnTo>
                <a:lnTo>
                  <a:pt x="0" y="363256"/>
                </a:lnTo>
                <a:lnTo>
                  <a:pt x="0" y="0"/>
                </a:lnTo>
                <a:close/>
              </a:path>
            </a:pathLst>
          </a:cu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25" name="Rettangolo con un angolo ritagliato 23">
            <a:extLst>
              <a:ext uri="{FF2B5EF4-FFF2-40B4-BE49-F238E27FC236}">
                <a16:creationId xmlns:a16="http://schemas.microsoft.com/office/drawing/2014/main" id="{FEC375E8-C1C5-636F-7C84-04DACE20AE4C}"/>
              </a:ext>
            </a:extLst>
          </p:cNvPr>
          <p:cNvSpPr/>
          <p:nvPr/>
        </p:nvSpPr>
        <p:spPr>
          <a:xfrm flipH="1">
            <a:off x="3930170" y="4842546"/>
            <a:ext cx="29266" cy="107557"/>
          </a:xfrm>
          <a:custGeom>
            <a:avLst/>
            <a:gdLst>
              <a:gd name="connsiteX0" fmla="*/ 0 w 125260"/>
              <a:gd name="connsiteY0" fmla="*/ 0 h 363256"/>
              <a:gd name="connsiteX1" fmla="*/ 104383 w 125260"/>
              <a:gd name="connsiteY1" fmla="*/ 0 h 363256"/>
              <a:gd name="connsiteX2" fmla="*/ 125260 w 125260"/>
              <a:gd name="connsiteY2" fmla="*/ 20877 h 363256"/>
              <a:gd name="connsiteX3" fmla="*/ 125260 w 125260"/>
              <a:gd name="connsiteY3" fmla="*/ 363256 h 363256"/>
              <a:gd name="connsiteX4" fmla="*/ 0 w 125260"/>
              <a:gd name="connsiteY4" fmla="*/ 363256 h 363256"/>
              <a:gd name="connsiteX5" fmla="*/ 0 w 125260"/>
              <a:gd name="connsiteY5" fmla="*/ 0 h 363256"/>
              <a:gd name="connsiteX0" fmla="*/ 0 w 131523"/>
              <a:gd name="connsiteY0" fmla="*/ 0 h 363256"/>
              <a:gd name="connsiteX1" fmla="*/ 104383 w 131523"/>
              <a:gd name="connsiteY1" fmla="*/ 0 h 363256"/>
              <a:gd name="connsiteX2" fmla="*/ 131523 w 131523"/>
              <a:gd name="connsiteY2" fmla="*/ 139874 h 363256"/>
              <a:gd name="connsiteX3" fmla="*/ 125260 w 131523"/>
              <a:gd name="connsiteY3" fmla="*/ 363256 h 363256"/>
              <a:gd name="connsiteX4" fmla="*/ 0 w 131523"/>
              <a:gd name="connsiteY4" fmla="*/ 363256 h 363256"/>
              <a:gd name="connsiteX5" fmla="*/ 0 w 131523"/>
              <a:gd name="connsiteY5" fmla="*/ 0 h 363256"/>
              <a:gd name="connsiteX0" fmla="*/ 0 w 138830"/>
              <a:gd name="connsiteY0" fmla="*/ 0 h 363256"/>
              <a:gd name="connsiteX1" fmla="*/ 104383 w 138830"/>
              <a:gd name="connsiteY1" fmla="*/ 0 h 363256"/>
              <a:gd name="connsiteX2" fmla="*/ 138830 w 138830"/>
              <a:gd name="connsiteY2" fmla="*/ 70981 h 363256"/>
              <a:gd name="connsiteX3" fmla="*/ 125260 w 138830"/>
              <a:gd name="connsiteY3" fmla="*/ 363256 h 363256"/>
              <a:gd name="connsiteX4" fmla="*/ 0 w 138830"/>
              <a:gd name="connsiteY4" fmla="*/ 363256 h 363256"/>
              <a:gd name="connsiteX5" fmla="*/ 0 w 138830"/>
              <a:gd name="connsiteY5" fmla="*/ 0 h 36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830" h="363256">
                <a:moveTo>
                  <a:pt x="0" y="0"/>
                </a:moveTo>
                <a:lnTo>
                  <a:pt x="104383" y="0"/>
                </a:lnTo>
                <a:lnTo>
                  <a:pt x="138830" y="70981"/>
                </a:lnTo>
                <a:lnTo>
                  <a:pt x="125260" y="363256"/>
                </a:lnTo>
                <a:lnTo>
                  <a:pt x="0" y="363256"/>
                </a:lnTo>
                <a:lnTo>
                  <a:pt x="0" y="0"/>
                </a:lnTo>
                <a:close/>
              </a:path>
            </a:pathLst>
          </a:cu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69E76DC-B642-9C63-CD19-788EE810F612}"/>
              </a:ext>
            </a:extLst>
          </p:cNvPr>
          <p:cNvSpPr/>
          <p:nvPr/>
        </p:nvSpPr>
        <p:spPr>
          <a:xfrm>
            <a:off x="3939712" y="4766867"/>
            <a:ext cx="18584" cy="64534"/>
          </a:xfrm>
          <a:prstGeom prst="rect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91C60912-8012-3DF0-B936-4E807E8E959E}"/>
              </a:ext>
            </a:extLst>
          </p:cNvPr>
          <p:cNvCxnSpPr>
            <a:cxnSpLocks/>
          </p:cNvCxnSpPr>
          <p:nvPr/>
        </p:nvCxnSpPr>
        <p:spPr>
          <a:xfrm>
            <a:off x="3892262" y="5176886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15DF778B-D668-96C5-4D56-97B1F3C12585}"/>
              </a:ext>
            </a:extLst>
          </p:cNvPr>
          <p:cNvCxnSpPr>
            <a:cxnSpLocks/>
          </p:cNvCxnSpPr>
          <p:nvPr/>
        </p:nvCxnSpPr>
        <p:spPr>
          <a:xfrm>
            <a:off x="3892262" y="5237596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382D43AA-8999-F2E4-B942-DDCF9AB2256F}"/>
              </a:ext>
            </a:extLst>
          </p:cNvPr>
          <p:cNvCxnSpPr>
            <a:cxnSpLocks/>
          </p:cNvCxnSpPr>
          <p:nvPr/>
        </p:nvCxnSpPr>
        <p:spPr>
          <a:xfrm>
            <a:off x="3897424" y="5298306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7AF434E1-5B2E-0300-5A42-17DC4B5C687E}"/>
              </a:ext>
            </a:extLst>
          </p:cNvPr>
          <p:cNvCxnSpPr>
            <a:cxnSpLocks/>
          </p:cNvCxnSpPr>
          <p:nvPr/>
        </p:nvCxnSpPr>
        <p:spPr>
          <a:xfrm>
            <a:off x="3892262" y="5364075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F64C08F8-BD1A-59E4-4FB3-297456736A53}"/>
              </a:ext>
            </a:extLst>
          </p:cNvPr>
          <p:cNvCxnSpPr>
            <a:cxnSpLocks/>
          </p:cNvCxnSpPr>
          <p:nvPr/>
        </p:nvCxnSpPr>
        <p:spPr>
          <a:xfrm>
            <a:off x="3892262" y="5424785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DD8C6F4B-9D6C-C547-1783-B5DEBCA243B7}"/>
              </a:ext>
            </a:extLst>
          </p:cNvPr>
          <p:cNvCxnSpPr>
            <a:cxnSpLocks/>
          </p:cNvCxnSpPr>
          <p:nvPr/>
        </p:nvCxnSpPr>
        <p:spPr>
          <a:xfrm>
            <a:off x="3897424" y="5485495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5D6F96D7-3161-72DC-DDC4-F536F183A84E}"/>
              </a:ext>
            </a:extLst>
          </p:cNvPr>
          <p:cNvCxnSpPr>
            <a:cxnSpLocks/>
          </p:cNvCxnSpPr>
          <p:nvPr/>
        </p:nvCxnSpPr>
        <p:spPr>
          <a:xfrm>
            <a:off x="3892262" y="5546205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221728C6-7FAA-5D67-9968-F3866D0AB8C8}"/>
              </a:ext>
            </a:extLst>
          </p:cNvPr>
          <p:cNvCxnSpPr>
            <a:cxnSpLocks/>
          </p:cNvCxnSpPr>
          <p:nvPr/>
        </p:nvCxnSpPr>
        <p:spPr>
          <a:xfrm>
            <a:off x="3897424" y="5606916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1E68A5FE-BEDB-FD48-BAE4-C183E0BD8501}"/>
              </a:ext>
            </a:extLst>
          </p:cNvPr>
          <p:cNvCxnSpPr>
            <a:cxnSpLocks/>
          </p:cNvCxnSpPr>
          <p:nvPr/>
        </p:nvCxnSpPr>
        <p:spPr>
          <a:xfrm>
            <a:off x="3892262" y="5667626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1DD48C97-D618-5B17-58A4-87E6D1789FFA}"/>
              </a:ext>
            </a:extLst>
          </p:cNvPr>
          <p:cNvCxnSpPr>
            <a:cxnSpLocks/>
          </p:cNvCxnSpPr>
          <p:nvPr/>
        </p:nvCxnSpPr>
        <p:spPr>
          <a:xfrm>
            <a:off x="3892262" y="5728336"/>
            <a:ext cx="183153" cy="2151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396EB9E3-1489-FC4D-3EB7-D367F38715B0}"/>
              </a:ext>
            </a:extLst>
          </p:cNvPr>
          <p:cNvCxnSpPr>
            <a:cxnSpLocks/>
          </p:cNvCxnSpPr>
          <p:nvPr/>
        </p:nvCxnSpPr>
        <p:spPr>
          <a:xfrm>
            <a:off x="3892262" y="5789046"/>
            <a:ext cx="183153" cy="14341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82CFDDF-9609-903C-AC85-AFB85C05C949}"/>
              </a:ext>
            </a:extLst>
          </p:cNvPr>
          <p:cNvCxnSpPr>
            <a:cxnSpLocks/>
          </p:cNvCxnSpPr>
          <p:nvPr/>
        </p:nvCxnSpPr>
        <p:spPr>
          <a:xfrm>
            <a:off x="3897424" y="5849756"/>
            <a:ext cx="183153" cy="7170"/>
          </a:xfrm>
          <a:prstGeom prst="line">
            <a:avLst/>
          </a:prstGeom>
          <a:solidFill>
            <a:srgbClr val="8CAFE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0FB9F0E5-611B-CA38-ECB5-3995FC01F3EE}"/>
              </a:ext>
            </a:extLst>
          </p:cNvPr>
          <p:cNvSpPr/>
          <p:nvPr/>
        </p:nvSpPr>
        <p:spPr>
          <a:xfrm>
            <a:off x="4311131" y="5194983"/>
            <a:ext cx="321468" cy="713135"/>
          </a:xfrm>
          <a:custGeom>
            <a:avLst/>
            <a:gdLst>
              <a:gd name="connsiteX0" fmla="*/ 0 w 660400"/>
              <a:gd name="connsiteY0" fmla="*/ 0 h 1728682"/>
              <a:gd name="connsiteX1" fmla="*/ 660400 w 660400"/>
              <a:gd name="connsiteY1" fmla="*/ 0 h 1728682"/>
              <a:gd name="connsiteX2" fmla="*/ 660400 w 660400"/>
              <a:gd name="connsiteY2" fmla="*/ 1728682 h 1728682"/>
              <a:gd name="connsiteX3" fmla="*/ 0 w 660400"/>
              <a:gd name="connsiteY3" fmla="*/ 1728682 h 1728682"/>
              <a:gd name="connsiteX4" fmla="*/ 0 w 660400"/>
              <a:gd name="connsiteY4" fmla="*/ 0 h 1728682"/>
              <a:gd name="connsiteX0" fmla="*/ 12700 w 673100"/>
              <a:gd name="connsiteY0" fmla="*/ 0 h 1728682"/>
              <a:gd name="connsiteX1" fmla="*/ 673100 w 673100"/>
              <a:gd name="connsiteY1" fmla="*/ 0 h 1728682"/>
              <a:gd name="connsiteX2" fmla="*/ 673100 w 673100"/>
              <a:gd name="connsiteY2" fmla="*/ 1728682 h 1728682"/>
              <a:gd name="connsiteX3" fmla="*/ 12700 w 673100"/>
              <a:gd name="connsiteY3" fmla="*/ 1728682 h 1728682"/>
              <a:gd name="connsiteX4" fmla="*/ 0 w 673100"/>
              <a:gd name="connsiteY4" fmla="*/ 437805 h 1728682"/>
              <a:gd name="connsiteX5" fmla="*/ 12700 w 673100"/>
              <a:gd name="connsiteY5" fmla="*/ 0 h 1728682"/>
              <a:gd name="connsiteX0" fmla="*/ 114300 w 673100"/>
              <a:gd name="connsiteY0" fmla="*/ 0 h 1728682"/>
              <a:gd name="connsiteX1" fmla="*/ 673100 w 673100"/>
              <a:gd name="connsiteY1" fmla="*/ 0 h 1728682"/>
              <a:gd name="connsiteX2" fmla="*/ 673100 w 673100"/>
              <a:gd name="connsiteY2" fmla="*/ 1728682 h 1728682"/>
              <a:gd name="connsiteX3" fmla="*/ 12700 w 673100"/>
              <a:gd name="connsiteY3" fmla="*/ 1728682 h 1728682"/>
              <a:gd name="connsiteX4" fmla="*/ 0 w 673100"/>
              <a:gd name="connsiteY4" fmla="*/ 437805 h 1728682"/>
              <a:gd name="connsiteX5" fmla="*/ 114300 w 673100"/>
              <a:gd name="connsiteY5" fmla="*/ 0 h 1728682"/>
              <a:gd name="connsiteX0" fmla="*/ 114300 w 673100"/>
              <a:gd name="connsiteY0" fmla="*/ 0 h 1728682"/>
              <a:gd name="connsiteX1" fmla="*/ 660400 w 673100"/>
              <a:gd name="connsiteY1" fmla="*/ 241300 h 1728682"/>
              <a:gd name="connsiteX2" fmla="*/ 673100 w 673100"/>
              <a:gd name="connsiteY2" fmla="*/ 1728682 h 1728682"/>
              <a:gd name="connsiteX3" fmla="*/ 12700 w 673100"/>
              <a:gd name="connsiteY3" fmla="*/ 1728682 h 1728682"/>
              <a:gd name="connsiteX4" fmla="*/ 0 w 673100"/>
              <a:gd name="connsiteY4" fmla="*/ 437805 h 1728682"/>
              <a:gd name="connsiteX5" fmla="*/ 114300 w 673100"/>
              <a:gd name="connsiteY5" fmla="*/ 0 h 1728682"/>
              <a:gd name="connsiteX0" fmla="*/ 114300 w 762000"/>
              <a:gd name="connsiteY0" fmla="*/ 0 h 1741382"/>
              <a:gd name="connsiteX1" fmla="*/ 660400 w 762000"/>
              <a:gd name="connsiteY1" fmla="*/ 241300 h 1741382"/>
              <a:gd name="connsiteX2" fmla="*/ 762000 w 762000"/>
              <a:gd name="connsiteY2" fmla="*/ 1741382 h 1741382"/>
              <a:gd name="connsiteX3" fmla="*/ 12700 w 762000"/>
              <a:gd name="connsiteY3" fmla="*/ 1728682 h 1741382"/>
              <a:gd name="connsiteX4" fmla="*/ 0 w 762000"/>
              <a:gd name="connsiteY4" fmla="*/ 437805 h 1741382"/>
              <a:gd name="connsiteX5" fmla="*/ 114300 w 762000"/>
              <a:gd name="connsiteY5" fmla="*/ 0 h 174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0" h="1741382">
                <a:moveTo>
                  <a:pt x="114300" y="0"/>
                </a:moveTo>
                <a:lnTo>
                  <a:pt x="660400" y="241300"/>
                </a:lnTo>
                <a:lnTo>
                  <a:pt x="762000" y="1741382"/>
                </a:lnTo>
                <a:lnTo>
                  <a:pt x="12700" y="1728682"/>
                </a:lnTo>
                <a:lnTo>
                  <a:pt x="0" y="437805"/>
                </a:lnTo>
                <a:lnTo>
                  <a:pt x="114300" y="0"/>
                </a:lnTo>
                <a:close/>
              </a:path>
            </a:pathLst>
          </a:custGeom>
          <a:solidFill>
            <a:srgbClr val="93D0E2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004CF405-8CE6-F785-5648-3EB0A60374D1}"/>
              </a:ext>
            </a:extLst>
          </p:cNvPr>
          <p:cNvGrpSpPr/>
          <p:nvPr/>
        </p:nvGrpSpPr>
        <p:grpSpPr>
          <a:xfrm>
            <a:off x="4349142" y="5798693"/>
            <a:ext cx="2055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7426D20E-C282-159F-5574-601677A5694A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46FD9C9C-523B-2053-598C-FAEFC0090A45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A93E5EAA-4852-2614-6300-FD78AFFBDE8C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F3E0437F-65E1-DDC8-ABDD-886BD1F4546B}"/>
              </a:ext>
            </a:extLst>
          </p:cNvPr>
          <p:cNvGrpSpPr/>
          <p:nvPr/>
        </p:nvGrpSpPr>
        <p:grpSpPr>
          <a:xfrm>
            <a:off x="4348636" y="5343068"/>
            <a:ext cx="2055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91871FE8-2107-768E-FDC0-D39D1822A2A0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E29B65C6-7AB0-7C2F-9F91-5B284A07E881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644FC4A8-4AC3-4063-91B4-CE9B929341FE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AE1F56E0-6489-54BE-3444-6F35F8C7B69E}"/>
              </a:ext>
            </a:extLst>
          </p:cNvPr>
          <p:cNvGrpSpPr/>
          <p:nvPr/>
        </p:nvGrpSpPr>
        <p:grpSpPr>
          <a:xfrm>
            <a:off x="4348636" y="5434193"/>
            <a:ext cx="2055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4DD14694-9FD4-8F79-5310-4931463AD6FB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55274ED8-5BC7-F0E1-0258-606D6FC8E57B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0AE1326D-360D-3A47-944B-491D5752B5A3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4256E58C-6766-634B-C2EC-9013DD5854F2}"/>
              </a:ext>
            </a:extLst>
          </p:cNvPr>
          <p:cNvGrpSpPr/>
          <p:nvPr/>
        </p:nvGrpSpPr>
        <p:grpSpPr>
          <a:xfrm>
            <a:off x="4349142" y="5525318"/>
            <a:ext cx="2055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852F9122-9DB6-393C-49F1-96B0BC3AA9F7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48C57906-BB76-D949-C246-08A7C076E0A1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58D640D0-CD85-C716-64D7-534F9BCCE4CF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03E85949-D664-DEC3-F0D7-50052DD84519}"/>
              </a:ext>
            </a:extLst>
          </p:cNvPr>
          <p:cNvGrpSpPr/>
          <p:nvPr/>
        </p:nvGrpSpPr>
        <p:grpSpPr>
          <a:xfrm>
            <a:off x="4349142" y="5616443"/>
            <a:ext cx="2055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FA726449-FC26-F1FA-FA15-4FF53BF7CF36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8EE996D2-1EFF-B23C-AA6D-9EA42BF769B0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082D15B0-B66F-E8F4-E334-A20F5EF6DB1C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0FAAA639-584B-5625-9975-51D88871E5AF}"/>
              </a:ext>
            </a:extLst>
          </p:cNvPr>
          <p:cNvGrpSpPr/>
          <p:nvPr/>
        </p:nvGrpSpPr>
        <p:grpSpPr>
          <a:xfrm>
            <a:off x="4349142" y="5707568"/>
            <a:ext cx="2055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7CE902AE-DCE8-D305-7BE4-7DD13249E7FE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3F52E5C5-3A03-4F96-3427-A1A861DDA1BD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09026C15-AF95-0A9B-5E98-2C7C6BD5C47A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D36FD51E-2B8C-4C4B-D6FF-1478A43A4E14}"/>
              </a:ext>
            </a:extLst>
          </p:cNvPr>
          <p:cNvGrpSpPr/>
          <p:nvPr/>
        </p:nvGrpSpPr>
        <p:grpSpPr>
          <a:xfrm>
            <a:off x="4357403" y="5251943"/>
            <a:ext cx="182756" cy="60750"/>
            <a:chOff x="7162800" y="4968000"/>
            <a:chExt cx="433200" cy="144000"/>
          </a:xfrm>
          <a:solidFill>
            <a:srgbClr val="93D0E2"/>
          </a:solidFill>
        </p:grpSpPr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1D5D25F8-46FC-8BA9-1E5A-1FE25B432FB4}"/>
                </a:ext>
              </a:extLst>
            </p:cNvPr>
            <p:cNvCxnSpPr/>
            <p:nvPr/>
          </p:nvCxnSpPr>
          <p:spPr>
            <a:xfrm>
              <a:off x="7190508" y="4968000"/>
              <a:ext cx="144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D24FA477-C54B-AB73-EA6B-AE69929C8A32}"/>
                </a:ext>
              </a:extLst>
            </p:cNvPr>
            <p:cNvCxnSpPr/>
            <p:nvPr/>
          </p:nvCxnSpPr>
          <p:spPr>
            <a:xfrm>
              <a:off x="7162800" y="5040000"/>
              <a:ext cx="288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B33FABA5-BCCE-A0B1-F311-2065F8E0F9F3}"/>
                </a:ext>
              </a:extLst>
            </p:cNvPr>
            <p:cNvCxnSpPr/>
            <p:nvPr/>
          </p:nvCxnSpPr>
          <p:spPr>
            <a:xfrm>
              <a:off x="7164000" y="5112000"/>
              <a:ext cx="432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3" name="Rettangolo con un angolo ritagliato 82">
            <a:extLst>
              <a:ext uri="{FF2B5EF4-FFF2-40B4-BE49-F238E27FC236}">
                <a16:creationId xmlns:a16="http://schemas.microsoft.com/office/drawing/2014/main" id="{D344BCF0-CA89-D65B-C5DE-C8AB9B5EF2F6}"/>
              </a:ext>
            </a:extLst>
          </p:cNvPr>
          <p:cNvSpPr/>
          <p:nvPr/>
        </p:nvSpPr>
        <p:spPr>
          <a:xfrm flipH="1">
            <a:off x="4397606" y="5360661"/>
            <a:ext cx="264110" cy="545021"/>
          </a:xfrm>
          <a:custGeom>
            <a:avLst/>
            <a:gdLst>
              <a:gd name="connsiteX0" fmla="*/ 0 w 501982"/>
              <a:gd name="connsiteY0" fmla="*/ 0 h 1483377"/>
              <a:gd name="connsiteX1" fmla="*/ 418317 w 501982"/>
              <a:gd name="connsiteY1" fmla="*/ 0 h 1483377"/>
              <a:gd name="connsiteX2" fmla="*/ 501982 w 501982"/>
              <a:gd name="connsiteY2" fmla="*/ 83665 h 1483377"/>
              <a:gd name="connsiteX3" fmla="*/ 501982 w 501982"/>
              <a:gd name="connsiteY3" fmla="*/ 1483377 h 1483377"/>
              <a:gd name="connsiteX4" fmla="*/ 0 w 501982"/>
              <a:gd name="connsiteY4" fmla="*/ 1483377 h 1483377"/>
              <a:gd name="connsiteX5" fmla="*/ 0 w 501982"/>
              <a:gd name="connsiteY5" fmla="*/ 0 h 1483377"/>
              <a:gd name="connsiteX0" fmla="*/ 0 w 522764"/>
              <a:gd name="connsiteY0" fmla="*/ 0 h 1483377"/>
              <a:gd name="connsiteX1" fmla="*/ 418317 w 522764"/>
              <a:gd name="connsiteY1" fmla="*/ 0 h 1483377"/>
              <a:gd name="connsiteX2" fmla="*/ 522764 w 522764"/>
              <a:gd name="connsiteY2" fmla="*/ 249920 h 1483377"/>
              <a:gd name="connsiteX3" fmla="*/ 501982 w 522764"/>
              <a:gd name="connsiteY3" fmla="*/ 1483377 h 1483377"/>
              <a:gd name="connsiteX4" fmla="*/ 0 w 522764"/>
              <a:gd name="connsiteY4" fmla="*/ 1483377 h 1483377"/>
              <a:gd name="connsiteX5" fmla="*/ 0 w 522764"/>
              <a:gd name="connsiteY5" fmla="*/ 0 h 1483377"/>
              <a:gd name="connsiteX0" fmla="*/ 0 w 522764"/>
              <a:gd name="connsiteY0" fmla="*/ 0 h 1483377"/>
              <a:gd name="connsiteX1" fmla="*/ 9608 w 522764"/>
              <a:gd name="connsiteY1" fmla="*/ 0 h 1483377"/>
              <a:gd name="connsiteX2" fmla="*/ 522764 w 522764"/>
              <a:gd name="connsiteY2" fmla="*/ 249920 h 1483377"/>
              <a:gd name="connsiteX3" fmla="*/ 501982 w 522764"/>
              <a:gd name="connsiteY3" fmla="*/ 1483377 h 1483377"/>
              <a:gd name="connsiteX4" fmla="*/ 0 w 522764"/>
              <a:gd name="connsiteY4" fmla="*/ 1483377 h 1483377"/>
              <a:gd name="connsiteX5" fmla="*/ 0 w 522764"/>
              <a:gd name="connsiteY5" fmla="*/ 0 h 1483377"/>
              <a:gd name="connsiteX0" fmla="*/ 0 w 501982"/>
              <a:gd name="connsiteY0" fmla="*/ 0 h 1483377"/>
              <a:gd name="connsiteX1" fmla="*/ 9608 w 501982"/>
              <a:gd name="connsiteY1" fmla="*/ 0 h 1483377"/>
              <a:gd name="connsiteX2" fmla="*/ 495055 w 501982"/>
              <a:gd name="connsiteY2" fmla="*/ 256848 h 1483377"/>
              <a:gd name="connsiteX3" fmla="*/ 501982 w 501982"/>
              <a:gd name="connsiteY3" fmla="*/ 1483377 h 1483377"/>
              <a:gd name="connsiteX4" fmla="*/ 0 w 501982"/>
              <a:gd name="connsiteY4" fmla="*/ 1483377 h 1483377"/>
              <a:gd name="connsiteX5" fmla="*/ 0 w 501982"/>
              <a:gd name="connsiteY5" fmla="*/ 0 h 1483377"/>
              <a:gd name="connsiteX0" fmla="*/ 76200 w 578182"/>
              <a:gd name="connsiteY0" fmla="*/ 0 h 1483377"/>
              <a:gd name="connsiteX1" fmla="*/ 85808 w 578182"/>
              <a:gd name="connsiteY1" fmla="*/ 0 h 1483377"/>
              <a:gd name="connsiteX2" fmla="*/ 571255 w 578182"/>
              <a:gd name="connsiteY2" fmla="*/ 256848 h 1483377"/>
              <a:gd name="connsiteX3" fmla="*/ 578182 w 578182"/>
              <a:gd name="connsiteY3" fmla="*/ 1483377 h 1483377"/>
              <a:gd name="connsiteX4" fmla="*/ 0 w 578182"/>
              <a:gd name="connsiteY4" fmla="*/ 1483377 h 1483377"/>
              <a:gd name="connsiteX5" fmla="*/ 76200 w 578182"/>
              <a:gd name="connsiteY5" fmla="*/ 0 h 1483377"/>
              <a:gd name="connsiteX0" fmla="*/ 166255 w 668237"/>
              <a:gd name="connsiteY0" fmla="*/ 0 h 1491374"/>
              <a:gd name="connsiteX1" fmla="*/ 175863 w 668237"/>
              <a:gd name="connsiteY1" fmla="*/ 0 h 1491374"/>
              <a:gd name="connsiteX2" fmla="*/ 661310 w 668237"/>
              <a:gd name="connsiteY2" fmla="*/ 256848 h 1491374"/>
              <a:gd name="connsiteX3" fmla="*/ 668237 w 668237"/>
              <a:gd name="connsiteY3" fmla="*/ 1483377 h 1491374"/>
              <a:gd name="connsiteX4" fmla="*/ 0 w 668237"/>
              <a:gd name="connsiteY4" fmla="*/ 1491374 h 1491374"/>
              <a:gd name="connsiteX5" fmla="*/ 166255 w 668237"/>
              <a:gd name="connsiteY5" fmla="*/ 0 h 149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37" h="1491374">
                <a:moveTo>
                  <a:pt x="166255" y="0"/>
                </a:moveTo>
                <a:lnTo>
                  <a:pt x="175863" y="0"/>
                </a:lnTo>
                <a:lnTo>
                  <a:pt x="661310" y="256848"/>
                </a:lnTo>
                <a:lnTo>
                  <a:pt x="668237" y="1483377"/>
                </a:lnTo>
                <a:lnTo>
                  <a:pt x="0" y="1491374"/>
                </a:lnTo>
                <a:lnTo>
                  <a:pt x="166255" y="0"/>
                </a:lnTo>
                <a:close/>
              </a:path>
            </a:pathLst>
          </a:custGeom>
          <a:solidFill>
            <a:srgbClr val="93D0E2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D1CC4FE4-DC3B-7657-07F0-1585C9FE5398}"/>
              </a:ext>
            </a:extLst>
          </p:cNvPr>
          <p:cNvGrpSpPr/>
          <p:nvPr/>
        </p:nvGrpSpPr>
        <p:grpSpPr>
          <a:xfrm>
            <a:off x="4409892" y="5479755"/>
            <a:ext cx="182250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35F7798A-283E-D8CE-0054-54275164124A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29386114-8588-2D48-1200-9A4B4A516D01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D0E5F4F3-32C3-B64E-DB4C-2B95BA7267A3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1603CEEC-F589-6000-7582-443D812AACB7}"/>
              </a:ext>
            </a:extLst>
          </p:cNvPr>
          <p:cNvGrpSpPr/>
          <p:nvPr/>
        </p:nvGrpSpPr>
        <p:grpSpPr>
          <a:xfrm>
            <a:off x="4409892" y="5571547"/>
            <a:ext cx="197437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456638C7-B585-5431-25D8-D1651CD7868F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5A43F54F-4280-29B1-0519-06BD0E168F9F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7B55BCFD-70B2-3006-0C94-4BCBB27A7116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160C1275-50D7-BACF-2E23-5C6FB7B5C00B}"/>
              </a:ext>
            </a:extLst>
          </p:cNvPr>
          <p:cNvGrpSpPr/>
          <p:nvPr/>
        </p:nvGrpSpPr>
        <p:grpSpPr>
          <a:xfrm>
            <a:off x="4409892" y="5662006"/>
            <a:ext cx="205031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719558F4-6CF3-4DCD-4493-9F9AB38FE252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BD5BABE3-D41C-CFB4-EBD6-643476EC1431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B069CE86-02B3-ED02-E86D-CB2529A2FEF0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57936CE9-5359-563E-75FD-6B5AC0119EBC}"/>
              </a:ext>
            </a:extLst>
          </p:cNvPr>
          <p:cNvGrpSpPr/>
          <p:nvPr/>
        </p:nvGrpSpPr>
        <p:grpSpPr>
          <a:xfrm>
            <a:off x="4409667" y="5753131"/>
            <a:ext cx="212624" cy="60750"/>
            <a:chOff x="7162800" y="4968000"/>
            <a:chExt cx="487200" cy="144000"/>
          </a:xfrm>
          <a:solidFill>
            <a:srgbClr val="93D0E2"/>
          </a:solidFill>
        </p:grpSpPr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0C897D26-BE38-D005-034D-7F9B10DD5F13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E406CB85-C3D4-037F-3D88-68AF3C87BB22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BFF058A8-0060-023F-9C30-DEF226DCB7EF}"/>
                </a:ext>
              </a:extLst>
            </p:cNvPr>
            <p:cNvCxnSpPr/>
            <p:nvPr/>
          </p:nvCxnSpPr>
          <p:spPr>
            <a:xfrm>
              <a:off x="7164000" y="5112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C45D5C8-B0D1-FE49-1F63-F1F43D74446A}"/>
              </a:ext>
            </a:extLst>
          </p:cNvPr>
          <p:cNvGrpSpPr/>
          <p:nvPr/>
        </p:nvGrpSpPr>
        <p:grpSpPr>
          <a:xfrm>
            <a:off x="4409667" y="5844256"/>
            <a:ext cx="227812" cy="30375"/>
            <a:chOff x="7162800" y="4968000"/>
            <a:chExt cx="486000" cy="72000"/>
          </a:xfrm>
          <a:solidFill>
            <a:srgbClr val="93D0E2"/>
          </a:solidFill>
        </p:grpSpPr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51CD08BB-60BF-7539-B03B-C8B459AC6E91}"/>
                </a:ext>
              </a:extLst>
            </p:cNvPr>
            <p:cNvCxnSpPr/>
            <p:nvPr/>
          </p:nvCxnSpPr>
          <p:spPr>
            <a:xfrm>
              <a:off x="7162800" y="4968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A73A8EC2-769A-A3C0-260E-8A7815EB8A13}"/>
                </a:ext>
              </a:extLst>
            </p:cNvPr>
            <p:cNvCxnSpPr/>
            <p:nvPr/>
          </p:nvCxnSpPr>
          <p:spPr>
            <a:xfrm>
              <a:off x="7162800" y="5040000"/>
              <a:ext cx="486000" cy="0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564AC2F-F78C-A37A-4D4E-5DD76CBEF1B1}"/>
              </a:ext>
            </a:extLst>
          </p:cNvPr>
          <p:cNvSpPr/>
          <p:nvPr/>
        </p:nvSpPr>
        <p:spPr>
          <a:xfrm>
            <a:off x="2570452" y="5642689"/>
            <a:ext cx="413348" cy="268492"/>
          </a:xfrm>
          <a:custGeom>
            <a:avLst/>
            <a:gdLst>
              <a:gd name="connsiteX0" fmla="*/ 0 w 942975"/>
              <a:gd name="connsiteY0" fmla="*/ 0 h 946173"/>
              <a:gd name="connsiteX1" fmla="*/ 942975 w 942975"/>
              <a:gd name="connsiteY1" fmla="*/ 0 h 946173"/>
              <a:gd name="connsiteX2" fmla="*/ 942975 w 942975"/>
              <a:gd name="connsiteY2" fmla="*/ 946173 h 946173"/>
              <a:gd name="connsiteX3" fmla="*/ 0 w 942975"/>
              <a:gd name="connsiteY3" fmla="*/ 946173 h 946173"/>
              <a:gd name="connsiteX4" fmla="*/ 0 w 942975"/>
              <a:gd name="connsiteY4" fmla="*/ 0 h 946173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47625 w 942975"/>
              <a:gd name="connsiteY3" fmla="*/ 947521 h 947521"/>
              <a:gd name="connsiteX4" fmla="*/ 0 w 942975"/>
              <a:gd name="connsiteY4" fmla="*/ 946173 h 947521"/>
              <a:gd name="connsiteX5" fmla="*/ 0 w 942975"/>
              <a:gd name="connsiteY5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49225 w 942975"/>
              <a:gd name="connsiteY3" fmla="*/ 947521 h 947521"/>
              <a:gd name="connsiteX4" fmla="*/ 47625 w 942975"/>
              <a:gd name="connsiteY4" fmla="*/ 947521 h 947521"/>
              <a:gd name="connsiteX5" fmla="*/ 0 w 942975"/>
              <a:gd name="connsiteY5" fmla="*/ 946173 h 947521"/>
              <a:gd name="connsiteX6" fmla="*/ 0 w 942975"/>
              <a:gd name="connsiteY6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7000 w 942975"/>
              <a:gd name="connsiteY3" fmla="*/ 947521 h 947521"/>
              <a:gd name="connsiteX4" fmla="*/ 47625 w 942975"/>
              <a:gd name="connsiteY4" fmla="*/ 947521 h 947521"/>
              <a:gd name="connsiteX5" fmla="*/ 0 w 942975"/>
              <a:gd name="connsiteY5" fmla="*/ 946173 h 947521"/>
              <a:gd name="connsiteX6" fmla="*/ 0 w 942975"/>
              <a:gd name="connsiteY6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46050 w 942975"/>
              <a:gd name="connsiteY3" fmla="*/ 947521 h 947521"/>
              <a:gd name="connsiteX4" fmla="*/ 47625 w 942975"/>
              <a:gd name="connsiteY4" fmla="*/ 947521 h 947521"/>
              <a:gd name="connsiteX5" fmla="*/ 0 w 942975"/>
              <a:gd name="connsiteY5" fmla="*/ 946173 h 947521"/>
              <a:gd name="connsiteX6" fmla="*/ 0 w 942975"/>
              <a:gd name="connsiteY6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47625 w 942975"/>
              <a:gd name="connsiteY4" fmla="*/ 947521 h 947521"/>
              <a:gd name="connsiteX5" fmla="*/ 0 w 942975"/>
              <a:gd name="connsiteY5" fmla="*/ 946173 h 947521"/>
              <a:gd name="connsiteX6" fmla="*/ 0 w 942975"/>
              <a:gd name="connsiteY6" fmla="*/ 0 h 947521"/>
              <a:gd name="connsiteX0" fmla="*/ 0 w 942975"/>
              <a:gd name="connsiteY0" fmla="*/ 0 h 950696"/>
              <a:gd name="connsiteX1" fmla="*/ 942975 w 942975"/>
              <a:gd name="connsiteY1" fmla="*/ 0 h 950696"/>
              <a:gd name="connsiteX2" fmla="*/ 942975 w 942975"/>
              <a:gd name="connsiteY2" fmla="*/ 946173 h 950696"/>
              <a:gd name="connsiteX3" fmla="*/ 123825 w 942975"/>
              <a:gd name="connsiteY3" fmla="*/ 947521 h 950696"/>
              <a:gd name="connsiteX4" fmla="*/ 79375 w 942975"/>
              <a:gd name="connsiteY4" fmla="*/ 950696 h 950696"/>
              <a:gd name="connsiteX5" fmla="*/ 47625 w 942975"/>
              <a:gd name="connsiteY5" fmla="*/ 947521 h 950696"/>
              <a:gd name="connsiteX6" fmla="*/ 0 w 942975"/>
              <a:gd name="connsiteY6" fmla="*/ 946173 h 950696"/>
              <a:gd name="connsiteX7" fmla="*/ 0 w 942975"/>
              <a:gd name="connsiteY7" fmla="*/ 0 h 950696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63500 w 942975"/>
              <a:gd name="connsiteY4" fmla="*/ 741146 h 947521"/>
              <a:gd name="connsiteX5" fmla="*/ 47625 w 942975"/>
              <a:gd name="connsiteY5" fmla="*/ 947521 h 947521"/>
              <a:gd name="connsiteX6" fmla="*/ 0 w 942975"/>
              <a:gd name="connsiteY6" fmla="*/ 946173 h 947521"/>
              <a:gd name="connsiteX7" fmla="*/ 0 w 942975"/>
              <a:gd name="connsiteY7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63500 w 942975"/>
              <a:gd name="connsiteY4" fmla="*/ 741146 h 947521"/>
              <a:gd name="connsiteX5" fmla="*/ 47625 w 942975"/>
              <a:gd name="connsiteY5" fmla="*/ 947521 h 947521"/>
              <a:gd name="connsiteX6" fmla="*/ 0 w 942975"/>
              <a:gd name="connsiteY6" fmla="*/ 946173 h 947521"/>
              <a:gd name="connsiteX7" fmla="*/ 0 w 942975"/>
              <a:gd name="connsiteY7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63500 w 942975"/>
              <a:gd name="connsiteY4" fmla="*/ 741146 h 947521"/>
              <a:gd name="connsiteX5" fmla="*/ 47625 w 942975"/>
              <a:gd name="connsiteY5" fmla="*/ 947521 h 947521"/>
              <a:gd name="connsiteX6" fmla="*/ 0 w 942975"/>
              <a:gd name="connsiteY6" fmla="*/ 946173 h 947521"/>
              <a:gd name="connsiteX7" fmla="*/ 0 w 942975"/>
              <a:gd name="connsiteY7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101600 w 942975"/>
              <a:gd name="connsiteY4" fmla="*/ 795121 h 947521"/>
              <a:gd name="connsiteX5" fmla="*/ 63500 w 942975"/>
              <a:gd name="connsiteY5" fmla="*/ 741146 h 947521"/>
              <a:gd name="connsiteX6" fmla="*/ 47625 w 942975"/>
              <a:gd name="connsiteY6" fmla="*/ 947521 h 947521"/>
              <a:gd name="connsiteX7" fmla="*/ 0 w 942975"/>
              <a:gd name="connsiteY7" fmla="*/ 946173 h 947521"/>
              <a:gd name="connsiteX8" fmla="*/ 0 w 942975"/>
              <a:gd name="connsiteY8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101600 w 942975"/>
              <a:gd name="connsiteY4" fmla="*/ 795121 h 947521"/>
              <a:gd name="connsiteX5" fmla="*/ 63500 w 942975"/>
              <a:gd name="connsiteY5" fmla="*/ 741146 h 947521"/>
              <a:gd name="connsiteX6" fmla="*/ 47625 w 942975"/>
              <a:gd name="connsiteY6" fmla="*/ 947521 h 947521"/>
              <a:gd name="connsiteX7" fmla="*/ 0 w 942975"/>
              <a:gd name="connsiteY7" fmla="*/ 946173 h 947521"/>
              <a:gd name="connsiteX8" fmla="*/ 0 w 942975"/>
              <a:gd name="connsiteY8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23825 w 942975"/>
              <a:gd name="connsiteY3" fmla="*/ 947521 h 947521"/>
              <a:gd name="connsiteX4" fmla="*/ 120650 w 942975"/>
              <a:gd name="connsiteY4" fmla="*/ 753846 h 947521"/>
              <a:gd name="connsiteX5" fmla="*/ 63500 w 942975"/>
              <a:gd name="connsiteY5" fmla="*/ 741146 h 947521"/>
              <a:gd name="connsiteX6" fmla="*/ 47625 w 942975"/>
              <a:gd name="connsiteY6" fmla="*/ 947521 h 947521"/>
              <a:gd name="connsiteX7" fmla="*/ 0 w 942975"/>
              <a:gd name="connsiteY7" fmla="*/ 946173 h 947521"/>
              <a:gd name="connsiteX8" fmla="*/ 0 w 942975"/>
              <a:gd name="connsiteY8" fmla="*/ 0 h 947521"/>
              <a:gd name="connsiteX0" fmla="*/ 0 w 942975"/>
              <a:gd name="connsiteY0" fmla="*/ 0 h 951582"/>
              <a:gd name="connsiteX1" fmla="*/ 942975 w 942975"/>
              <a:gd name="connsiteY1" fmla="*/ 0 h 951582"/>
              <a:gd name="connsiteX2" fmla="*/ 942975 w 942975"/>
              <a:gd name="connsiteY2" fmla="*/ 946173 h 951582"/>
              <a:gd name="connsiteX3" fmla="*/ 123825 w 942975"/>
              <a:gd name="connsiteY3" fmla="*/ 947521 h 951582"/>
              <a:gd name="connsiteX4" fmla="*/ 120650 w 942975"/>
              <a:gd name="connsiteY4" fmla="*/ 753846 h 951582"/>
              <a:gd name="connsiteX5" fmla="*/ 63500 w 942975"/>
              <a:gd name="connsiteY5" fmla="*/ 741146 h 951582"/>
              <a:gd name="connsiteX6" fmla="*/ 47625 w 942975"/>
              <a:gd name="connsiteY6" fmla="*/ 947521 h 951582"/>
              <a:gd name="connsiteX7" fmla="*/ 0 w 942975"/>
              <a:gd name="connsiteY7" fmla="*/ 946173 h 951582"/>
              <a:gd name="connsiteX8" fmla="*/ 0 w 942975"/>
              <a:gd name="connsiteY8" fmla="*/ 0 h 951582"/>
              <a:gd name="connsiteX0" fmla="*/ 0 w 942975"/>
              <a:gd name="connsiteY0" fmla="*/ 0 h 951582"/>
              <a:gd name="connsiteX1" fmla="*/ 942975 w 942975"/>
              <a:gd name="connsiteY1" fmla="*/ 0 h 951582"/>
              <a:gd name="connsiteX2" fmla="*/ 942975 w 942975"/>
              <a:gd name="connsiteY2" fmla="*/ 946173 h 951582"/>
              <a:gd name="connsiteX3" fmla="*/ 123825 w 942975"/>
              <a:gd name="connsiteY3" fmla="*/ 947521 h 951582"/>
              <a:gd name="connsiteX4" fmla="*/ 120650 w 942975"/>
              <a:gd name="connsiteY4" fmla="*/ 753846 h 951582"/>
              <a:gd name="connsiteX5" fmla="*/ 63500 w 942975"/>
              <a:gd name="connsiteY5" fmla="*/ 741146 h 951582"/>
              <a:gd name="connsiteX6" fmla="*/ 47625 w 942975"/>
              <a:gd name="connsiteY6" fmla="*/ 947521 h 951582"/>
              <a:gd name="connsiteX7" fmla="*/ 0 w 942975"/>
              <a:gd name="connsiteY7" fmla="*/ 946173 h 951582"/>
              <a:gd name="connsiteX8" fmla="*/ 0 w 942975"/>
              <a:gd name="connsiteY8" fmla="*/ 0 h 951582"/>
              <a:gd name="connsiteX0" fmla="*/ 0 w 942975"/>
              <a:gd name="connsiteY0" fmla="*/ 0 h 951582"/>
              <a:gd name="connsiteX1" fmla="*/ 942975 w 942975"/>
              <a:gd name="connsiteY1" fmla="*/ 0 h 951582"/>
              <a:gd name="connsiteX2" fmla="*/ 942975 w 942975"/>
              <a:gd name="connsiteY2" fmla="*/ 946173 h 951582"/>
              <a:gd name="connsiteX3" fmla="*/ 123825 w 942975"/>
              <a:gd name="connsiteY3" fmla="*/ 947521 h 951582"/>
              <a:gd name="connsiteX4" fmla="*/ 120650 w 942975"/>
              <a:gd name="connsiteY4" fmla="*/ 753846 h 951582"/>
              <a:gd name="connsiteX5" fmla="*/ 63500 w 942975"/>
              <a:gd name="connsiteY5" fmla="*/ 741146 h 951582"/>
              <a:gd name="connsiteX6" fmla="*/ 47625 w 942975"/>
              <a:gd name="connsiteY6" fmla="*/ 947521 h 951582"/>
              <a:gd name="connsiteX7" fmla="*/ 0 w 942975"/>
              <a:gd name="connsiteY7" fmla="*/ 946173 h 951582"/>
              <a:gd name="connsiteX8" fmla="*/ 0 w 942975"/>
              <a:gd name="connsiteY8" fmla="*/ 0 h 951582"/>
              <a:gd name="connsiteX0" fmla="*/ 0 w 942975"/>
              <a:gd name="connsiteY0" fmla="*/ 0 h 960221"/>
              <a:gd name="connsiteX1" fmla="*/ 942975 w 942975"/>
              <a:gd name="connsiteY1" fmla="*/ 0 h 960221"/>
              <a:gd name="connsiteX2" fmla="*/ 942975 w 942975"/>
              <a:gd name="connsiteY2" fmla="*/ 946173 h 960221"/>
              <a:gd name="connsiteX3" fmla="*/ 107950 w 942975"/>
              <a:gd name="connsiteY3" fmla="*/ 960221 h 960221"/>
              <a:gd name="connsiteX4" fmla="*/ 120650 w 942975"/>
              <a:gd name="connsiteY4" fmla="*/ 753846 h 960221"/>
              <a:gd name="connsiteX5" fmla="*/ 63500 w 942975"/>
              <a:gd name="connsiteY5" fmla="*/ 741146 h 960221"/>
              <a:gd name="connsiteX6" fmla="*/ 47625 w 942975"/>
              <a:gd name="connsiteY6" fmla="*/ 947521 h 960221"/>
              <a:gd name="connsiteX7" fmla="*/ 0 w 942975"/>
              <a:gd name="connsiteY7" fmla="*/ 946173 h 960221"/>
              <a:gd name="connsiteX8" fmla="*/ 0 w 942975"/>
              <a:gd name="connsiteY8" fmla="*/ 0 h 960221"/>
              <a:gd name="connsiteX0" fmla="*/ 0 w 942975"/>
              <a:gd name="connsiteY0" fmla="*/ 0 h 960221"/>
              <a:gd name="connsiteX1" fmla="*/ 942975 w 942975"/>
              <a:gd name="connsiteY1" fmla="*/ 0 h 960221"/>
              <a:gd name="connsiteX2" fmla="*/ 942975 w 942975"/>
              <a:gd name="connsiteY2" fmla="*/ 946173 h 960221"/>
              <a:gd name="connsiteX3" fmla="*/ 107950 w 942975"/>
              <a:gd name="connsiteY3" fmla="*/ 960221 h 960221"/>
              <a:gd name="connsiteX4" fmla="*/ 120650 w 942975"/>
              <a:gd name="connsiteY4" fmla="*/ 753846 h 960221"/>
              <a:gd name="connsiteX5" fmla="*/ 60325 w 942975"/>
              <a:gd name="connsiteY5" fmla="*/ 772896 h 960221"/>
              <a:gd name="connsiteX6" fmla="*/ 47625 w 942975"/>
              <a:gd name="connsiteY6" fmla="*/ 947521 h 960221"/>
              <a:gd name="connsiteX7" fmla="*/ 0 w 942975"/>
              <a:gd name="connsiteY7" fmla="*/ 946173 h 960221"/>
              <a:gd name="connsiteX8" fmla="*/ 0 w 942975"/>
              <a:gd name="connsiteY8" fmla="*/ 0 h 960221"/>
              <a:gd name="connsiteX0" fmla="*/ 0 w 942975"/>
              <a:gd name="connsiteY0" fmla="*/ 0 h 968018"/>
              <a:gd name="connsiteX1" fmla="*/ 942975 w 942975"/>
              <a:gd name="connsiteY1" fmla="*/ 0 h 968018"/>
              <a:gd name="connsiteX2" fmla="*/ 942975 w 942975"/>
              <a:gd name="connsiteY2" fmla="*/ 946173 h 968018"/>
              <a:gd name="connsiteX3" fmla="*/ 107950 w 942975"/>
              <a:gd name="connsiteY3" fmla="*/ 960221 h 968018"/>
              <a:gd name="connsiteX4" fmla="*/ 139700 w 942975"/>
              <a:gd name="connsiteY4" fmla="*/ 776071 h 968018"/>
              <a:gd name="connsiteX5" fmla="*/ 60325 w 942975"/>
              <a:gd name="connsiteY5" fmla="*/ 772896 h 968018"/>
              <a:gd name="connsiteX6" fmla="*/ 47625 w 942975"/>
              <a:gd name="connsiteY6" fmla="*/ 947521 h 968018"/>
              <a:gd name="connsiteX7" fmla="*/ 0 w 942975"/>
              <a:gd name="connsiteY7" fmla="*/ 946173 h 968018"/>
              <a:gd name="connsiteX8" fmla="*/ 0 w 942975"/>
              <a:gd name="connsiteY8" fmla="*/ 0 h 968018"/>
              <a:gd name="connsiteX0" fmla="*/ 0 w 942975"/>
              <a:gd name="connsiteY0" fmla="*/ 0 h 968018"/>
              <a:gd name="connsiteX1" fmla="*/ 942975 w 942975"/>
              <a:gd name="connsiteY1" fmla="*/ 0 h 968018"/>
              <a:gd name="connsiteX2" fmla="*/ 942975 w 942975"/>
              <a:gd name="connsiteY2" fmla="*/ 946173 h 968018"/>
              <a:gd name="connsiteX3" fmla="*/ 136525 w 942975"/>
              <a:gd name="connsiteY3" fmla="*/ 960221 h 968018"/>
              <a:gd name="connsiteX4" fmla="*/ 139700 w 942975"/>
              <a:gd name="connsiteY4" fmla="*/ 776071 h 968018"/>
              <a:gd name="connsiteX5" fmla="*/ 60325 w 942975"/>
              <a:gd name="connsiteY5" fmla="*/ 772896 h 968018"/>
              <a:gd name="connsiteX6" fmla="*/ 47625 w 942975"/>
              <a:gd name="connsiteY6" fmla="*/ 947521 h 968018"/>
              <a:gd name="connsiteX7" fmla="*/ 0 w 942975"/>
              <a:gd name="connsiteY7" fmla="*/ 946173 h 968018"/>
              <a:gd name="connsiteX8" fmla="*/ 0 w 942975"/>
              <a:gd name="connsiteY8" fmla="*/ 0 h 968018"/>
              <a:gd name="connsiteX0" fmla="*/ 0 w 942975"/>
              <a:gd name="connsiteY0" fmla="*/ 0 h 965487"/>
              <a:gd name="connsiteX1" fmla="*/ 942975 w 942975"/>
              <a:gd name="connsiteY1" fmla="*/ 0 h 965487"/>
              <a:gd name="connsiteX2" fmla="*/ 942975 w 942975"/>
              <a:gd name="connsiteY2" fmla="*/ 946173 h 965487"/>
              <a:gd name="connsiteX3" fmla="*/ 136525 w 942975"/>
              <a:gd name="connsiteY3" fmla="*/ 960221 h 965487"/>
              <a:gd name="connsiteX4" fmla="*/ 123825 w 942975"/>
              <a:gd name="connsiteY4" fmla="*/ 769721 h 965487"/>
              <a:gd name="connsiteX5" fmla="*/ 60325 w 942975"/>
              <a:gd name="connsiteY5" fmla="*/ 772896 h 965487"/>
              <a:gd name="connsiteX6" fmla="*/ 47625 w 942975"/>
              <a:gd name="connsiteY6" fmla="*/ 947521 h 965487"/>
              <a:gd name="connsiteX7" fmla="*/ 0 w 942975"/>
              <a:gd name="connsiteY7" fmla="*/ 946173 h 965487"/>
              <a:gd name="connsiteX8" fmla="*/ 0 w 942975"/>
              <a:gd name="connsiteY8" fmla="*/ 0 h 965487"/>
              <a:gd name="connsiteX0" fmla="*/ 0 w 942975"/>
              <a:gd name="connsiteY0" fmla="*/ 0 h 959816"/>
              <a:gd name="connsiteX1" fmla="*/ 942975 w 942975"/>
              <a:gd name="connsiteY1" fmla="*/ 0 h 959816"/>
              <a:gd name="connsiteX2" fmla="*/ 942975 w 942975"/>
              <a:gd name="connsiteY2" fmla="*/ 946173 h 959816"/>
              <a:gd name="connsiteX3" fmla="*/ 130175 w 942975"/>
              <a:gd name="connsiteY3" fmla="*/ 950696 h 959816"/>
              <a:gd name="connsiteX4" fmla="*/ 123825 w 942975"/>
              <a:gd name="connsiteY4" fmla="*/ 769721 h 959816"/>
              <a:gd name="connsiteX5" fmla="*/ 60325 w 942975"/>
              <a:gd name="connsiteY5" fmla="*/ 772896 h 959816"/>
              <a:gd name="connsiteX6" fmla="*/ 47625 w 942975"/>
              <a:gd name="connsiteY6" fmla="*/ 947521 h 959816"/>
              <a:gd name="connsiteX7" fmla="*/ 0 w 942975"/>
              <a:gd name="connsiteY7" fmla="*/ 946173 h 959816"/>
              <a:gd name="connsiteX8" fmla="*/ 0 w 942975"/>
              <a:gd name="connsiteY8" fmla="*/ 0 h 959816"/>
              <a:gd name="connsiteX0" fmla="*/ 0 w 942975"/>
              <a:gd name="connsiteY0" fmla="*/ 0 h 962570"/>
              <a:gd name="connsiteX1" fmla="*/ 942975 w 942975"/>
              <a:gd name="connsiteY1" fmla="*/ 0 h 962570"/>
              <a:gd name="connsiteX2" fmla="*/ 942975 w 942975"/>
              <a:gd name="connsiteY2" fmla="*/ 946173 h 962570"/>
              <a:gd name="connsiteX3" fmla="*/ 130175 w 942975"/>
              <a:gd name="connsiteY3" fmla="*/ 950696 h 962570"/>
              <a:gd name="connsiteX4" fmla="*/ 177800 w 942975"/>
              <a:gd name="connsiteY4" fmla="*/ 776071 h 962570"/>
              <a:gd name="connsiteX5" fmla="*/ 60325 w 942975"/>
              <a:gd name="connsiteY5" fmla="*/ 772896 h 962570"/>
              <a:gd name="connsiteX6" fmla="*/ 47625 w 942975"/>
              <a:gd name="connsiteY6" fmla="*/ 947521 h 962570"/>
              <a:gd name="connsiteX7" fmla="*/ 0 w 942975"/>
              <a:gd name="connsiteY7" fmla="*/ 946173 h 962570"/>
              <a:gd name="connsiteX8" fmla="*/ 0 w 942975"/>
              <a:gd name="connsiteY8" fmla="*/ 0 h 962570"/>
              <a:gd name="connsiteX0" fmla="*/ 0 w 942975"/>
              <a:gd name="connsiteY0" fmla="*/ 0 h 966166"/>
              <a:gd name="connsiteX1" fmla="*/ 942975 w 942975"/>
              <a:gd name="connsiteY1" fmla="*/ 0 h 966166"/>
              <a:gd name="connsiteX2" fmla="*/ 942975 w 942975"/>
              <a:gd name="connsiteY2" fmla="*/ 946173 h 966166"/>
              <a:gd name="connsiteX3" fmla="*/ 184150 w 942975"/>
              <a:gd name="connsiteY3" fmla="*/ 957046 h 966166"/>
              <a:gd name="connsiteX4" fmla="*/ 177800 w 942975"/>
              <a:gd name="connsiteY4" fmla="*/ 776071 h 966166"/>
              <a:gd name="connsiteX5" fmla="*/ 60325 w 942975"/>
              <a:gd name="connsiteY5" fmla="*/ 772896 h 966166"/>
              <a:gd name="connsiteX6" fmla="*/ 47625 w 942975"/>
              <a:gd name="connsiteY6" fmla="*/ 947521 h 966166"/>
              <a:gd name="connsiteX7" fmla="*/ 0 w 942975"/>
              <a:gd name="connsiteY7" fmla="*/ 946173 h 966166"/>
              <a:gd name="connsiteX8" fmla="*/ 0 w 942975"/>
              <a:gd name="connsiteY8" fmla="*/ 0 h 966166"/>
              <a:gd name="connsiteX0" fmla="*/ 0 w 942975"/>
              <a:gd name="connsiteY0" fmla="*/ 0 h 968018"/>
              <a:gd name="connsiteX1" fmla="*/ 942975 w 942975"/>
              <a:gd name="connsiteY1" fmla="*/ 0 h 968018"/>
              <a:gd name="connsiteX2" fmla="*/ 942975 w 942975"/>
              <a:gd name="connsiteY2" fmla="*/ 946173 h 968018"/>
              <a:gd name="connsiteX3" fmla="*/ 155575 w 942975"/>
              <a:gd name="connsiteY3" fmla="*/ 960221 h 968018"/>
              <a:gd name="connsiteX4" fmla="*/ 177800 w 942975"/>
              <a:gd name="connsiteY4" fmla="*/ 776071 h 968018"/>
              <a:gd name="connsiteX5" fmla="*/ 60325 w 942975"/>
              <a:gd name="connsiteY5" fmla="*/ 772896 h 968018"/>
              <a:gd name="connsiteX6" fmla="*/ 47625 w 942975"/>
              <a:gd name="connsiteY6" fmla="*/ 947521 h 968018"/>
              <a:gd name="connsiteX7" fmla="*/ 0 w 942975"/>
              <a:gd name="connsiteY7" fmla="*/ 946173 h 968018"/>
              <a:gd name="connsiteX8" fmla="*/ 0 w 942975"/>
              <a:gd name="connsiteY8" fmla="*/ 0 h 968018"/>
              <a:gd name="connsiteX0" fmla="*/ 0 w 942975"/>
              <a:gd name="connsiteY0" fmla="*/ 0 h 974645"/>
              <a:gd name="connsiteX1" fmla="*/ 942975 w 942975"/>
              <a:gd name="connsiteY1" fmla="*/ 0 h 974645"/>
              <a:gd name="connsiteX2" fmla="*/ 942975 w 942975"/>
              <a:gd name="connsiteY2" fmla="*/ 946173 h 974645"/>
              <a:gd name="connsiteX3" fmla="*/ 155575 w 942975"/>
              <a:gd name="connsiteY3" fmla="*/ 960221 h 974645"/>
              <a:gd name="connsiteX4" fmla="*/ 177800 w 942975"/>
              <a:gd name="connsiteY4" fmla="*/ 776071 h 974645"/>
              <a:gd name="connsiteX5" fmla="*/ 60325 w 942975"/>
              <a:gd name="connsiteY5" fmla="*/ 772896 h 974645"/>
              <a:gd name="connsiteX6" fmla="*/ 47625 w 942975"/>
              <a:gd name="connsiteY6" fmla="*/ 947521 h 974645"/>
              <a:gd name="connsiteX7" fmla="*/ 0 w 942975"/>
              <a:gd name="connsiteY7" fmla="*/ 946173 h 974645"/>
              <a:gd name="connsiteX8" fmla="*/ 0 w 942975"/>
              <a:gd name="connsiteY8" fmla="*/ 0 h 974645"/>
              <a:gd name="connsiteX0" fmla="*/ 0 w 942975"/>
              <a:gd name="connsiteY0" fmla="*/ 0 h 974645"/>
              <a:gd name="connsiteX1" fmla="*/ 942975 w 942975"/>
              <a:gd name="connsiteY1" fmla="*/ 0 h 974645"/>
              <a:gd name="connsiteX2" fmla="*/ 942975 w 942975"/>
              <a:gd name="connsiteY2" fmla="*/ 946173 h 974645"/>
              <a:gd name="connsiteX3" fmla="*/ 155575 w 942975"/>
              <a:gd name="connsiteY3" fmla="*/ 960221 h 974645"/>
              <a:gd name="connsiteX4" fmla="*/ 177800 w 942975"/>
              <a:gd name="connsiteY4" fmla="*/ 776071 h 974645"/>
              <a:gd name="connsiteX5" fmla="*/ 60325 w 942975"/>
              <a:gd name="connsiteY5" fmla="*/ 772896 h 974645"/>
              <a:gd name="connsiteX6" fmla="*/ 47625 w 942975"/>
              <a:gd name="connsiteY6" fmla="*/ 947521 h 974645"/>
              <a:gd name="connsiteX7" fmla="*/ 0 w 942975"/>
              <a:gd name="connsiteY7" fmla="*/ 946173 h 974645"/>
              <a:gd name="connsiteX8" fmla="*/ 0 w 942975"/>
              <a:gd name="connsiteY8" fmla="*/ 0 h 974645"/>
              <a:gd name="connsiteX0" fmla="*/ 0 w 942975"/>
              <a:gd name="connsiteY0" fmla="*/ 0 h 972729"/>
              <a:gd name="connsiteX1" fmla="*/ 942975 w 942975"/>
              <a:gd name="connsiteY1" fmla="*/ 0 h 972729"/>
              <a:gd name="connsiteX2" fmla="*/ 942975 w 942975"/>
              <a:gd name="connsiteY2" fmla="*/ 946173 h 972729"/>
              <a:gd name="connsiteX3" fmla="*/ 187325 w 942975"/>
              <a:gd name="connsiteY3" fmla="*/ 957046 h 972729"/>
              <a:gd name="connsiteX4" fmla="*/ 177800 w 942975"/>
              <a:gd name="connsiteY4" fmla="*/ 776071 h 972729"/>
              <a:gd name="connsiteX5" fmla="*/ 60325 w 942975"/>
              <a:gd name="connsiteY5" fmla="*/ 772896 h 972729"/>
              <a:gd name="connsiteX6" fmla="*/ 47625 w 942975"/>
              <a:gd name="connsiteY6" fmla="*/ 947521 h 972729"/>
              <a:gd name="connsiteX7" fmla="*/ 0 w 942975"/>
              <a:gd name="connsiteY7" fmla="*/ 946173 h 972729"/>
              <a:gd name="connsiteX8" fmla="*/ 0 w 942975"/>
              <a:gd name="connsiteY8" fmla="*/ 0 h 972729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6071 h 957046"/>
              <a:gd name="connsiteX5" fmla="*/ 6032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6071 h 957046"/>
              <a:gd name="connsiteX5" fmla="*/ 57150 w 942975"/>
              <a:gd name="connsiteY5" fmla="*/ 769721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84150 w 942975"/>
              <a:gd name="connsiteY4" fmla="*/ 782421 h 957046"/>
              <a:gd name="connsiteX5" fmla="*/ 57150 w 942975"/>
              <a:gd name="connsiteY5" fmla="*/ 769721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84150 w 942975"/>
              <a:gd name="connsiteY4" fmla="*/ 782421 h 957046"/>
              <a:gd name="connsiteX5" fmla="*/ 57150 w 942975"/>
              <a:gd name="connsiteY5" fmla="*/ 769721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84150 w 942975"/>
              <a:gd name="connsiteY4" fmla="*/ 782421 h 957046"/>
              <a:gd name="connsiteX5" fmla="*/ 57150 w 942975"/>
              <a:gd name="connsiteY5" fmla="*/ 769721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84150 w 942975"/>
              <a:gd name="connsiteY4" fmla="*/ 782421 h 957046"/>
              <a:gd name="connsiteX5" fmla="*/ 57150 w 942975"/>
              <a:gd name="connsiteY5" fmla="*/ 769721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84150 w 942975"/>
              <a:gd name="connsiteY4" fmla="*/ 782421 h 957046"/>
              <a:gd name="connsiteX5" fmla="*/ 57150 w 942975"/>
              <a:gd name="connsiteY5" fmla="*/ 769721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84150 w 942975"/>
              <a:gd name="connsiteY4" fmla="*/ 782421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57046"/>
              <a:gd name="connsiteX1" fmla="*/ 942975 w 942975"/>
              <a:gd name="connsiteY1" fmla="*/ 0 h 957046"/>
              <a:gd name="connsiteX2" fmla="*/ 942975 w 942975"/>
              <a:gd name="connsiteY2" fmla="*/ 946173 h 957046"/>
              <a:gd name="connsiteX3" fmla="*/ 187325 w 942975"/>
              <a:gd name="connsiteY3" fmla="*/ 957046 h 957046"/>
              <a:gd name="connsiteX4" fmla="*/ 177800 w 942975"/>
              <a:gd name="connsiteY4" fmla="*/ 772896 h 957046"/>
              <a:gd name="connsiteX5" fmla="*/ 53975 w 942975"/>
              <a:gd name="connsiteY5" fmla="*/ 772896 h 957046"/>
              <a:gd name="connsiteX6" fmla="*/ 47625 w 942975"/>
              <a:gd name="connsiteY6" fmla="*/ 947521 h 957046"/>
              <a:gd name="connsiteX7" fmla="*/ 0 w 942975"/>
              <a:gd name="connsiteY7" fmla="*/ 946173 h 957046"/>
              <a:gd name="connsiteX8" fmla="*/ 0 w 942975"/>
              <a:gd name="connsiteY8" fmla="*/ 0 h 957046"/>
              <a:gd name="connsiteX0" fmla="*/ 0 w 942975"/>
              <a:gd name="connsiteY0" fmla="*/ 0 h 960221"/>
              <a:gd name="connsiteX1" fmla="*/ 942975 w 942975"/>
              <a:gd name="connsiteY1" fmla="*/ 0 h 960221"/>
              <a:gd name="connsiteX2" fmla="*/ 942975 w 942975"/>
              <a:gd name="connsiteY2" fmla="*/ 946173 h 960221"/>
              <a:gd name="connsiteX3" fmla="*/ 180975 w 942975"/>
              <a:gd name="connsiteY3" fmla="*/ 960221 h 960221"/>
              <a:gd name="connsiteX4" fmla="*/ 177800 w 942975"/>
              <a:gd name="connsiteY4" fmla="*/ 772896 h 960221"/>
              <a:gd name="connsiteX5" fmla="*/ 53975 w 942975"/>
              <a:gd name="connsiteY5" fmla="*/ 772896 h 960221"/>
              <a:gd name="connsiteX6" fmla="*/ 47625 w 942975"/>
              <a:gd name="connsiteY6" fmla="*/ 947521 h 960221"/>
              <a:gd name="connsiteX7" fmla="*/ 0 w 942975"/>
              <a:gd name="connsiteY7" fmla="*/ 946173 h 960221"/>
              <a:gd name="connsiteX8" fmla="*/ 0 w 942975"/>
              <a:gd name="connsiteY8" fmla="*/ 0 h 960221"/>
              <a:gd name="connsiteX0" fmla="*/ 0 w 942975"/>
              <a:gd name="connsiteY0" fmla="*/ 0 h 960221"/>
              <a:gd name="connsiteX1" fmla="*/ 942975 w 942975"/>
              <a:gd name="connsiteY1" fmla="*/ 0 h 960221"/>
              <a:gd name="connsiteX2" fmla="*/ 942975 w 942975"/>
              <a:gd name="connsiteY2" fmla="*/ 946173 h 960221"/>
              <a:gd name="connsiteX3" fmla="*/ 180975 w 942975"/>
              <a:gd name="connsiteY3" fmla="*/ 960221 h 960221"/>
              <a:gd name="connsiteX4" fmla="*/ 177800 w 942975"/>
              <a:gd name="connsiteY4" fmla="*/ 772896 h 960221"/>
              <a:gd name="connsiteX5" fmla="*/ 53975 w 942975"/>
              <a:gd name="connsiteY5" fmla="*/ 772896 h 960221"/>
              <a:gd name="connsiteX6" fmla="*/ 47625 w 942975"/>
              <a:gd name="connsiteY6" fmla="*/ 947521 h 960221"/>
              <a:gd name="connsiteX7" fmla="*/ 0 w 942975"/>
              <a:gd name="connsiteY7" fmla="*/ 946173 h 960221"/>
              <a:gd name="connsiteX8" fmla="*/ 0 w 942975"/>
              <a:gd name="connsiteY8" fmla="*/ 0 h 9602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174625 w 942975"/>
              <a:gd name="connsiteY3" fmla="*/ 944346 h 947521"/>
              <a:gd name="connsiteX4" fmla="*/ 177800 w 942975"/>
              <a:gd name="connsiteY4" fmla="*/ 772896 h 947521"/>
              <a:gd name="connsiteX5" fmla="*/ 53975 w 942975"/>
              <a:gd name="connsiteY5" fmla="*/ 772896 h 947521"/>
              <a:gd name="connsiteX6" fmla="*/ 47625 w 942975"/>
              <a:gd name="connsiteY6" fmla="*/ 947521 h 947521"/>
              <a:gd name="connsiteX7" fmla="*/ 0 w 942975"/>
              <a:gd name="connsiteY7" fmla="*/ 946173 h 947521"/>
              <a:gd name="connsiteX8" fmla="*/ 0 w 942975"/>
              <a:gd name="connsiteY8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323850 w 942975"/>
              <a:gd name="connsiteY3" fmla="*/ 944345 h 947521"/>
              <a:gd name="connsiteX4" fmla="*/ 174625 w 942975"/>
              <a:gd name="connsiteY4" fmla="*/ 944346 h 947521"/>
              <a:gd name="connsiteX5" fmla="*/ 177800 w 942975"/>
              <a:gd name="connsiteY5" fmla="*/ 772896 h 947521"/>
              <a:gd name="connsiteX6" fmla="*/ 53975 w 942975"/>
              <a:gd name="connsiteY6" fmla="*/ 772896 h 947521"/>
              <a:gd name="connsiteX7" fmla="*/ 47625 w 942975"/>
              <a:gd name="connsiteY7" fmla="*/ 947521 h 947521"/>
              <a:gd name="connsiteX8" fmla="*/ 0 w 942975"/>
              <a:gd name="connsiteY8" fmla="*/ 946173 h 947521"/>
              <a:gd name="connsiteX9" fmla="*/ 0 w 942975"/>
              <a:gd name="connsiteY9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358775 w 942975"/>
              <a:gd name="connsiteY3" fmla="*/ 947520 h 947521"/>
              <a:gd name="connsiteX4" fmla="*/ 174625 w 942975"/>
              <a:gd name="connsiteY4" fmla="*/ 944346 h 947521"/>
              <a:gd name="connsiteX5" fmla="*/ 177800 w 942975"/>
              <a:gd name="connsiteY5" fmla="*/ 772896 h 947521"/>
              <a:gd name="connsiteX6" fmla="*/ 53975 w 942975"/>
              <a:gd name="connsiteY6" fmla="*/ 772896 h 947521"/>
              <a:gd name="connsiteX7" fmla="*/ 47625 w 942975"/>
              <a:gd name="connsiteY7" fmla="*/ 947521 h 947521"/>
              <a:gd name="connsiteX8" fmla="*/ 0 w 942975"/>
              <a:gd name="connsiteY8" fmla="*/ 946173 h 947521"/>
              <a:gd name="connsiteX9" fmla="*/ 0 w 942975"/>
              <a:gd name="connsiteY9" fmla="*/ 0 h 947521"/>
              <a:gd name="connsiteX0" fmla="*/ 0 w 942975"/>
              <a:gd name="connsiteY0" fmla="*/ 0 h 950695"/>
              <a:gd name="connsiteX1" fmla="*/ 942975 w 942975"/>
              <a:gd name="connsiteY1" fmla="*/ 0 h 950695"/>
              <a:gd name="connsiteX2" fmla="*/ 942975 w 942975"/>
              <a:gd name="connsiteY2" fmla="*/ 946173 h 950695"/>
              <a:gd name="connsiteX3" fmla="*/ 619125 w 942975"/>
              <a:gd name="connsiteY3" fmla="*/ 950695 h 950695"/>
              <a:gd name="connsiteX4" fmla="*/ 358775 w 942975"/>
              <a:gd name="connsiteY4" fmla="*/ 947520 h 950695"/>
              <a:gd name="connsiteX5" fmla="*/ 174625 w 942975"/>
              <a:gd name="connsiteY5" fmla="*/ 944346 h 950695"/>
              <a:gd name="connsiteX6" fmla="*/ 177800 w 942975"/>
              <a:gd name="connsiteY6" fmla="*/ 772896 h 950695"/>
              <a:gd name="connsiteX7" fmla="*/ 53975 w 942975"/>
              <a:gd name="connsiteY7" fmla="*/ 772896 h 950695"/>
              <a:gd name="connsiteX8" fmla="*/ 47625 w 942975"/>
              <a:gd name="connsiteY8" fmla="*/ 947521 h 950695"/>
              <a:gd name="connsiteX9" fmla="*/ 0 w 942975"/>
              <a:gd name="connsiteY9" fmla="*/ 946173 h 950695"/>
              <a:gd name="connsiteX10" fmla="*/ 0 w 942975"/>
              <a:gd name="connsiteY10" fmla="*/ 0 h 950695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19125 w 942975"/>
              <a:gd name="connsiteY3" fmla="*/ 950695 h 953870"/>
              <a:gd name="connsiteX4" fmla="*/ 447675 w 942975"/>
              <a:gd name="connsiteY4" fmla="*/ 953870 h 953870"/>
              <a:gd name="connsiteX5" fmla="*/ 358775 w 942975"/>
              <a:gd name="connsiteY5" fmla="*/ 947520 h 953870"/>
              <a:gd name="connsiteX6" fmla="*/ 174625 w 942975"/>
              <a:gd name="connsiteY6" fmla="*/ 944346 h 953870"/>
              <a:gd name="connsiteX7" fmla="*/ 177800 w 942975"/>
              <a:gd name="connsiteY7" fmla="*/ 772896 h 953870"/>
              <a:gd name="connsiteX8" fmla="*/ 53975 w 942975"/>
              <a:gd name="connsiteY8" fmla="*/ 772896 h 953870"/>
              <a:gd name="connsiteX9" fmla="*/ 47625 w 942975"/>
              <a:gd name="connsiteY9" fmla="*/ 947521 h 953870"/>
              <a:gd name="connsiteX10" fmla="*/ 0 w 942975"/>
              <a:gd name="connsiteY10" fmla="*/ 946173 h 953870"/>
              <a:gd name="connsiteX11" fmla="*/ 0 w 942975"/>
              <a:gd name="connsiteY11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19125 w 942975"/>
              <a:gd name="connsiteY3" fmla="*/ 950695 h 953870"/>
              <a:gd name="connsiteX4" fmla="*/ 539750 w 942975"/>
              <a:gd name="connsiteY4" fmla="*/ 953869 h 953870"/>
              <a:gd name="connsiteX5" fmla="*/ 447675 w 942975"/>
              <a:gd name="connsiteY5" fmla="*/ 9538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69"/>
              <a:gd name="connsiteX1" fmla="*/ 942975 w 942975"/>
              <a:gd name="connsiteY1" fmla="*/ 0 h 953869"/>
              <a:gd name="connsiteX2" fmla="*/ 942975 w 942975"/>
              <a:gd name="connsiteY2" fmla="*/ 946173 h 953869"/>
              <a:gd name="connsiteX3" fmla="*/ 619125 w 942975"/>
              <a:gd name="connsiteY3" fmla="*/ 950695 h 953869"/>
              <a:gd name="connsiteX4" fmla="*/ 539750 w 942975"/>
              <a:gd name="connsiteY4" fmla="*/ 953869 h 953869"/>
              <a:gd name="connsiteX5" fmla="*/ 358775 w 942975"/>
              <a:gd name="connsiteY5" fmla="*/ 560170 h 953869"/>
              <a:gd name="connsiteX6" fmla="*/ 358775 w 942975"/>
              <a:gd name="connsiteY6" fmla="*/ 947520 h 953869"/>
              <a:gd name="connsiteX7" fmla="*/ 174625 w 942975"/>
              <a:gd name="connsiteY7" fmla="*/ 944346 h 953869"/>
              <a:gd name="connsiteX8" fmla="*/ 177800 w 942975"/>
              <a:gd name="connsiteY8" fmla="*/ 772896 h 953869"/>
              <a:gd name="connsiteX9" fmla="*/ 53975 w 942975"/>
              <a:gd name="connsiteY9" fmla="*/ 772896 h 953869"/>
              <a:gd name="connsiteX10" fmla="*/ 47625 w 942975"/>
              <a:gd name="connsiteY10" fmla="*/ 947521 h 953869"/>
              <a:gd name="connsiteX11" fmla="*/ 0 w 942975"/>
              <a:gd name="connsiteY11" fmla="*/ 946173 h 953869"/>
              <a:gd name="connsiteX12" fmla="*/ 0 w 942975"/>
              <a:gd name="connsiteY12" fmla="*/ 0 h 953869"/>
              <a:gd name="connsiteX0" fmla="*/ 0 w 942975"/>
              <a:gd name="connsiteY0" fmla="*/ 0 h 950695"/>
              <a:gd name="connsiteX1" fmla="*/ 942975 w 942975"/>
              <a:gd name="connsiteY1" fmla="*/ 0 h 950695"/>
              <a:gd name="connsiteX2" fmla="*/ 942975 w 942975"/>
              <a:gd name="connsiteY2" fmla="*/ 946173 h 950695"/>
              <a:gd name="connsiteX3" fmla="*/ 619125 w 942975"/>
              <a:gd name="connsiteY3" fmla="*/ 950695 h 950695"/>
              <a:gd name="connsiteX4" fmla="*/ 609600 w 942975"/>
              <a:gd name="connsiteY4" fmla="*/ 560169 h 950695"/>
              <a:gd name="connsiteX5" fmla="*/ 358775 w 942975"/>
              <a:gd name="connsiteY5" fmla="*/ 560170 h 950695"/>
              <a:gd name="connsiteX6" fmla="*/ 358775 w 942975"/>
              <a:gd name="connsiteY6" fmla="*/ 947520 h 950695"/>
              <a:gd name="connsiteX7" fmla="*/ 174625 w 942975"/>
              <a:gd name="connsiteY7" fmla="*/ 944346 h 950695"/>
              <a:gd name="connsiteX8" fmla="*/ 177800 w 942975"/>
              <a:gd name="connsiteY8" fmla="*/ 772896 h 950695"/>
              <a:gd name="connsiteX9" fmla="*/ 53975 w 942975"/>
              <a:gd name="connsiteY9" fmla="*/ 772896 h 950695"/>
              <a:gd name="connsiteX10" fmla="*/ 47625 w 942975"/>
              <a:gd name="connsiteY10" fmla="*/ 947521 h 950695"/>
              <a:gd name="connsiteX11" fmla="*/ 0 w 942975"/>
              <a:gd name="connsiteY11" fmla="*/ 946173 h 950695"/>
              <a:gd name="connsiteX12" fmla="*/ 0 w 942975"/>
              <a:gd name="connsiteY12" fmla="*/ 0 h 950695"/>
              <a:gd name="connsiteX0" fmla="*/ 0 w 942975"/>
              <a:gd name="connsiteY0" fmla="*/ 0 h 950695"/>
              <a:gd name="connsiteX1" fmla="*/ 942975 w 942975"/>
              <a:gd name="connsiteY1" fmla="*/ 0 h 950695"/>
              <a:gd name="connsiteX2" fmla="*/ 942975 w 942975"/>
              <a:gd name="connsiteY2" fmla="*/ 946173 h 950695"/>
              <a:gd name="connsiteX3" fmla="*/ 619125 w 942975"/>
              <a:gd name="connsiteY3" fmla="*/ 950695 h 950695"/>
              <a:gd name="connsiteX4" fmla="*/ 622300 w 942975"/>
              <a:gd name="connsiteY4" fmla="*/ 563344 h 950695"/>
              <a:gd name="connsiteX5" fmla="*/ 358775 w 942975"/>
              <a:gd name="connsiteY5" fmla="*/ 560170 h 950695"/>
              <a:gd name="connsiteX6" fmla="*/ 358775 w 942975"/>
              <a:gd name="connsiteY6" fmla="*/ 947520 h 950695"/>
              <a:gd name="connsiteX7" fmla="*/ 174625 w 942975"/>
              <a:gd name="connsiteY7" fmla="*/ 944346 h 950695"/>
              <a:gd name="connsiteX8" fmla="*/ 177800 w 942975"/>
              <a:gd name="connsiteY8" fmla="*/ 772896 h 950695"/>
              <a:gd name="connsiteX9" fmla="*/ 53975 w 942975"/>
              <a:gd name="connsiteY9" fmla="*/ 772896 h 950695"/>
              <a:gd name="connsiteX10" fmla="*/ 47625 w 942975"/>
              <a:gd name="connsiteY10" fmla="*/ 947521 h 950695"/>
              <a:gd name="connsiteX11" fmla="*/ 0 w 942975"/>
              <a:gd name="connsiteY11" fmla="*/ 946173 h 950695"/>
              <a:gd name="connsiteX12" fmla="*/ 0 w 942975"/>
              <a:gd name="connsiteY12" fmla="*/ 0 h 950695"/>
              <a:gd name="connsiteX0" fmla="*/ 0 w 942975"/>
              <a:gd name="connsiteY0" fmla="*/ 0 h 950695"/>
              <a:gd name="connsiteX1" fmla="*/ 942975 w 942975"/>
              <a:gd name="connsiteY1" fmla="*/ 0 h 950695"/>
              <a:gd name="connsiteX2" fmla="*/ 942975 w 942975"/>
              <a:gd name="connsiteY2" fmla="*/ 946173 h 950695"/>
              <a:gd name="connsiteX3" fmla="*/ 619125 w 942975"/>
              <a:gd name="connsiteY3" fmla="*/ 950695 h 950695"/>
              <a:gd name="connsiteX4" fmla="*/ 609600 w 942975"/>
              <a:gd name="connsiteY4" fmla="*/ 566519 h 950695"/>
              <a:gd name="connsiteX5" fmla="*/ 358775 w 942975"/>
              <a:gd name="connsiteY5" fmla="*/ 560170 h 950695"/>
              <a:gd name="connsiteX6" fmla="*/ 358775 w 942975"/>
              <a:gd name="connsiteY6" fmla="*/ 947520 h 950695"/>
              <a:gd name="connsiteX7" fmla="*/ 174625 w 942975"/>
              <a:gd name="connsiteY7" fmla="*/ 944346 h 950695"/>
              <a:gd name="connsiteX8" fmla="*/ 177800 w 942975"/>
              <a:gd name="connsiteY8" fmla="*/ 772896 h 950695"/>
              <a:gd name="connsiteX9" fmla="*/ 53975 w 942975"/>
              <a:gd name="connsiteY9" fmla="*/ 772896 h 950695"/>
              <a:gd name="connsiteX10" fmla="*/ 47625 w 942975"/>
              <a:gd name="connsiteY10" fmla="*/ 947521 h 950695"/>
              <a:gd name="connsiteX11" fmla="*/ 0 w 942975"/>
              <a:gd name="connsiteY11" fmla="*/ 946173 h 950695"/>
              <a:gd name="connsiteX12" fmla="*/ 0 w 942975"/>
              <a:gd name="connsiteY12" fmla="*/ 0 h 950695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609600 w 942975"/>
              <a:gd name="connsiteY4" fmla="*/ 566519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609600 w 942975"/>
              <a:gd name="connsiteY4" fmla="*/ 566519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609600 w 942975"/>
              <a:gd name="connsiteY4" fmla="*/ 566519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609600 w 942975"/>
              <a:gd name="connsiteY4" fmla="*/ 566519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609600 w 942975"/>
              <a:gd name="connsiteY4" fmla="*/ 566519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590550 w 942975"/>
              <a:gd name="connsiteY4" fmla="*/ 5696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590550 w 942975"/>
              <a:gd name="connsiteY4" fmla="*/ 5696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174625 w 942975"/>
              <a:gd name="connsiteY7" fmla="*/ 944346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590550 w 942975"/>
              <a:gd name="connsiteY4" fmla="*/ 5696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200025 w 942975"/>
              <a:gd name="connsiteY7" fmla="*/ 947521 h 953870"/>
              <a:gd name="connsiteX8" fmla="*/ 1778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590550 w 942975"/>
              <a:gd name="connsiteY4" fmla="*/ 5696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200025 w 942975"/>
              <a:gd name="connsiteY7" fmla="*/ 947521 h 953870"/>
              <a:gd name="connsiteX8" fmla="*/ 2032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590550 w 942975"/>
              <a:gd name="connsiteY4" fmla="*/ 5569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200025 w 942975"/>
              <a:gd name="connsiteY7" fmla="*/ 947521 h 953870"/>
              <a:gd name="connsiteX8" fmla="*/ 2032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03250 w 942975"/>
              <a:gd name="connsiteY3" fmla="*/ 953870 h 953870"/>
              <a:gd name="connsiteX4" fmla="*/ 625475 w 942975"/>
              <a:gd name="connsiteY4" fmla="*/ 5569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200025 w 942975"/>
              <a:gd name="connsiteY7" fmla="*/ 947521 h 953870"/>
              <a:gd name="connsiteX8" fmla="*/ 2032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53870"/>
              <a:gd name="connsiteX1" fmla="*/ 942975 w 942975"/>
              <a:gd name="connsiteY1" fmla="*/ 0 h 953870"/>
              <a:gd name="connsiteX2" fmla="*/ 942975 w 942975"/>
              <a:gd name="connsiteY2" fmla="*/ 946173 h 953870"/>
              <a:gd name="connsiteX3" fmla="*/ 628650 w 942975"/>
              <a:gd name="connsiteY3" fmla="*/ 953870 h 953870"/>
              <a:gd name="connsiteX4" fmla="*/ 625475 w 942975"/>
              <a:gd name="connsiteY4" fmla="*/ 556994 h 953870"/>
              <a:gd name="connsiteX5" fmla="*/ 358775 w 942975"/>
              <a:gd name="connsiteY5" fmla="*/ 560170 h 953870"/>
              <a:gd name="connsiteX6" fmla="*/ 358775 w 942975"/>
              <a:gd name="connsiteY6" fmla="*/ 947520 h 953870"/>
              <a:gd name="connsiteX7" fmla="*/ 200025 w 942975"/>
              <a:gd name="connsiteY7" fmla="*/ 947521 h 953870"/>
              <a:gd name="connsiteX8" fmla="*/ 203200 w 942975"/>
              <a:gd name="connsiteY8" fmla="*/ 772896 h 953870"/>
              <a:gd name="connsiteX9" fmla="*/ 53975 w 942975"/>
              <a:gd name="connsiteY9" fmla="*/ 772896 h 953870"/>
              <a:gd name="connsiteX10" fmla="*/ 47625 w 942975"/>
              <a:gd name="connsiteY10" fmla="*/ 947521 h 953870"/>
              <a:gd name="connsiteX11" fmla="*/ 0 w 942975"/>
              <a:gd name="connsiteY11" fmla="*/ 946173 h 953870"/>
              <a:gd name="connsiteX12" fmla="*/ 0 w 942975"/>
              <a:gd name="connsiteY12" fmla="*/ 0 h 953870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625475 w 942975"/>
              <a:gd name="connsiteY3" fmla="*/ 947520 h 947521"/>
              <a:gd name="connsiteX4" fmla="*/ 625475 w 942975"/>
              <a:gd name="connsiteY4" fmla="*/ 556994 h 947521"/>
              <a:gd name="connsiteX5" fmla="*/ 358775 w 942975"/>
              <a:gd name="connsiteY5" fmla="*/ 560170 h 947521"/>
              <a:gd name="connsiteX6" fmla="*/ 358775 w 942975"/>
              <a:gd name="connsiteY6" fmla="*/ 947520 h 947521"/>
              <a:gd name="connsiteX7" fmla="*/ 200025 w 942975"/>
              <a:gd name="connsiteY7" fmla="*/ 947521 h 947521"/>
              <a:gd name="connsiteX8" fmla="*/ 203200 w 942975"/>
              <a:gd name="connsiteY8" fmla="*/ 772896 h 947521"/>
              <a:gd name="connsiteX9" fmla="*/ 53975 w 942975"/>
              <a:gd name="connsiteY9" fmla="*/ 772896 h 947521"/>
              <a:gd name="connsiteX10" fmla="*/ 47625 w 942975"/>
              <a:gd name="connsiteY10" fmla="*/ 947521 h 947521"/>
              <a:gd name="connsiteX11" fmla="*/ 0 w 942975"/>
              <a:gd name="connsiteY11" fmla="*/ 946173 h 947521"/>
              <a:gd name="connsiteX12" fmla="*/ 0 w 942975"/>
              <a:gd name="connsiteY12" fmla="*/ 0 h 947521"/>
              <a:gd name="connsiteX0" fmla="*/ 0 w 942975"/>
              <a:gd name="connsiteY0" fmla="*/ 0 h 947521"/>
              <a:gd name="connsiteX1" fmla="*/ 942975 w 942975"/>
              <a:gd name="connsiteY1" fmla="*/ 0 h 947521"/>
              <a:gd name="connsiteX2" fmla="*/ 942975 w 942975"/>
              <a:gd name="connsiteY2" fmla="*/ 946173 h 947521"/>
              <a:gd name="connsiteX3" fmla="*/ 758825 w 942975"/>
              <a:gd name="connsiteY3" fmla="*/ 947520 h 947521"/>
              <a:gd name="connsiteX4" fmla="*/ 625475 w 942975"/>
              <a:gd name="connsiteY4" fmla="*/ 947520 h 947521"/>
              <a:gd name="connsiteX5" fmla="*/ 625475 w 942975"/>
              <a:gd name="connsiteY5" fmla="*/ 556994 h 947521"/>
              <a:gd name="connsiteX6" fmla="*/ 358775 w 942975"/>
              <a:gd name="connsiteY6" fmla="*/ 560170 h 947521"/>
              <a:gd name="connsiteX7" fmla="*/ 358775 w 942975"/>
              <a:gd name="connsiteY7" fmla="*/ 947520 h 947521"/>
              <a:gd name="connsiteX8" fmla="*/ 200025 w 942975"/>
              <a:gd name="connsiteY8" fmla="*/ 947521 h 947521"/>
              <a:gd name="connsiteX9" fmla="*/ 203200 w 942975"/>
              <a:gd name="connsiteY9" fmla="*/ 772896 h 947521"/>
              <a:gd name="connsiteX10" fmla="*/ 53975 w 942975"/>
              <a:gd name="connsiteY10" fmla="*/ 772896 h 947521"/>
              <a:gd name="connsiteX11" fmla="*/ 47625 w 942975"/>
              <a:gd name="connsiteY11" fmla="*/ 947521 h 947521"/>
              <a:gd name="connsiteX12" fmla="*/ 0 w 942975"/>
              <a:gd name="connsiteY12" fmla="*/ 946173 h 947521"/>
              <a:gd name="connsiteX13" fmla="*/ 0 w 942975"/>
              <a:gd name="connsiteY13" fmla="*/ 0 h 947521"/>
              <a:gd name="connsiteX0" fmla="*/ 0 w 996950"/>
              <a:gd name="connsiteY0" fmla="*/ 0 h 952523"/>
              <a:gd name="connsiteX1" fmla="*/ 942975 w 996950"/>
              <a:gd name="connsiteY1" fmla="*/ 0 h 952523"/>
              <a:gd name="connsiteX2" fmla="*/ 996950 w 996950"/>
              <a:gd name="connsiteY2" fmla="*/ 952523 h 952523"/>
              <a:gd name="connsiteX3" fmla="*/ 758825 w 996950"/>
              <a:gd name="connsiteY3" fmla="*/ 947520 h 952523"/>
              <a:gd name="connsiteX4" fmla="*/ 625475 w 996950"/>
              <a:gd name="connsiteY4" fmla="*/ 947520 h 952523"/>
              <a:gd name="connsiteX5" fmla="*/ 625475 w 996950"/>
              <a:gd name="connsiteY5" fmla="*/ 556994 h 952523"/>
              <a:gd name="connsiteX6" fmla="*/ 358775 w 996950"/>
              <a:gd name="connsiteY6" fmla="*/ 560170 h 952523"/>
              <a:gd name="connsiteX7" fmla="*/ 358775 w 996950"/>
              <a:gd name="connsiteY7" fmla="*/ 947520 h 952523"/>
              <a:gd name="connsiteX8" fmla="*/ 200025 w 996950"/>
              <a:gd name="connsiteY8" fmla="*/ 947521 h 952523"/>
              <a:gd name="connsiteX9" fmla="*/ 203200 w 996950"/>
              <a:gd name="connsiteY9" fmla="*/ 772896 h 952523"/>
              <a:gd name="connsiteX10" fmla="*/ 53975 w 996950"/>
              <a:gd name="connsiteY10" fmla="*/ 772896 h 952523"/>
              <a:gd name="connsiteX11" fmla="*/ 47625 w 996950"/>
              <a:gd name="connsiteY11" fmla="*/ 947521 h 952523"/>
              <a:gd name="connsiteX12" fmla="*/ 0 w 996950"/>
              <a:gd name="connsiteY12" fmla="*/ 946173 h 952523"/>
              <a:gd name="connsiteX13" fmla="*/ 0 w 996950"/>
              <a:gd name="connsiteY13" fmla="*/ 0 h 952523"/>
              <a:gd name="connsiteX0" fmla="*/ 0 w 996950"/>
              <a:gd name="connsiteY0" fmla="*/ 3175 h 955698"/>
              <a:gd name="connsiteX1" fmla="*/ 993775 w 996950"/>
              <a:gd name="connsiteY1" fmla="*/ 0 h 955698"/>
              <a:gd name="connsiteX2" fmla="*/ 996950 w 996950"/>
              <a:gd name="connsiteY2" fmla="*/ 955698 h 955698"/>
              <a:gd name="connsiteX3" fmla="*/ 758825 w 996950"/>
              <a:gd name="connsiteY3" fmla="*/ 950695 h 955698"/>
              <a:gd name="connsiteX4" fmla="*/ 625475 w 996950"/>
              <a:gd name="connsiteY4" fmla="*/ 950695 h 955698"/>
              <a:gd name="connsiteX5" fmla="*/ 625475 w 996950"/>
              <a:gd name="connsiteY5" fmla="*/ 560169 h 955698"/>
              <a:gd name="connsiteX6" fmla="*/ 358775 w 996950"/>
              <a:gd name="connsiteY6" fmla="*/ 563345 h 955698"/>
              <a:gd name="connsiteX7" fmla="*/ 358775 w 996950"/>
              <a:gd name="connsiteY7" fmla="*/ 950695 h 955698"/>
              <a:gd name="connsiteX8" fmla="*/ 200025 w 996950"/>
              <a:gd name="connsiteY8" fmla="*/ 950696 h 955698"/>
              <a:gd name="connsiteX9" fmla="*/ 203200 w 996950"/>
              <a:gd name="connsiteY9" fmla="*/ 776071 h 955698"/>
              <a:gd name="connsiteX10" fmla="*/ 53975 w 996950"/>
              <a:gd name="connsiteY10" fmla="*/ 776071 h 955698"/>
              <a:gd name="connsiteX11" fmla="*/ 47625 w 996950"/>
              <a:gd name="connsiteY11" fmla="*/ 950696 h 955698"/>
              <a:gd name="connsiteX12" fmla="*/ 0 w 996950"/>
              <a:gd name="connsiteY12" fmla="*/ 949348 h 955698"/>
              <a:gd name="connsiteX13" fmla="*/ 0 w 996950"/>
              <a:gd name="connsiteY13" fmla="*/ 3175 h 955698"/>
              <a:gd name="connsiteX0" fmla="*/ 0 w 996950"/>
              <a:gd name="connsiteY0" fmla="*/ 3175 h 957045"/>
              <a:gd name="connsiteX1" fmla="*/ 993775 w 996950"/>
              <a:gd name="connsiteY1" fmla="*/ 0 h 957045"/>
              <a:gd name="connsiteX2" fmla="*/ 996950 w 996950"/>
              <a:gd name="connsiteY2" fmla="*/ 955698 h 957045"/>
              <a:gd name="connsiteX3" fmla="*/ 923924 w 996950"/>
              <a:gd name="connsiteY3" fmla="*/ 957045 h 957045"/>
              <a:gd name="connsiteX4" fmla="*/ 758825 w 996950"/>
              <a:gd name="connsiteY4" fmla="*/ 950695 h 957045"/>
              <a:gd name="connsiteX5" fmla="*/ 625475 w 996950"/>
              <a:gd name="connsiteY5" fmla="*/ 950695 h 957045"/>
              <a:gd name="connsiteX6" fmla="*/ 625475 w 996950"/>
              <a:gd name="connsiteY6" fmla="*/ 560169 h 957045"/>
              <a:gd name="connsiteX7" fmla="*/ 358775 w 996950"/>
              <a:gd name="connsiteY7" fmla="*/ 563345 h 957045"/>
              <a:gd name="connsiteX8" fmla="*/ 358775 w 996950"/>
              <a:gd name="connsiteY8" fmla="*/ 950695 h 957045"/>
              <a:gd name="connsiteX9" fmla="*/ 200025 w 996950"/>
              <a:gd name="connsiteY9" fmla="*/ 950696 h 957045"/>
              <a:gd name="connsiteX10" fmla="*/ 203200 w 996950"/>
              <a:gd name="connsiteY10" fmla="*/ 776071 h 957045"/>
              <a:gd name="connsiteX11" fmla="*/ 53975 w 996950"/>
              <a:gd name="connsiteY11" fmla="*/ 776071 h 957045"/>
              <a:gd name="connsiteX12" fmla="*/ 47625 w 996950"/>
              <a:gd name="connsiteY12" fmla="*/ 950696 h 957045"/>
              <a:gd name="connsiteX13" fmla="*/ 0 w 996950"/>
              <a:gd name="connsiteY13" fmla="*/ 949348 h 957045"/>
              <a:gd name="connsiteX14" fmla="*/ 0 w 996950"/>
              <a:gd name="connsiteY14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758825 w 1000125"/>
              <a:gd name="connsiteY4" fmla="*/ 950695 h 957045"/>
              <a:gd name="connsiteX5" fmla="*/ 625475 w 1000125"/>
              <a:gd name="connsiteY5" fmla="*/ 950695 h 957045"/>
              <a:gd name="connsiteX6" fmla="*/ 625475 w 1000125"/>
              <a:gd name="connsiteY6" fmla="*/ 560169 h 957045"/>
              <a:gd name="connsiteX7" fmla="*/ 358775 w 1000125"/>
              <a:gd name="connsiteY7" fmla="*/ 563345 h 957045"/>
              <a:gd name="connsiteX8" fmla="*/ 358775 w 1000125"/>
              <a:gd name="connsiteY8" fmla="*/ 950695 h 957045"/>
              <a:gd name="connsiteX9" fmla="*/ 200025 w 1000125"/>
              <a:gd name="connsiteY9" fmla="*/ 950696 h 957045"/>
              <a:gd name="connsiteX10" fmla="*/ 203200 w 1000125"/>
              <a:gd name="connsiteY10" fmla="*/ 776071 h 957045"/>
              <a:gd name="connsiteX11" fmla="*/ 53975 w 1000125"/>
              <a:gd name="connsiteY11" fmla="*/ 776071 h 957045"/>
              <a:gd name="connsiteX12" fmla="*/ 47625 w 1000125"/>
              <a:gd name="connsiteY12" fmla="*/ 950696 h 957045"/>
              <a:gd name="connsiteX13" fmla="*/ 0 w 1000125"/>
              <a:gd name="connsiteY13" fmla="*/ 949348 h 957045"/>
              <a:gd name="connsiteX14" fmla="*/ 0 w 1000125"/>
              <a:gd name="connsiteY14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809624 w 1000125"/>
              <a:gd name="connsiteY4" fmla="*/ 950695 h 957045"/>
              <a:gd name="connsiteX5" fmla="*/ 758825 w 1000125"/>
              <a:gd name="connsiteY5" fmla="*/ 950695 h 957045"/>
              <a:gd name="connsiteX6" fmla="*/ 625475 w 1000125"/>
              <a:gd name="connsiteY6" fmla="*/ 950695 h 957045"/>
              <a:gd name="connsiteX7" fmla="*/ 625475 w 1000125"/>
              <a:gd name="connsiteY7" fmla="*/ 560169 h 957045"/>
              <a:gd name="connsiteX8" fmla="*/ 358775 w 1000125"/>
              <a:gd name="connsiteY8" fmla="*/ 563345 h 957045"/>
              <a:gd name="connsiteX9" fmla="*/ 358775 w 1000125"/>
              <a:gd name="connsiteY9" fmla="*/ 950695 h 957045"/>
              <a:gd name="connsiteX10" fmla="*/ 200025 w 1000125"/>
              <a:gd name="connsiteY10" fmla="*/ 950696 h 957045"/>
              <a:gd name="connsiteX11" fmla="*/ 203200 w 1000125"/>
              <a:gd name="connsiteY11" fmla="*/ 776071 h 957045"/>
              <a:gd name="connsiteX12" fmla="*/ 53975 w 1000125"/>
              <a:gd name="connsiteY12" fmla="*/ 776071 h 957045"/>
              <a:gd name="connsiteX13" fmla="*/ 47625 w 1000125"/>
              <a:gd name="connsiteY13" fmla="*/ 950696 h 957045"/>
              <a:gd name="connsiteX14" fmla="*/ 0 w 1000125"/>
              <a:gd name="connsiteY14" fmla="*/ 949348 h 957045"/>
              <a:gd name="connsiteX15" fmla="*/ 0 w 1000125"/>
              <a:gd name="connsiteY15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882649 w 1000125"/>
              <a:gd name="connsiteY4" fmla="*/ 953870 h 957045"/>
              <a:gd name="connsiteX5" fmla="*/ 809624 w 1000125"/>
              <a:gd name="connsiteY5" fmla="*/ 950695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693520 h 957045"/>
              <a:gd name="connsiteX5" fmla="*/ 809624 w 1000125"/>
              <a:gd name="connsiteY5" fmla="*/ 950695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693520 h 957045"/>
              <a:gd name="connsiteX5" fmla="*/ 765174 w 1000125"/>
              <a:gd name="connsiteY5" fmla="*/ 6935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693520 h 957045"/>
              <a:gd name="connsiteX5" fmla="*/ 765174 w 1000125"/>
              <a:gd name="connsiteY5" fmla="*/ 6935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693520 h 957045"/>
              <a:gd name="connsiteX5" fmla="*/ 765174 w 1000125"/>
              <a:gd name="connsiteY5" fmla="*/ 6935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69352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76337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76337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76337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76337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76337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23924 w 1000125"/>
              <a:gd name="connsiteY3" fmla="*/ 957045 h 957045"/>
              <a:gd name="connsiteX4" fmla="*/ 923924 w 1000125"/>
              <a:gd name="connsiteY4" fmla="*/ 763370 h 957045"/>
              <a:gd name="connsiteX5" fmla="*/ 755649 w 1000125"/>
              <a:gd name="connsiteY5" fmla="*/ 769720 h 957045"/>
              <a:gd name="connsiteX6" fmla="*/ 758825 w 1000125"/>
              <a:gd name="connsiteY6" fmla="*/ 95069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63395"/>
              <a:gd name="connsiteX1" fmla="*/ 993775 w 1000125"/>
              <a:gd name="connsiteY1" fmla="*/ 0 h 963395"/>
              <a:gd name="connsiteX2" fmla="*/ 1000125 w 1000125"/>
              <a:gd name="connsiteY2" fmla="*/ 952523 h 963395"/>
              <a:gd name="connsiteX3" fmla="*/ 908049 w 1000125"/>
              <a:gd name="connsiteY3" fmla="*/ 963395 h 963395"/>
              <a:gd name="connsiteX4" fmla="*/ 923924 w 1000125"/>
              <a:gd name="connsiteY4" fmla="*/ 763370 h 963395"/>
              <a:gd name="connsiteX5" fmla="*/ 755649 w 1000125"/>
              <a:gd name="connsiteY5" fmla="*/ 769720 h 963395"/>
              <a:gd name="connsiteX6" fmla="*/ 758825 w 1000125"/>
              <a:gd name="connsiteY6" fmla="*/ 950695 h 963395"/>
              <a:gd name="connsiteX7" fmla="*/ 625475 w 1000125"/>
              <a:gd name="connsiteY7" fmla="*/ 950695 h 963395"/>
              <a:gd name="connsiteX8" fmla="*/ 625475 w 1000125"/>
              <a:gd name="connsiteY8" fmla="*/ 560169 h 963395"/>
              <a:gd name="connsiteX9" fmla="*/ 358775 w 1000125"/>
              <a:gd name="connsiteY9" fmla="*/ 563345 h 963395"/>
              <a:gd name="connsiteX10" fmla="*/ 358775 w 1000125"/>
              <a:gd name="connsiteY10" fmla="*/ 950695 h 963395"/>
              <a:gd name="connsiteX11" fmla="*/ 200025 w 1000125"/>
              <a:gd name="connsiteY11" fmla="*/ 950696 h 963395"/>
              <a:gd name="connsiteX12" fmla="*/ 203200 w 1000125"/>
              <a:gd name="connsiteY12" fmla="*/ 776071 h 963395"/>
              <a:gd name="connsiteX13" fmla="*/ 53975 w 1000125"/>
              <a:gd name="connsiteY13" fmla="*/ 776071 h 963395"/>
              <a:gd name="connsiteX14" fmla="*/ 47625 w 1000125"/>
              <a:gd name="connsiteY14" fmla="*/ 950696 h 963395"/>
              <a:gd name="connsiteX15" fmla="*/ 0 w 1000125"/>
              <a:gd name="connsiteY15" fmla="*/ 949348 h 963395"/>
              <a:gd name="connsiteX16" fmla="*/ 0 w 1000125"/>
              <a:gd name="connsiteY16" fmla="*/ 3175 h 963395"/>
              <a:gd name="connsiteX0" fmla="*/ 0 w 1000125"/>
              <a:gd name="connsiteY0" fmla="*/ 3175 h 963395"/>
              <a:gd name="connsiteX1" fmla="*/ 993775 w 1000125"/>
              <a:gd name="connsiteY1" fmla="*/ 0 h 963395"/>
              <a:gd name="connsiteX2" fmla="*/ 1000125 w 1000125"/>
              <a:gd name="connsiteY2" fmla="*/ 952523 h 963395"/>
              <a:gd name="connsiteX3" fmla="*/ 908049 w 1000125"/>
              <a:gd name="connsiteY3" fmla="*/ 963395 h 963395"/>
              <a:gd name="connsiteX4" fmla="*/ 908049 w 1000125"/>
              <a:gd name="connsiteY4" fmla="*/ 769720 h 963395"/>
              <a:gd name="connsiteX5" fmla="*/ 755649 w 1000125"/>
              <a:gd name="connsiteY5" fmla="*/ 769720 h 963395"/>
              <a:gd name="connsiteX6" fmla="*/ 758825 w 1000125"/>
              <a:gd name="connsiteY6" fmla="*/ 950695 h 963395"/>
              <a:gd name="connsiteX7" fmla="*/ 625475 w 1000125"/>
              <a:gd name="connsiteY7" fmla="*/ 950695 h 963395"/>
              <a:gd name="connsiteX8" fmla="*/ 625475 w 1000125"/>
              <a:gd name="connsiteY8" fmla="*/ 560169 h 963395"/>
              <a:gd name="connsiteX9" fmla="*/ 358775 w 1000125"/>
              <a:gd name="connsiteY9" fmla="*/ 563345 h 963395"/>
              <a:gd name="connsiteX10" fmla="*/ 358775 w 1000125"/>
              <a:gd name="connsiteY10" fmla="*/ 950695 h 963395"/>
              <a:gd name="connsiteX11" fmla="*/ 200025 w 1000125"/>
              <a:gd name="connsiteY11" fmla="*/ 950696 h 963395"/>
              <a:gd name="connsiteX12" fmla="*/ 203200 w 1000125"/>
              <a:gd name="connsiteY12" fmla="*/ 776071 h 963395"/>
              <a:gd name="connsiteX13" fmla="*/ 53975 w 1000125"/>
              <a:gd name="connsiteY13" fmla="*/ 776071 h 963395"/>
              <a:gd name="connsiteX14" fmla="*/ 47625 w 1000125"/>
              <a:gd name="connsiteY14" fmla="*/ 950696 h 963395"/>
              <a:gd name="connsiteX15" fmla="*/ 0 w 1000125"/>
              <a:gd name="connsiteY15" fmla="*/ 949348 h 963395"/>
              <a:gd name="connsiteX16" fmla="*/ 0 w 1000125"/>
              <a:gd name="connsiteY16" fmla="*/ 3175 h 963395"/>
              <a:gd name="connsiteX0" fmla="*/ 0 w 1000125"/>
              <a:gd name="connsiteY0" fmla="*/ 3175 h 963395"/>
              <a:gd name="connsiteX1" fmla="*/ 993775 w 1000125"/>
              <a:gd name="connsiteY1" fmla="*/ 0 h 963395"/>
              <a:gd name="connsiteX2" fmla="*/ 1000125 w 1000125"/>
              <a:gd name="connsiteY2" fmla="*/ 952523 h 963395"/>
              <a:gd name="connsiteX3" fmla="*/ 908049 w 1000125"/>
              <a:gd name="connsiteY3" fmla="*/ 963395 h 963395"/>
              <a:gd name="connsiteX4" fmla="*/ 908049 w 1000125"/>
              <a:gd name="connsiteY4" fmla="*/ 769720 h 963395"/>
              <a:gd name="connsiteX5" fmla="*/ 755649 w 1000125"/>
              <a:gd name="connsiteY5" fmla="*/ 769720 h 963395"/>
              <a:gd name="connsiteX6" fmla="*/ 758825 w 1000125"/>
              <a:gd name="connsiteY6" fmla="*/ 950695 h 963395"/>
              <a:gd name="connsiteX7" fmla="*/ 625475 w 1000125"/>
              <a:gd name="connsiteY7" fmla="*/ 950695 h 963395"/>
              <a:gd name="connsiteX8" fmla="*/ 625475 w 1000125"/>
              <a:gd name="connsiteY8" fmla="*/ 560169 h 963395"/>
              <a:gd name="connsiteX9" fmla="*/ 358775 w 1000125"/>
              <a:gd name="connsiteY9" fmla="*/ 563345 h 963395"/>
              <a:gd name="connsiteX10" fmla="*/ 358775 w 1000125"/>
              <a:gd name="connsiteY10" fmla="*/ 950695 h 963395"/>
              <a:gd name="connsiteX11" fmla="*/ 200025 w 1000125"/>
              <a:gd name="connsiteY11" fmla="*/ 950696 h 963395"/>
              <a:gd name="connsiteX12" fmla="*/ 203200 w 1000125"/>
              <a:gd name="connsiteY12" fmla="*/ 776071 h 963395"/>
              <a:gd name="connsiteX13" fmla="*/ 53975 w 1000125"/>
              <a:gd name="connsiteY13" fmla="*/ 776071 h 963395"/>
              <a:gd name="connsiteX14" fmla="*/ 47625 w 1000125"/>
              <a:gd name="connsiteY14" fmla="*/ 950696 h 963395"/>
              <a:gd name="connsiteX15" fmla="*/ 0 w 1000125"/>
              <a:gd name="connsiteY15" fmla="*/ 949348 h 963395"/>
              <a:gd name="connsiteX16" fmla="*/ 0 w 1000125"/>
              <a:gd name="connsiteY16" fmla="*/ 3175 h 963395"/>
              <a:gd name="connsiteX0" fmla="*/ 0 w 1000125"/>
              <a:gd name="connsiteY0" fmla="*/ 3175 h 953870"/>
              <a:gd name="connsiteX1" fmla="*/ 993775 w 1000125"/>
              <a:gd name="connsiteY1" fmla="*/ 0 h 953870"/>
              <a:gd name="connsiteX2" fmla="*/ 1000125 w 1000125"/>
              <a:gd name="connsiteY2" fmla="*/ 952523 h 953870"/>
              <a:gd name="connsiteX3" fmla="*/ 901699 w 1000125"/>
              <a:gd name="connsiteY3" fmla="*/ 953870 h 953870"/>
              <a:gd name="connsiteX4" fmla="*/ 908049 w 1000125"/>
              <a:gd name="connsiteY4" fmla="*/ 769720 h 953870"/>
              <a:gd name="connsiteX5" fmla="*/ 755649 w 1000125"/>
              <a:gd name="connsiteY5" fmla="*/ 769720 h 953870"/>
              <a:gd name="connsiteX6" fmla="*/ 758825 w 1000125"/>
              <a:gd name="connsiteY6" fmla="*/ 950695 h 953870"/>
              <a:gd name="connsiteX7" fmla="*/ 625475 w 1000125"/>
              <a:gd name="connsiteY7" fmla="*/ 950695 h 953870"/>
              <a:gd name="connsiteX8" fmla="*/ 625475 w 1000125"/>
              <a:gd name="connsiteY8" fmla="*/ 560169 h 953870"/>
              <a:gd name="connsiteX9" fmla="*/ 358775 w 1000125"/>
              <a:gd name="connsiteY9" fmla="*/ 563345 h 953870"/>
              <a:gd name="connsiteX10" fmla="*/ 358775 w 1000125"/>
              <a:gd name="connsiteY10" fmla="*/ 950695 h 953870"/>
              <a:gd name="connsiteX11" fmla="*/ 200025 w 1000125"/>
              <a:gd name="connsiteY11" fmla="*/ 950696 h 953870"/>
              <a:gd name="connsiteX12" fmla="*/ 203200 w 1000125"/>
              <a:gd name="connsiteY12" fmla="*/ 776071 h 953870"/>
              <a:gd name="connsiteX13" fmla="*/ 53975 w 1000125"/>
              <a:gd name="connsiteY13" fmla="*/ 776071 h 953870"/>
              <a:gd name="connsiteX14" fmla="*/ 47625 w 1000125"/>
              <a:gd name="connsiteY14" fmla="*/ 950696 h 953870"/>
              <a:gd name="connsiteX15" fmla="*/ 0 w 1000125"/>
              <a:gd name="connsiteY15" fmla="*/ 949348 h 953870"/>
              <a:gd name="connsiteX16" fmla="*/ 0 w 1000125"/>
              <a:gd name="connsiteY16" fmla="*/ 3175 h 953870"/>
              <a:gd name="connsiteX0" fmla="*/ 0 w 1000125"/>
              <a:gd name="connsiteY0" fmla="*/ 3175 h 953870"/>
              <a:gd name="connsiteX1" fmla="*/ 993775 w 1000125"/>
              <a:gd name="connsiteY1" fmla="*/ 0 h 953870"/>
              <a:gd name="connsiteX2" fmla="*/ 1000125 w 1000125"/>
              <a:gd name="connsiteY2" fmla="*/ 952523 h 953870"/>
              <a:gd name="connsiteX3" fmla="*/ 901699 w 1000125"/>
              <a:gd name="connsiteY3" fmla="*/ 953870 h 953870"/>
              <a:gd name="connsiteX4" fmla="*/ 908049 w 1000125"/>
              <a:gd name="connsiteY4" fmla="*/ 769720 h 953870"/>
              <a:gd name="connsiteX5" fmla="*/ 755649 w 1000125"/>
              <a:gd name="connsiteY5" fmla="*/ 769720 h 953870"/>
              <a:gd name="connsiteX6" fmla="*/ 746125 w 1000125"/>
              <a:gd name="connsiteY6" fmla="*/ 953870 h 953870"/>
              <a:gd name="connsiteX7" fmla="*/ 625475 w 1000125"/>
              <a:gd name="connsiteY7" fmla="*/ 950695 h 953870"/>
              <a:gd name="connsiteX8" fmla="*/ 625475 w 1000125"/>
              <a:gd name="connsiteY8" fmla="*/ 560169 h 953870"/>
              <a:gd name="connsiteX9" fmla="*/ 358775 w 1000125"/>
              <a:gd name="connsiteY9" fmla="*/ 563345 h 953870"/>
              <a:gd name="connsiteX10" fmla="*/ 358775 w 1000125"/>
              <a:gd name="connsiteY10" fmla="*/ 950695 h 953870"/>
              <a:gd name="connsiteX11" fmla="*/ 200025 w 1000125"/>
              <a:gd name="connsiteY11" fmla="*/ 950696 h 953870"/>
              <a:gd name="connsiteX12" fmla="*/ 203200 w 1000125"/>
              <a:gd name="connsiteY12" fmla="*/ 776071 h 953870"/>
              <a:gd name="connsiteX13" fmla="*/ 53975 w 1000125"/>
              <a:gd name="connsiteY13" fmla="*/ 776071 h 953870"/>
              <a:gd name="connsiteX14" fmla="*/ 47625 w 1000125"/>
              <a:gd name="connsiteY14" fmla="*/ 950696 h 953870"/>
              <a:gd name="connsiteX15" fmla="*/ 0 w 1000125"/>
              <a:gd name="connsiteY15" fmla="*/ 949348 h 953870"/>
              <a:gd name="connsiteX16" fmla="*/ 0 w 1000125"/>
              <a:gd name="connsiteY16" fmla="*/ 3175 h 953870"/>
              <a:gd name="connsiteX0" fmla="*/ 0 w 1000125"/>
              <a:gd name="connsiteY0" fmla="*/ 3175 h 953870"/>
              <a:gd name="connsiteX1" fmla="*/ 993775 w 1000125"/>
              <a:gd name="connsiteY1" fmla="*/ 0 h 953870"/>
              <a:gd name="connsiteX2" fmla="*/ 1000125 w 1000125"/>
              <a:gd name="connsiteY2" fmla="*/ 952523 h 953870"/>
              <a:gd name="connsiteX3" fmla="*/ 901699 w 1000125"/>
              <a:gd name="connsiteY3" fmla="*/ 953870 h 953870"/>
              <a:gd name="connsiteX4" fmla="*/ 908049 w 1000125"/>
              <a:gd name="connsiteY4" fmla="*/ 769720 h 953870"/>
              <a:gd name="connsiteX5" fmla="*/ 736599 w 1000125"/>
              <a:gd name="connsiteY5" fmla="*/ 769720 h 953870"/>
              <a:gd name="connsiteX6" fmla="*/ 746125 w 1000125"/>
              <a:gd name="connsiteY6" fmla="*/ 953870 h 953870"/>
              <a:gd name="connsiteX7" fmla="*/ 625475 w 1000125"/>
              <a:gd name="connsiteY7" fmla="*/ 950695 h 953870"/>
              <a:gd name="connsiteX8" fmla="*/ 625475 w 1000125"/>
              <a:gd name="connsiteY8" fmla="*/ 560169 h 953870"/>
              <a:gd name="connsiteX9" fmla="*/ 358775 w 1000125"/>
              <a:gd name="connsiteY9" fmla="*/ 563345 h 953870"/>
              <a:gd name="connsiteX10" fmla="*/ 358775 w 1000125"/>
              <a:gd name="connsiteY10" fmla="*/ 950695 h 953870"/>
              <a:gd name="connsiteX11" fmla="*/ 200025 w 1000125"/>
              <a:gd name="connsiteY11" fmla="*/ 950696 h 953870"/>
              <a:gd name="connsiteX12" fmla="*/ 203200 w 1000125"/>
              <a:gd name="connsiteY12" fmla="*/ 776071 h 953870"/>
              <a:gd name="connsiteX13" fmla="*/ 53975 w 1000125"/>
              <a:gd name="connsiteY13" fmla="*/ 776071 h 953870"/>
              <a:gd name="connsiteX14" fmla="*/ 47625 w 1000125"/>
              <a:gd name="connsiteY14" fmla="*/ 950696 h 953870"/>
              <a:gd name="connsiteX15" fmla="*/ 0 w 1000125"/>
              <a:gd name="connsiteY15" fmla="*/ 949348 h 953870"/>
              <a:gd name="connsiteX16" fmla="*/ 0 w 1000125"/>
              <a:gd name="connsiteY16" fmla="*/ 3175 h 953870"/>
              <a:gd name="connsiteX0" fmla="*/ 0 w 1000125"/>
              <a:gd name="connsiteY0" fmla="*/ 3175 h 953870"/>
              <a:gd name="connsiteX1" fmla="*/ 993775 w 1000125"/>
              <a:gd name="connsiteY1" fmla="*/ 0 h 953870"/>
              <a:gd name="connsiteX2" fmla="*/ 1000125 w 1000125"/>
              <a:gd name="connsiteY2" fmla="*/ 952523 h 953870"/>
              <a:gd name="connsiteX3" fmla="*/ 901699 w 1000125"/>
              <a:gd name="connsiteY3" fmla="*/ 953870 h 953870"/>
              <a:gd name="connsiteX4" fmla="*/ 908049 w 1000125"/>
              <a:gd name="connsiteY4" fmla="*/ 769720 h 953870"/>
              <a:gd name="connsiteX5" fmla="*/ 752474 w 1000125"/>
              <a:gd name="connsiteY5" fmla="*/ 772895 h 953870"/>
              <a:gd name="connsiteX6" fmla="*/ 746125 w 1000125"/>
              <a:gd name="connsiteY6" fmla="*/ 953870 h 953870"/>
              <a:gd name="connsiteX7" fmla="*/ 625475 w 1000125"/>
              <a:gd name="connsiteY7" fmla="*/ 950695 h 953870"/>
              <a:gd name="connsiteX8" fmla="*/ 625475 w 1000125"/>
              <a:gd name="connsiteY8" fmla="*/ 560169 h 953870"/>
              <a:gd name="connsiteX9" fmla="*/ 358775 w 1000125"/>
              <a:gd name="connsiteY9" fmla="*/ 563345 h 953870"/>
              <a:gd name="connsiteX10" fmla="*/ 358775 w 1000125"/>
              <a:gd name="connsiteY10" fmla="*/ 950695 h 953870"/>
              <a:gd name="connsiteX11" fmla="*/ 200025 w 1000125"/>
              <a:gd name="connsiteY11" fmla="*/ 950696 h 953870"/>
              <a:gd name="connsiteX12" fmla="*/ 203200 w 1000125"/>
              <a:gd name="connsiteY12" fmla="*/ 776071 h 953870"/>
              <a:gd name="connsiteX13" fmla="*/ 53975 w 1000125"/>
              <a:gd name="connsiteY13" fmla="*/ 776071 h 953870"/>
              <a:gd name="connsiteX14" fmla="*/ 47625 w 1000125"/>
              <a:gd name="connsiteY14" fmla="*/ 950696 h 953870"/>
              <a:gd name="connsiteX15" fmla="*/ 0 w 1000125"/>
              <a:gd name="connsiteY15" fmla="*/ 949348 h 953870"/>
              <a:gd name="connsiteX16" fmla="*/ 0 w 1000125"/>
              <a:gd name="connsiteY16" fmla="*/ 3175 h 953870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01699 w 1000125"/>
              <a:gd name="connsiteY3" fmla="*/ 953870 h 957045"/>
              <a:gd name="connsiteX4" fmla="*/ 908049 w 1000125"/>
              <a:gd name="connsiteY4" fmla="*/ 769720 h 957045"/>
              <a:gd name="connsiteX5" fmla="*/ 752474 w 1000125"/>
              <a:gd name="connsiteY5" fmla="*/ 772895 h 957045"/>
              <a:gd name="connsiteX6" fmla="*/ 758825 w 1000125"/>
              <a:gd name="connsiteY6" fmla="*/ 95704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11224 w 1000125"/>
              <a:gd name="connsiteY3" fmla="*/ 957045 h 957045"/>
              <a:gd name="connsiteX4" fmla="*/ 908049 w 1000125"/>
              <a:gd name="connsiteY4" fmla="*/ 769720 h 957045"/>
              <a:gd name="connsiteX5" fmla="*/ 752474 w 1000125"/>
              <a:gd name="connsiteY5" fmla="*/ 772895 h 957045"/>
              <a:gd name="connsiteX6" fmla="*/ 758825 w 1000125"/>
              <a:gd name="connsiteY6" fmla="*/ 957045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11224 w 1000125"/>
              <a:gd name="connsiteY3" fmla="*/ 957045 h 957045"/>
              <a:gd name="connsiteX4" fmla="*/ 908049 w 1000125"/>
              <a:gd name="connsiteY4" fmla="*/ 769720 h 957045"/>
              <a:gd name="connsiteX5" fmla="*/ 752474 w 1000125"/>
              <a:gd name="connsiteY5" fmla="*/ 772895 h 957045"/>
              <a:gd name="connsiteX6" fmla="*/ 752475 w 1000125"/>
              <a:gd name="connsiteY6" fmla="*/ 953870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11224 w 1000125"/>
              <a:gd name="connsiteY3" fmla="*/ 957045 h 957045"/>
              <a:gd name="connsiteX4" fmla="*/ 904874 w 1000125"/>
              <a:gd name="connsiteY4" fmla="*/ 788904 h 957045"/>
              <a:gd name="connsiteX5" fmla="*/ 752474 w 1000125"/>
              <a:gd name="connsiteY5" fmla="*/ 772895 h 957045"/>
              <a:gd name="connsiteX6" fmla="*/ 752475 w 1000125"/>
              <a:gd name="connsiteY6" fmla="*/ 953870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11224 w 1000125"/>
              <a:gd name="connsiteY3" fmla="*/ 957045 h 957045"/>
              <a:gd name="connsiteX4" fmla="*/ 904874 w 1000125"/>
              <a:gd name="connsiteY4" fmla="*/ 765884 h 957045"/>
              <a:gd name="connsiteX5" fmla="*/ 752474 w 1000125"/>
              <a:gd name="connsiteY5" fmla="*/ 772895 h 957045"/>
              <a:gd name="connsiteX6" fmla="*/ 752475 w 1000125"/>
              <a:gd name="connsiteY6" fmla="*/ 953870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1000125"/>
              <a:gd name="connsiteY0" fmla="*/ 3175 h 957045"/>
              <a:gd name="connsiteX1" fmla="*/ 993775 w 1000125"/>
              <a:gd name="connsiteY1" fmla="*/ 0 h 957045"/>
              <a:gd name="connsiteX2" fmla="*/ 1000125 w 1000125"/>
              <a:gd name="connsiteY2" fmla="*/ 952523 h 957045"/>
              <a:gd name="connsiteX3" fmla="*/ 911224 w 1000125"/>
              <a:gd name="connsiteY3" fmla="*/ 957045 h 957045"/>
              <a:gd name="connsiteX4" fmla="*/ 904874 w 1000125"/>
              <a:gd name="connsiteY4" fmla="*/ 765884 h 957045"/>
              <a:gd name="connsiteX5" fmla="*/ 752474 w 1000125"/>
              <a:gd name="connsiteY5" fmla="*/ 772895 h 957045"/>
              <a:gd name="connsiteX6" fmla="*/ 752475 w 1000125"/>
              <a:gd name="connsiteY6" fmla="*/ 953870 h 957045"/>
              <a:gd name="connsiteX7" fmla="*/ 625475 w 1000125"/>
              <a:gd name="connsiteY7" fmla="*/ 950695 h 957045"/>
              <a:gd name="connsiteX8" fmla="*/ 625475 w 1000125"/>
              <a:gd name="connsiteY8" fmla="*/ 560169 h 957045"/>
              <a:gd name="connsiteX9" fmla="*/ 358775 w 1000125"/>
              <a:gd name="connsiteY9" fmla="*/ 563345 h 957045"/>
              <a:gd name="connsiteX10" fmla="*/ 358775 w 1000125"/>
              <a:gd name="connsiteY10" fmla="*/ 950695 h 957045"/>
              <a:gd name="connsiteX11" fmla="*/ 200025 w 1000125"/>
              <a:gd name="connsiteY11" fmla="*/ 950696 h 957045"/>
              <a:gd name="connsiteX12" fmla="*/ 203200 w 1000125"/>
              <a:gd name="connsiteY12" fmla="*/ 776071 h 957045"/>
              <a:gd name="connsiteX13" fmla="*/ 53975 w 1000125"/>
              <a:gd name="connsiteY13" fmla="*/ 776071 h 957045"/>
              <a:gd name="connsiteX14" fmla="*/ 47625 w 1000125"/>
              <a:gd name="connsiteY14" fmla="*/ 950696 h 957045"/>
              <a:gd name="connsiteX15" fmla="*/ 0 w 1000125"/>
              <a:gd name="connsiteY15" fmla="*/ 949348 h 957045"/>
              <a:gd name="connsiteX16" fmla="*/ 0 w 1000125"/>
              <a:gd name="connsiteY16" fmla="*/ 3175 h 957045"/>
              <a:gd name="connsiteX0" fmla="*/ 0 w 993797"/>
              <a:gd name="connsiteY0" fmla="*/ 3175 h 957045"/>
              <a:gd name="connsiteX1" fmla="*/ 993775 w 993797"/>
              <a:gd name="connsiteY1" fmla="*/ 0 h 957045"/>
              <a:gd name="connsiteX2" fmla="*/ 958850 w 993797"/>
              <a:gd name="connsiteY2" fmla="*/ 948687 h 957045"/>
              <a:gd name="connsiteX3" fmla="*/ 911224 w 993797"/>
              <a:gd name="connsiteY3" fmla="*/ 957045 h 957045"/>
              <a:gd name="connsiteX4" fmla="*/ 904874 w 993797"/>
              <a:gd name="connsiteY4" fmla="*/ 765884 h 957045"/>
              <a:gd name="connsiteX5" fmla="*/ 752474 w 993797"/>
              <a:gd name="connsiteY5" fmla="*/ 772895 h 957045"/>
              <a:gd name="connsiteX6" fmla="*/ 752475 w 993797"/>
              <a:gd name="connsiteY6" fmla="*/ 953870 h 957045"/>
              <a:gd name="connsiteX7" fmla="*/ 625475 w 993797"/>
              <a:gd name="connsiteY7" fmla="*/ 950695 h 957045"/>
              <a:gd name="connsiteX8" fmla="*/ 625475 w 993797"/>
              <a:gd name="connsiteY8" fmla="*/ 560169 h 957045"/>
              <a:gd name="connsiteX9" fmla="*/ 358775 w 993797"/>
              <a:gd name="connsiteY9" fmla="*/ 563345 h 957045"/>
              <a:gd name="connsiteX10" fmla="*/ 358775 w 993797"/>
              <a:gd name="connsiteY10" fmla="*/ 950695 h 957045"/>
              <a:gd name="connsiteX11" fmla="*/ 200025 w 993797"/>
              <a:gd name="connsiteY11" fmla="*/ 950696 h 957045"/>
              <a:gd name="connsiteX12" fmla="*/ 203200 w 993797"/>
              <a:gd name="connsiteY12" fmla="*/ 776071 h 957045"/>
              <a:gd name="connsiteX13" fmla="*/ 53975 w 993797"/>
              <a:gd name="connsiteY13" fmla="*/ 776071 h 957045"/>
              <a:gd name="connsiteX14" fmla="*/ 47625 w 993797"/>
              <a:gd name="connsiteY14" fmla="*/ 950696 h 957045"/>
              <a:gd name="connsiteX15" fmla="*/ 0 w 993797"/>
              <a:gd name="connsiteY15" fmla="*/ 949348 h 957045"/>
              <a:gd name="connsiteX16" fmla="*/ 0 w 993797"/>
              <a:gd name="connsiteY16" fmla="*/ 3175 h 957045"/>
              <a:gd name="connsiteX0" fmla="*/ 0 w 958850"/>
              <a:gd name="connsiteY0" fmla="*/ 1 h 953871"/>
              <a:gd name="connsiteX1" fmla="*/ 955675 w 958850"/>
              <a:gd name="connsiteY1" fmla="*/ 8336 h 953871"/>
              <a:gd name="connsiteX2" fmla="*/ 958850 w 958850"/>
              <a:gd name="connsiteY2" fmla="*/ 945513 h 953871"/>
              <a:gd name="connsiteX3" fmla="*/ 911224 w 958850"/>
              <a:gd name="connsiteY3" fmla="*/ 953871 h 953871"/>
              <a:gd name="connsiteX4" fmla="*/ 904874 w 958850"/>
              <a:gd name="connsiteY4" fmla="*/ 762710 h 953871"/>
              <a:gd name="connsiteX5" fmla="*/ 752474 w 958850"/>
              <a:gd name="connsiteY5" fmla="*/ 769721 h 953871"/>
              <a:gd name="connsiteX6" fmla="*/ 752475 w 958850"/>
              <a:gd name="connsiteY6" fmla="*/ 950696 h 953871"/>
              <a:gd name="connsiteX7" fmla="*/ 625475 w 958850"/>
              <a:gd name="connsiteY7" fmla="*/ 947521 h 953871"/>
              <a:gd name="connsiteX8" fmla="*/ 625475 w 958850"/>
              <a:gd name="connsiteY8" fmla="*/ 556995 h 953871"/>
              <a:gd name="connsiteX9" fmla="*/ 358775 w 958850"/>
              <a:gd name="connsiteY9" fmla="*/ 560171 h 953871"/>
              <a:gd name="connsiteX10" fmla="*/ 358775 w 958850"/>
              <a:gd name="connsiteY10" fmla="*/ 947521 h 953871"/>
              <a:gd name="connsiteX11" fmla="*/ 200025 w 958850"/>
              <a:gd name="connsiteY11" fmla="*/ 947522 h 953871"/>
              <a:gd name="connsiteX12" fmla="*/ 203200 w 958850"/>
              <a:gd name="connsiteY12" fmla="*/ 772897 h 953871"/>
              <a:gd name="connsiteX13" fmla="*/ 53975 w 958850"/>
              <a:gd name="connsiteY13" fmla="*/ 772897 h 953871"/>
              <a:gd name="connsiteX14" fmla="*/ 47625 w 958850"/>
              <a:gd name="connsiteY14" fmla="*/ 947522 h 953871"/>
              <a:gd name="connsiteX15" fmla="*/ 0 w 958850"/>
              <a:gd name="connsiteY15" fmla="*/ 946174 h 953871"/>
              <a:gd name="connsiteX16" fmla="*/ 0 w 958850"/>
              <a:gd name="connsiteY16" fmla="*/ 1 h 953871"/>
              <a:gd name="connsiteX0" fmla="*/ 0 w 1025301"/>
              <a:gd name="connsiteY0" fmla="*/ 1270 h 955140"/>
              <a:gd name="connsiteX1" fmla="*/ 955675 w 1025301"/>
              <a:gd name="connsiteY1" fmla="*/ 9605 h 955140"/>
              <a:gd name="connsiteX2" fmla="*/ 952499 w 1025301"/>
              <a:gd name="connsiteY2" fmla="*/ 95733 h 955140"/>
              <a:gd name="connsiteX3" fmla="*/ 958850 w 1025301"/>
              <a:gd name="connsiteY3" fmla="*/ 946782 h 955140"/>
              <a:gd name="connsiteX4" fmla="*/ 911224 w 1025301"/>
              <a:gd name="connsiteY4" fmla="*/ 955140 h 955140"/>
              <a:gd name="connsiteX5" fmla="*/ 904874 w 1025301"/>
              <a:gd name="connsiteY5" fmla="*/ 763979 h 955140"/>
              <a:gd name="connsiteX6" fmla="*/ 752474 w 1025301"/>
              <a:gd name="connsiteY6" fmla="*/ 770990 h 955140"/>
              <a:gd name="connsiteX7" fmla="*/ 752475 w 1025301"/>
              <a:gd name="connsiteY7" fmla="*/ 951965 h 955140"/>
              <a:gd name="connsiteX8" fmla="*/ 625475 w 1025301"/>
              <a:gd name="connsiteY8" fmla="*/ 948790 h 955140"/>
              <a:gd name="connsiteX9" fmla="*/ 625475 w 1025301"/>
              <a:gd name="connsiteY9" fmla="*/ 558264 h 955140"/>
              <a:gd name="connsiteX10" fmla="*/ 358775 w 1025301"/>
              <a:gd name="connsiteY10" fmla="*/ 561440 h 955140"/>
              <a:gd name="connsiteX11" fmla="*/ 358775 w 1025301"/>
              <a:gd name="connsiteY11" fmla="*/ 948790 h 955140"/>
              <a:gd name="connsiteX12" fmla="*/ 200025 w 1025301"/>
              <a:gd name="connsiteY12" fmla="*/ 948791 h 955140"/>
              <a:gd name="connsiteX13" fmla="*/ 203200 w 1025301"/>
              <a:gd name="connsiteY13" fmla="*/ 774166 h 955140"/>
              <a:gd name="connsiteX14" fmla="*/ 53975 w 1025301"/>
              <a:gd name="connsiteY14" fmla="*/ 774166 h 955140"/>
              <a:gd name="connsiteX15" fmla="*/ 47625 w 1025301"/>
              <a:gd name="connsiteY15" fmla="*/ 948791 h 955140"/>
              <a:gd name="connsiteX16" fmla="*/ 0 w 1025301"/>
              <a:gd name="connsiteY16" fmla="*/ 947443 h 955140"/>
              <a:gd name="connsiteX17" fmla="*/ 0 w 1025301"/>
              <a:gd name="connsiteY17" fmla="*/ 1270 h 955140"/>
              <a:gd name="connsiteX0" fmla="*/ 3176 w 1028477"/>
              <a:gd name="connsiteY0" fmla="*/ 1270 h 955140"/>
              <a:gd name="connsiteX1" fmla="*/ 958851 w 1028477"/>
              <a:gd name="connsiteY1" fmla="*/ 9605 h 955140"/>
              <a:gd name="connsiteX2" fmla="*/ 955675 w 1028477"/>
              <a:gd name="connsiteY2" fmla="*/ 95733 h 955140"/>
              <a:gd name="connsiteX3" fmla="*/ 962026 w 1028477"/>
              <a:gd name="connsiteY3" fmla="*/ 946782 h 955140"/>
              <a:gd name="connsiteX4" fmla="*/ 914400 w 1028477"/>
              <a:gd name="connsiteY4" fmla="*/ 955140 h 955140"/>
              <a:gd name="connsiteX5" fmla="*/ 908050 w 1028477"/>
              <a:gd name="connsiteY5" fmla="*/ 763979 h 955140"/>
              <a:gd name="connsiteX6" fmla="*/ 755650 w 1028477"/>
              <a:gd name="connsiteY6" fmla="*/ 770990 h 955140"/>
              <a:gd name="connsiteX7" fmla="*/ 755651 w 1028477"/>
              <a:gd name="connsiteY7" fmla="*/ 951965 h 955140"/>
              <a:gd name="connsiteX8" fmla="*/ 628651 w 1028477"/>
              <a:gd name="connsiteY8" fmla="*/ 948790 h 955140"/>
              <a:gd name="connsiteX9" fmla="*/ 628651 w 1028477"/>
              <a:gd name="connsiteY9" fmla="*/ 558264 h 955140"/>
              <a:gd name="connsiteX10" fmla="*/ 361951 w 1028477"/>
              <a:gd name="connsiteY10" fmla="*/ 561440 h 955140"/>
              <a:gd name="connsiteX11" fmla="*/ 361951 w 1028477"/>
              <a:gd name="connsiteY11" fmla="*/ 948790 h 955140"/>
              <a:gd name="connsiteX12" fmla="*/ 203201 w 1028477"/>
              <a:gd name="connsiteY12" fmla="*/ 948791 h 955140"/>
              <a:gd name="connsiteX13" fmla="*/ 206376 w 1028477"/>
              <a:gd name="connsiteY13" fmla="*/ 774166 h 955140"/>
              <a:gd name="connsiteX14" fmla="*/ 57151 w 1028477"/>
              <a:gd name="connsiteY14" fmla="*/ 774166 h 955140"/>
              <a:gd name="connsiteX15" fmla="*/ 50801 w 1028477"/>
              <a:gd name="connsiteY15" fmla="*/ 948791 h 955140"/>
              <a:gd name="connsiteX16" fmla="*/ 3176 w 1028477"/>
              <a:gd name="connsiteY16" fmla="*/ 947443 h 955140"/>
              <a:gd name="connsiteX17" fmla="*/ 0 w 1028477"/>
              <a:gd name="connsiteY17" fmla="*/ 103406 h 955140"/>
              <a:gd name="connsiteX18" fmla="*/ 3176 w 1028477"/>
              <a:gd name="connsiteY18" fmla="*/ 1270 h 955140"/>
              <a:gd name="connsiteX0" fmla="*/ 16254 w 1041555"/>
              <a:gd name="connsiteY0" fmla="*/ 1270 h 955140"/>
              <a:gd name="connsiteX1" fmla="*/ 971929 w 1041555"/>
              <a:gd name="connsiteY1" fmla="*/ 9605 h 955140"/>
              <a:gd name="connsiteX2" fmla="*/ 968753 w 1041555"/>
              <a:gd name="connsiteY2" fmla="*/ 95733 h 955140"/>
              <a:gd name="connsiteX3" fmla="*/ 975104 w 1041555"/>
              <a:gd name="connsiteY3" fmla="*/ 946782 h 955140"/>
              <a:gd name="connsiteX4" fmla="*/ 927478 w 1041555"/>
              <a:gd name="connsiteY4" fmla="*/ 955140 h 955140"/>
              <a:gd name="connsiteX5" fmla="*/ 921128 w 1041555"/>
              <a:gd name="connsiteY5" fmla="*/ 763979 h 955140"/>
              <a:gd name="connsiteX6" fmla="*/ 768728 w 1041555"/>
              <a:gd name="connsiteY6" fmla="*/ 770990 h 955140"/>
              <a:gd name="connsiteX7" fmla="*/ 768729 w 1041555"/>
              <a:gd name="connsiteY7" fmla="*/ 951965 h 955140"/>
              <a:gd name="connsiteX8" fmla="*/ 641729 w 1041555"/>
              <a:gd name="connsiteY8" fmla="*/ 948790 h 955140"/>
              <a:gd name="connsiteX9" fmla="*/ 641729 w 1041555"/>
              <a:gd name="connsiteY9" fmla="*/ 558264 h 955140"/>
              <a:gd name="connsiteX10" fmla="*/ 375029 w 1041555"/>
              <a:gd name="connsiteY10" fmla="*/ 561440 h 955140"/>
              <a:gd name="connsiteX11" fmla="*/ 375029 w 1041555"/>
              <a:gd name="connsiteY11" fmla="*/ 948790 h 955140"/>
              <a:gd name="connsiteX12" fmla="*/ 216279 w 1041555"/>
              <a:gd name="connsiteY12" fmla="*/ 948791 h 955140"/>
              <a:gd name="connsiteX13" fmla="*/ 219454 w 1041555"/>
              <a:gd name="connsiteY13" fmla="*/ 774166 h 955140"/>
              <a:gd name="connsiteX14" fmla="*/ 70229 w 1041555"/>
              <a:gd name="connsiteY14" fmla="*/ 774166 h 955140"/>
              <a:gd name="connsiteX15" fmla="*/ 63879 w 1041555"/>
              <a:gd name="connsiteY15" fmla="*/ 948791 h 955140"/>
              <a:gd name="connsiteX16" fmla="*/ 16254 w 1041555"/>
              <a:gd name="connsiteY16" fmla="*/ 947443 h 955140"/>
              <a:gd name="connsiteX17" fmla="*/ 13078 w 1041555"/>
              <a:gd name="connsiteY17" fmla="*/ 103406 h 955140"/>
              <a:gd name="connsiteX18" fmla="*/ 16254 w 1041555"/>
              <a:gd name="connsiteY18" fmla="*/ 1270 h 955140"/>
              <a:gd name="connsiteX0" fmla="*/ 16254 w 977141"/>
              <a:gd name="connsiteY0" fmla="*/ 0 h 953870"/>
              <a:gd name="connsiteX1" fmla="*/ 971929 w 977141"/>
              <a:gd name="connsiteY1" fmla="*/ 8335 h 953870"/>
              <a:gd name="connsiteX2" fmla="*/ 968753 w 977141"/>
              <a:gd name="connsiteY2" fmla="*/ 94463 h 953870"/>
              <a:gd name="connsiteX3" fmla="*/ 975104 w 977141"/>
              <a:gd name="connsiteY3" fmla="*/ 945512 h 953870"/>
              <a:gd name="connsiteX4" fmla="*/ 927478 w 977141"/>
              <a:gd name="connsiteY4" fmla="*/ 953870 h 953870"/>
              <a:gd name="connsiteX5" fmla="*/ 921128 w 977141"/>
              <a:gd name="connsiteY5" fmla="*/ 762709 h 953870"/>
              <a:gd name="connsiteX6" fmla="*/ 768728 w 977141"/>
              <a:gd name="connsiteY6" fmla="*/ 769720 h 953870"/>
              <a:gd name="connsiteX7" fmla="*/ 768729 w 977141"/>
              <a:gd name="connsiteY7" fmla="*/ 950695 h 953870"/>
              <a:gd name="connsiteX8" fmla="*/ 641729 w 977141"/>
              <a:gd name="connsiteY8" fmla="*/ 947520 h 953870"/>
              <a:gd name="connsiteX9" fmla="*/ 641729 w 977141"/>
              <a:gd name="connsiteY9" fmla="*/ 556994 h 953870"/>
              <a:gd name="connsiteX10" fmla="*/ 375029 w 977141"/>
              <a:gd name="connsiteY10" fmla="*/ 560170 h 953870"/>
              <a:gd name="connsiteX11" fmla="*/ 375029 w 977141"/>
              <a:gd name="connsiteY11" fmla="*/ 947520 h 953870"/>
              <a:gd name="connsiteX12" fmla="*/ 216279 w 977141"/>
              <a:gd name="connsiteY12" fmla="*/ 947521 h 953870"/>
              <a:gd name="connsiteX13" fmla="*/ 219454 w 977141"/>
              <a:gd name="connsiteY13" fmla="*/ 772896 h 953870"/>
              <a:gd name="connsiteX14" fmla="*/ 70229 w 977141"/>
              <a:gd name="connsiteY14" fmla="*/ 772896 h 953870"/>
              <a:gd name="connsiteX15" fmla="*/ 63879 w 977141"/>
              <a:gd name="connsiteY15" fmla="*/ 947521 h 953870"/>
              <a:gd name="connsiteX16" fmla="*/ 16254 w 977141"/>
              <a:gd name="connsiteY16" fmla="*/ 946173 h 953870"/>
              <a:gd name="connsiteX17" fmla="*/ 13078 w 977141"/>
              <a:gd name="connsiteY17" fmla="*/ 102136 h 953870"/>
              <a:gd name="connsiteX18" fmla="*/ 16254 w 977141"/>
              <a:gd name="connsiteY18" fmla="*/ 0 h 953870"/>
              <a:gd name="connsiteX0" fmla="*/ 16254 w 977141"/>
              <a:gd name="connsiteY0" fmla="*/ 0 h 953870"/>
              <a:gd name="connsiteX1" fmla="*/ 971929 w 977141"/>
              <a:gd name="connsiteY1" fmla="*/ 8335 h 953870"/>
              <a:gd name="connsiteX2" fmla="*/ 968753 w 977141"/>
              <a:gd name="connsiteY2" fmla="*/ 94463 h 953870"/>
              <a:gd name="connsiteX3" fmla="*/ 975104 w 977141"/>
              <a:gd name="connsiteY3" fmla="*/ 945512 h 953870"/>
              <a:gd name="connsiteX4" fmla="*/ 927478 w 977141"/>
              <a:gd name="connsiteY4" fmla="*/ 953870 h 953870"/>
              <a:gd name="connsiteX5" fmla="*/ 921128 w 977141"/>
              <a:gd name="connsiteY5" fmla="*/ 762709 h 953870"/>
              <a:gd name="connsiteX6" fmla="*/ 768728 w 977141"/>
              <a:gd name="connsiteY6" fmla="*/ 769720 h 953870"/>
              <a:gd name="connsiteX7" fmla="*/ 768729 w 977141"/>
              <a:gd name="connsiteY7" fmla="*/ 950695 h 953870"/>
              <a:gd name="connsiteX8" fmla="*/ 641729 w 977141"/>
              <a:gd name="connsiteY8" fmla="*/ 947520 h 953870"/>
              <a:gd name="connsiteX9" fmla="*/ 641729 w 977141"/>
              <a:gd name="connsiteY9" fmla="*/ 556994 h 953870"/>
              <a:gd name="connsiteX10" fmla="*/ 375029 w 977141"/>
              <a:gd name="connsiteY10" fmla="*/ 560170 h 953870"/>
              <a:gd name="connsiteX11" fmla="*/ 375029 w 977141"/>
              <a:gd name="connsiteY11" fmla="*/ 947520 h 953870"/>
              <a:gd name="connsiteX12" fmla="*/ 216279 w 977141"/>
              <a:gd name="connsiteY12" fmla="*/ 947521 h 953870"/>
              <a:gd name="connsiteX13" fmla="*/ 219454 w 977141"/>
              <a:gd name="connsiteY13" fmla="*/ 772896 h 953870"/>
              <a:gd name="connsiteX14" fmla="*/ 70229 w 977141"/>
              <a:gd name="connsiteY14" fmla="*/ 772896 h 953870"/>
              <a:gd name="connsiteX15" fmla="*/ 63879 w 977141"/>
              <a:gd name="connsiteY15" fmla="*/ 947521 h 953870"/>
              <a:gd name="connsiteX16" fmla="*/ 16254 w 977141"/>
              <a:gd name="connsiteY16" fmla="*/ 946173 h 953870"/>
              <a:gd name="connsiteX17" fmla="*/ 13078 w 977141"/>
              <a:gd name="connsiteY17" fmla="*/ 102136 h 953870"/>
              <a:gd name="connsiteX18" fmla="*/ 16254 w 977141"/>
              <a:gd name="connsiteY18" fmla="*/ 0 h 953870"/>
              <a:gd name="connsiteX0" fmla="*/ 16254 w 1069774"/>
              <a:gd name="connsiteY0" fmla="*/ 10229 h 964099"/>
              <a:gd name="connsiteX1" fmla="*/ 971929 w 1069774"/>
              <a:gd name="connsiteY1" fmla="*/ 18564 h 964099"/>
              <a:gd name="connsiteX2" fmla="*/ 968753 w 1069774"/>
              <a:gd name="connsiteY2" fmla="*/ 104692 h 964099"/>
              <a:gd name="connsiteX3" fmla="*/ 975104 w 1069774"/>
              <a:gd name="connsiteY3" fmla="*/ 955741 h 964099"/>
              <a:gd name="connsiteX4" fmla="*/ 927478 w 1069774"/>
              <a:gd name="connsiteY4" fmla="*/ 964099 h 964099"/>
              <a:gd name="connsiteX5" fmla="*/ 921128 w 1069774"/>
              <a:gd name="connsiteY5" fmla="*/ 772938 h 964099"/>
              <a:gd name="connsiteX6" fmla="*/ 768728 w 1069774"/>
              <a:gd name="connsiteY6" fmla="*/ 779949 h 964099"/>
              <a:gd name="connsiteX7" fmla="*/ 768729 w 1069774"/>
              <a:gd name="connsiteY7" fmla="*/ 960924 h 964099"/>
              <a:gd name="connsiteX8" fmla="*/ 641729 w 1069774"/>
              <a:gd name="connsiteY8" fmla="*/ 957749 h 964099"/>
              <a:gd name="connsiteX9" fmla="*/ 641729 w 1069774"/>
              <a:gd name="connsiteY9" fmla="*/ 567223 h 964099"/>
              <a:gd name="connsiteX10" fmla="*/ 375029 w 1069774"/>
              <a:gd name="connsiteY10" fmla="*/ 570399 h 964099"/>
              <a:gd name="connsiteX11" fmla="*/ 375029 w 1069774"/>
              <a:gd name="connsiteY11" fmla="*/ 957749 h 964099"/>
              <a:gd name="connsiteX12" fmla="*/ 216279 w 1069774"/>
              <a:gd name="connsiteY12" fmla="*/ 957750 h 964099"/>
              <a:gd name="connsiteX13" fmla="*/ 219454 w 1069774"/>
              <a:gd name="connsiteY13" fmla="*/ 783125 h 964099"/>
              <a:gd name="connsiteX14" fmla="*/ 70229 w 1069774"/>
              <a:gd name="connsiteY14" fmla="*/ 783125 h 964099"/>
              <a:gd name="connsiteX15" fmla="*/ 63879 w 1069774"/>
              <a:gd name="connsiteY15" fmla="*/ 957750 h 964099"/>
              <a:gd name="connsiteX16" fmla="*/ 16254 w 1069774"/>
              <a:gd name="connsiteY16" fmla="*/ 956402 h 964099"/>
              <a:gd name="connsiteX17" fmla="*/ 13078 w 1069774"/>
              <a:gd name="connsiteY17" fmla="*/ 112365 h 964099"/>
              <a:gd name="connsiteX18" fmla="*/ 16254 w 1069774"/>
              <a:gd name="connsiteY18" fmla="*/ 10229 h 964099"/>
              <a:gd name="connsiteX0" fmla="*/ 3176 w 1056696"/>
              <a:gd name="connsiteY0" fmla="*/ 10229 h 964099"/>
              <a:gd name="connsiteX1" fmla="*/ 958851 w 1056696"/>
              <a:gd name="connsiteY1" fmla="*/ 18564 h 964099"/>
              <a:gd name="connsiteX2" fmla="*/ 955675 w 1056696"/>
              <a:gd name="connsiteY2" fmla="*/ 104692 h 964099"/>
              <a:gd name="connsiteX3" fmla="*/ 962026 w 1056696"/>
              <a:gd name="connsiteY3" fmla="*/ 955741 h 964099"/>
              <a:gd name="connsiteX4" fmla="*/ 914400 w 1056696"/>
              <a:gd name="connsiteY4" fmla="*/ 964099 h 964099"/>
              <a:gd name="connsiteX5" fmla="*/ 908050 w 1056696"/>
              <a:gd name="connsiteY5" fmla="*/ 772938 h 964099"/>
              <a:gd name="connsiteX6" fmla="*/ 755650 w 1056696"/>
              <a:gd name="connsiteY6" fmla="*/ 779949 h 964099"/>
              <a:gd name="connsiteX7" fmla="*/ 755651 w 1056696"/>
              <a:gd name="connsiteY7" fmla="*/ 960924 h 964099"/>
              <a:gd name="connsiteX8" fmla="*/ 628651 w 1056696"/>
              <a:gd name="connsiteY8" fmla="*/ 957749 h 964099"/>
              <a:gd name="connsiteX9" fmla="*/ 628651 w 1056696"/>
              <a:gd name="connsiteY9" fmla="*/ 567223 h 964099"/>
              <a:gd name="connsiteX10" fmla="*/ 361951 w 1056696"/>
              <a:gd name="connsiteY10" fmla="*/ 570399 h 964099"/>
              <a:gd name="connsiteX11" fmla="*/ 361951 w 1056696"/>
              <a:gd name="connsiteY11" fmla="*/ 957749 h 964099"/>
              <a:gd name="connsiteX12" fmla="*/ 203201 w 1056696"/>
              <a:gd name="connsiteY12" fmla="*/ 957750 h 964099"/>
              <a:gd name="connsiteX13" fmla="*/ 206376 w 1056696"/>
              <a:gd name="connsiteY13" fmla="*/ 783125 h 964099"/>
              <a:gd name="connsiteX14" fmla="*/ 57151 w 1056696"/>
              <a:gd name="connsiteY14" fmla="*/ 783125 h 964099"/>
              <a:gd name="connsiteX15" fmla="*/ 50801 w 1056696"/>
              <a:gd name="connsiteY15" fmla="*/ 957750 h 964099"/>
              <a:gd name="connsiteX16" fmla="*/ 3176 w 1056696"/>
              <a:gd name="connsiteY16" fmla="*/ 956402 h 964099"/>
              <a:gd name="connsiteX17" fmla="*/ 0 w 1056696"/>
              <a:gd name="connsiteY17" fmla="*/ 112365 h 964099"/>
              <a:gd name="connsiteX18" fmla="*/ 3176 w 1056696"/>
              <a:gd name="connsiteY18" fmla="*/ 10229 h 964099"/>
              <a:gd name="connsiteX0" fmla="*/ 3176 w 1056696"/>
              <a:gd name="connsiteY0" fmla="*/ 10229 h 964099"/>
              <a:gd name="connsiteX1" fmla="*/ 958851 w 1056696"/>
              <a:gd name="connsiteY1" fmla="*/ 18564 h 964099"/>
              <a:gd name="connsiteX2" fmla="*/ 955675 w 1056696"/>
              <a:gd name="connsiteY2" fmla="*/ 104692 h 964099"/>
              <a:gd name="connsiteX3" fmla="*/ 962026 w 1056696"/>
              <a:gd name="connsiteY3" fmla="*/ 955741 h 964099"/>
              <a:gd name="connsiteX4" fmla="*/ 914400 w 1056696"/>
              <a:gd name="connsiteY4" fmla="*/ 964099 h 964099"/>
              <a:gd name="connsiteX5" fmla="*/ 908050 w 1056696"/>
              <a:gd name="connsiteY5" fmla="*/ 772938 h 964099"/>
              <a:gd name="connsiteX6" fmla="*/ 755650 w 1056696"/>
              <a:gd name="connsiteY6" fmla="*/ 779949 h 964099"/>
              <a:gd name="connsiteX7" fmla="*/ 755651 w 1056696"/>
              <a:gd name="connsiteY7" fmla="*/ 960924 h 964099"/>
              <a:gd name="connsiteX8" fmla="*/ 628651 w 1056696"/>
              <a:gd name="connsiteY8" fmla="*/ 957749 h 964099"/>
              <a:gd name="connsiteX9" fmla="*/ 628651 w 1056696"/>
              <a:gd name="connsiteY9" fmla="*/ 567223 h 964099"/>
              <a:gd name="connsiteX10" fmla="*/ 361951 w 1056696"/>
              <a:gd name="connsiteY10" fmla="*/ 570399 h 964099"/>
              <a:gd name="connsiteX11" fmla="*/ 361951 w 1056696"/>
              <a:gd name="connsiteY11" fmla="*/ 957749 h 964099"/>
              <a:gd name="connsiteX12" fmla="*/ 203201 w 1056696"/>
              <a:gd name="connsiteY12" fmla="*/ 957750 h 964099"/>
              <a:gd name="connsiteX13" fmla="*/ 206376 w 1056696"/>
              <a:gd name="connsiteY13" fmla="*/ 783125 h 964099"/>
              <a:gd name="connsiteX14" fmla="*/ 57151 w 1056696"/>
              <a:gd name="connsiteY14" fmla="*/ 783125 h 964099"/>
              <a:gd name="connsiteX15" fmla="*/ 50801 w 1056696"/>
              <a:gd name="connsiteY15" fmla="*/ 957750 h 964099"/>
              <a:gd name="connsiteX16" fmla="*/ 3176 w 1056696"/>
              <a:gd name="connsiteY16" fmla="*/ 956402 h 964099"/>
              <a:gd name="connsiteX17" fmla="*/ 0 w 1056696"/>
              <a:gd name="connsiteY17" fmla="*/ 112365 h 964099"/>
              <a:gd name="connsiteX18" fmla="*/ 3176 w 1056696"/>
              <a:gd name="connsiteY18" fmla="*/ 10229 h 964099"/>
              <a:gd name="connsiteX0" fmla="*/ 14 w 1113859"/>
              <a:gd name="connsiteY0" fmla="*/ 2556 h 964099"/>
              <a:gd name="connsiteX1" fmla="*/ 1016014 w 1113859"/>
              <a:gd name="connsiteY1" fmla="*/ 18564 h 964099"/>
              <a:gd name="connsiteX2" fmla="*/ 1012838 w 1113859"/>
              <a:gd name="connsiteY2" fmla="*/ 104692 h 964099"/>
              <a:gd name="connsiteX3" fmla="*/ 1019189 w 1113859"/>
              <a:gd name="connsiteY3" fmla="*/ 955741 h 964099"/>
              <a:gd name="connsiteX4" fmla="*/ 971563 w 1113859"/>
              <a:gd name="connsiteY4" fmla="*/ 964099 h 964099"/>
              <a:gd name="connsiteX5" fmla="*/ 965213 w 1113859"/>
              <a:gd name="connsiteY5" fmla="*/ 772938 h 964099"/>
              <a:gd name="connsiteX6" fmla="*/ 812813 w 1113859"/>
              <a:gd name="connsiteY6" fmla="*/ 779949 h 964099"/>
              <a:gd name="connsiteX7" fmla="*/ 812814 w 1113859"/>
              <a:gd name="connsiteY7" fmla="*/ 960924 h 964099"/>
              <a:gd name="connsiteX8" fmla="*/ 685814 w 1113859"/>
              <a:gd name="connsiteY8" fmla="*/ 957749 h 964099"/>
              <a:gd name="connsiteX9" fmla="*/ 685814 w 1113859"/>
              <a:gd name="connsiteY9" fmla="*/ 567223 h 964099"/>
              <a:gd name="connsiteX10" fmla="*/ 419114 w 1113859"/>
              <a:gd name="connsiteY10" fmla="*/ 570399 h 964099"/>
              <a:gd name="connsiteX11" fmla="*/ 419114 w 1113859"/>
              <a:gd name="connsiteY11" fmla="*/ 957749 h 964099"/>
              <a:gd name="connsiteX12" fmla="*/ 260364 w 1113859"/>
              <a:gd name="connsiteY12" fmla="*/ 957750 h 964099"/>
              <a:gd name="connsiteX13" fmla="*/ 263539 w 1113859"/>
              <a:gd name="connsiteY13" fmla="*/ 783125 h 964099"/>
              <a:gd name="connsiteX14" fmla="*/ 114314 w 1113859"/>
              <a:gd name="connsiteY14" fmla="*/ 783125 h 964099"/>
              <a:gd name="connsiteX15" fmla="*/ 107964 w 1113859"/>
              <a:gd name="connsiteY15" fmla="*/ 957750 h 964099"/>
              <a:gd name="connsiteX16" fmla="*/ 60339 w 1113859"/>
              <a:gd name="connsiteY16" fmla="*/ 956402 h 964099"/>
              <a:gd name="connsiteX17" fmla="*/ 57163 w 1113859"/>
              <a:gd name="connsiteY17" fmla="*/ 112365 h 964099"/>
              <a:gd name="connsiteX18" fmla="*/ 14 w 1113859"/>
              <a:gd name="connsiteY18" fmla="*/ 2556 h 964099"/>
              <a:gd name="connsiteX0" fmla="*/ 14 w 1088462"/>
              <a:gd name="connsiteY0" fmla="*/ 0 h 961543"/>
              <a:gd name="connsiteX1" fmla="*/ 1016014 w 1088462"/>
              <a:gd name="connsiteY1" fmla="*/ 16008 h 961543"/>
              <a:gd name="connsiteX2" fmla="*/ 1012838 w 1088462"/>
              <a:gd name="connsiteY2" fmla="*/ 102136 h 961543"/>
              <a:gd name="connsiteX3" fmla="*/ 1019189 w 1088462"/>
              <a:gd name="connsiteY3" fmla="*/ 953185 h 961543"/>
              <a:gd name="connsiteX4" fmla="*/ 971563 w 1088462"/>
              <a:gd name="connsiteY4" fmla="*/ 961543 h 961543"/>
              <a:gd name="connsiteX5" fmla="*/ 965213 w 1088462"/>
              <a:gd name="connsiteY5" fmla="*/ 770382 h 961543"/>
              <a:gd name="connsiteX6" fmla="*/ 812813 w 1088462"/>
              <a:gd name="connsiteY6" fmla="*/ 777393 h 961543"/>
              <a:gd name="connsiteX7" fmla="*/ 812814 w 1088462"/>
              <a:gd name="connsiteY7" fmla="*/ 958368 h 961543"/>
              <a:gd name="connsiteX8" fmla="*/ 685814 w 1088462"/>
              <a:gd name="connsiteY8" fmla="*/ 955193 h 961543"/>
              <a:gd name="connsiteX9" fmla="*/ 685814 w 1088462"/>
              <a:gd name="connsiteY9" fmla="*/ 564667 h 961543"/>
              <a:gd name="connsiteX10" fmla="*/ 419114 w 1088462"/>
              <a:gd name="connsiteY10" fmla="*/ 567843 h 961543"/>
              <a:gd name="connsiteX11" fmla="*/ 419114 w 1088462"/>
              <a:gd name="connsiteY11" fmla="*/ 955193 h 961543"/>
              <a:gd name="connsiteX12" fmla="*/ 260364 w 1088462"/>
              <a:gd name="connsiteY12" fmla="*/ 955194 h 961543"/>
              <a:gd name="connsiteX13" fmla="*/ 263539 w 1088462"/>
              <a:gd name="connsiteY13" fmla="*/ 780569 h 961543"/>
              <a:gd name="connsiteX14" fmla="*/ 114314 w 1088462"/>
              <a:gd name="connsiteY14" fmla="*/ 780569 h 961543"/>
              <a:gd name="connsiteX15" fmla="*/ 107964 w 1088462"/>
              <a:gd name="connsiteY15" fmla="*/ 955194 h 961543"/>
              <a:gd name="connsiteX16" fmla="*/ 60339 w 1088462"/>
              <a:gd name="connsiteY16" fmla="*/ 953846 h 961543"/>
              <a:gd name="connsiteX17" fmla="*/ 57163 w 1088462"/>
              <a:gd name="connsiteY17" fmla="*/ 109809 h 961543"/>
              <a:gd name="connsiteX18" fmla="*/ 14 w 1088462"/>
              <a:gd name="connsiteY18" fmla="*/ 0 h 961543"/>
              <a:gd name="connsiteX0" fmla="*/ 14 w 1088462"/>
              <a:gd name="connsiteY0" fmla="*/ 0 h 961543"/>
              <a:gd name="connsiteX1" fmla="*/ 1016014 w 1088462"/>
              <a:gd name="connsiteY1" fmla="*/ 16008 h 961543"/>
              <a:gd name="connsiteX2" fmla="*/ 1012838 w 1088462"/>
              <a:gd name="connsiteY2" fmla="*/ 102136 h 961543"/>
              <a:gd name="connsiteX3" fmla="*/ 1019189 w 1088462"/>
              <a:gd name="connsiteY3" fmla="*/ 953185 h 961543"/>
              <a:gd name="connsiteX4" fmla="*/ 971563 w 1088462"/>
              <a:gd name="connsiteY4" fmla="*/ 961543 h 961543"/>
              <a:gd name="connsiteX5" fmla="*/ 965213 w 1088462"/>
              <a:gd name="connsiteY5" fmla="*/ 770382 h 961543"/>
              <a:gd name="connsiteX6" fmla="*/ 812813 w 1088462"/>
              <a:gd name="connsiteY6" fmla="*/ 777393 h 961543"/>
              <a:gd name="connsiteX7" fmla="*/ 812814 w 1088462"/>
              <a:gd name="connsiteY7" fmla="*/ 958368 h 961543"/>
              <a:gd name="connsiteX8" fmla="*/ 685814 w 1088462"/>
              <a:gd name="connsiteY8" fmla="*/ 955193 h 961543"/>
              <a:gd name="connsiteX9" fmla="*/ 685814 w 1088462"/>
              <a:gd name="connsiteY9" fmla="*/ 564667 h 961543"/>
              <a:gd name="connsiteX10" fmla="*/ 419114 w 1088462"/>
              <a:gd name="connsiteY10" fmla="*/ 567843 h 961543"/>
              <a:gd name="connsiteX11" fmla="*/ 419114 w 1088462"/>
              <a:gd name="connsiteY11" fmla="*/ 955193 h 961543"/>
              <a:gd name="connsiteX12" fmla="*/ 260364 w 1088462"/>
              <a:gd name="connsiteY12" fmla="*/ 955194 h 961543"/>
              <a:gd name="connsiteX13" fmla="*/ 263539 w 1088462"/>
              <a:gd name="connsiteY13" fmla="*/ 780569 h 961543"/>
              <a:gd name="connsiteX14" fmla="*/ 114314 w 1088462"/>
              <a:gd name="connsiteY14" fmla="*/ 780569 h 961543"/>
              <a:gd name="connsiteX15" fmla="*/ 107964 w 1088462"/>
              <a:gd name="connsiteY15" fmla="*/ 955194 h 961543"/>
              <a:gd name="connsiteX16" fmla="*/ 60339 w 1088462"/>
              <a:gd name="connsiteY16" fmla="*/ 953846 h 961543"/>
              <a:gd name="connsiteX17" fmla="*/ 57163 w 1088462"/>
              <a:gd name="connsiteY17" fmla="*/ 109809 h 961543"/>
              <a:gd name="connsiteX18" fmla="*/ 14 w 1088462"/>
              <a:gd name="connsiteY18" fmla="*/ 0 h 961543"/>
              <a:gd name="connsiteX0" fmla="*/ 14 w 1081427"/>
              <a:gd name="connsiteY0" fmla="*/ 68399 h 1029942"/>
              <a:gd name="connsiteX1" fmla="*/ 1006489 w 1081427"/>
              <a:gd name="connsiteY1" fmla="*/ 0 h 1029942"/>
              <a:gd name="connsiteX2" fmla="*/ 1012838 w 1081427"/>
              <a:gd name="connsiteY2" fmla="*/ 170535 h 1029942"/>
              <a:gd name="connsiteX3" fmla="*/ 1019189 w 1081427"/>
              <a:gd name="connsiteY3" fmla="*/ 1021584 h 1029942"/>
              <a:gd name="connsiteX4" fmla="*/ 971563 w 1081427"/>
              <a:gd name="connsiteY4" fmla="*/ 1029942 h 1029942"/>
              <a:gd name="connsiteX5" fmla="*/ 965213 w 1081427"/>
              <a:gd name="connsiteY5" fmla="*/ 838781 h 1029942"/>
              <a:gd name="connsiteX6" fmla="*/ 812813 w 1081427"/>
              <a:gd name="connsiteY6" fmla="*/ 845792 h 1029942"/>
              <a:gd name="connsiteX7" fmla="*/ 812814 w 1081427"/>
              <a:gd name="connsiteY7" fmla="*/ 1026767 h 1029942"/>
              <a:gd name="connsiteX8" fmla="*/ 685814 w 1081427"/>
              <a:gd name="connsiteY8" fmla="*/ 1023592 h 1029942"/>
              <a:gd name="connsiteX9" fmla="*/ 685814 w 1081427"/>
              <a:gd name="connsiteY9" fmla="*/ 633066 h 1029942"/>
              <a:gd name="connsiteX10" fmla="*/ 419114 w 1081427"/>
              <a:gd name="connsiteY10" fmla="*/ 636242 h 1029942"/>
              <a:gd name="connsiteX11" fmla="*/ 419114 w 1081427"/>
              <a:gd name="connsiteY11" fmla="*/ 1023592 h 1029942"/>
              <a:gd name="connsiteX12" fmla="*/ 260364 w 1081427"/>
              <a:gd name="connsiteY12" fmla="*/ 1023593 h 1029942"/>
              <a:gd name="connsiteX13" fmla="*/ 263539 w 1081427"/>
              <a:gd name="connsiteY13" fmla="*/ 848968 h 1029942"/>
              <a:gd name="connsiteX14" fmla="*/ 114314 w 1081427"/>
              <a:gd name="connsiteY14" fmla="*/ 848968 h 1029942"/>
              <a:gd name="connsiteX15" fmla="*/ 107964 w 1081427"/>
              <a:gd name="connsiteY15" fmla="*/ 1023593 h 1029942"/>
              <a:gd name="connsiteX16" fmla="*/ 60339 w 1081427"/>
              <a:gd name="connsiteY16" fmla="*/ 1022245 h 1029942"/>
              <a:gd name="connsiteX17" fmla="*/ 57163 w 1081427"/>
              <a:gd name="connsiteY17" fmla="*/ 178208 h 1029942"/>
              <a:gd name="connsiteX18" fmla="*/ 14 w 1081427"/>
              <a:gd name="connsiteY18" fmla="*/ 68399 h 1029942"/>
              <a:gd name="connsiteX0" fmla="*/ 14 w 1081427"/>
              <a:gd name="connsiteY0" fmla="*/ 68399 h 1029942"/>
              <a:gd name="connsiteX1" fmla="*/ 1006489 w 1081427"/>
              <a:gd name="connsiteY1" fmla="*/ 0 h 1029942"/>
              <a:gd name="connsiteX2" fmla="*/ 1012838 w 1081427"/>
              <a:gd name="connsiteY2" fmla="*/ 170535 h 1029942"/>
              <a:gd name="connsiteX3" fmla="*/ 1019189 w 1081427"/>
              <a:gd name="connsiteY3" fmla="*/ 1021584 h 1029942"/>
              <a:gd name="connsiteX4" fmla="*/ 971563 w 1081427"/>
              <a:gd name="connsiteY4" fmla="*/ 1029942 h 1029942"/>
              <a:gd name="connsiteX5" fmla="*/ 965213 w 1081427"/>
              <a:gd name="connsiteY5" fmla="*/ 838781 h 1029942"/>
              <a:gd name="connsiteX6" fmla="*/ 812813 w 1081427"/>
              <a:gd name="connsiteY6" fmla="*/ 845792 h 1029942"/>
              <a:gd name="connsiteX7" fmla="*/ 812814 w 1081427"/>
              <a:gd name="connsiteY7" fmla="*/ 1026767 h 1029942"/>
              <a:gd name="connsiteX8" fmla="*/ 685814 w 1081427"/>
              <a:gd name="connsiteY8" fmla="*/ 1023592 h 1029942"/>
              <a:gd name="connsiteX9" fmla="*/ 685814 w 1081427"/>
              <a:gd name="connsiteY9" fmla="*/ 633066 h 1029942"/>
              <a:gd name="connsiteX10" fmla="*/ 419114 w 1081427"/>
              <a:gd name="connsiteY10" fmla="*/ 636242 h 1029942"/>
              <a:gd name="connsiteX11" fmla="*/ 419114 w 1081427"/>
              <a:gd name="connsiteY11" fmla="*/ 1023592 h 1029942"/>
              <a:gd name="connsiteX12" fmla="*/ 260364 w 1081427"/>
              <a:gd name="connsiteY12" fmla="*/ 1023593 h 1029942"/>
              <a:gd name="connsiteX13" fmla="*/ 263539 w 1081427"/>
              <a:gd name="connsiteY13" fmla="*/ 848968 h 1029942"/>
              <a:gd name="connsiteX14" fmla="*/ 114314 w 1081427"/>
              <a:gd name="connsiteY14" fmla="*/ 848968 h 1029942"/>
              <a:gd name="connsiteX15" fmla="*/ 107964 w 1081427"/>
              <a:gd name="connsiteY15" fmla="*/ 1023593 h 1029942"/>
              <a:gd name="connsiteX16" fmla="*/ 60339 w 1081427"/>
              <a:gd name="connsiteY16" fmla="*/ 1022245 h 1029942"/>
              <a:gd name="connsiteX17" fmla="*/ 57163 w 1081427"/>
              <a:gd name="connsiteY17" fmla="*/ 178208 h 1029942"/>
              <a:gd name="connsiteX18" fmla="*/ 14 w 1081427"/>
              <a:gd name="connsiteY18" fmla="*/ 68399 h 1029942"/>
              <a:gd name="connsiteX0" fmla="*/ 14 w 1061684"/>
              <a:gd name="connsiteY0" fmla="*/ 68399 h 1029942"/>
              <a:gd name="connsiteX1" fmla="*/ 1006489 w 1061684"/>
              <a:gd name="connsiteY1" fmla="*/ 0 h 1029942"/>
              <a:gd name="connsiteX2" fmla="*/ 1012838 w 1061684"/>
              <a:gd name="connsiteY2" fmla="*/ 170535 h 1029942"/>
              <a:gd name="connsiteX3" fmla="*/ 1019189 w 1061684"/>
              <a:gd name="connsiteY3" fmla="*/ 1021584 h 1029942"/>
              <a:gd name="connsiteX4" fmla="*/ 971563 w 1061684"/>
              <a:gd name="connsiteY4" fmla="*/ 1029942 h 1029942"/>
              <a:gd name="connsiteX5" fmla="*/ 965213 w 1061684"/>
              <a:gd name="connsiteY5" fmla="*/ 838781 h 1029942"/>
              <a:gd name="connsiteX6" fmla="*/ 812813 w 1061684"/>
              <a:gd name="connsiteY6" fmla="*/ 845792 h 1029942"/>
              <a:gd name="connsiteX7" fmla="*/ 812814 w 1061684"/>
              <a:gd name="connsiteY7" fmla="*/ 1026767 h 1029942"/>
              <a:gd name="connsiteX8" fmla="*/ 685814 w 1061684"/>
              <a:gd name="connsiteY8" fmla="*/ 1023592 h 1029942"/>
              <a:gd name="connsiteX9" fmla="*/ 685814 w 1061684"/>
              <a:gd name="connsiteY9" fmla="*/ 633066 h 1029942"/>
              <a:gd name="connsiteX10" fmla="*/ 419114 w 1061684"/>
              <a:gd name="connsiteY10" fmla="*/ 636242 h 1029942"/>
              <a:gd name="connsiteX11" fmla="*/ 419114 w 1061684"/>
              <a:gd name="connsiteY11" fmla="*/ 1023592 h 1029942"/>
              <a:gd name="connsiteX12" fmla="*/ 260364 w 1061684"/>
              <a:gd name="connsiteY12" fmla="*/ 1023593 h 1029942"/>
              <a:gd name="connsiteX13" fmla="*/ 263539 w 1061684"/>
              <a:gd name="connsiteY13" fmla="*/ 848968 h 1029942"/>
              <a:gd name="connsiteX14" fmla="*/ 114314 w 1061684"/>
              <a:gd name="connsiteY14" fmla="*/ 848968 h 1029942"/>
              <a:gd name="connsiteX15" fmla="*/ 107964 w 1061684"/>
              <a:gd name="connsiteY15" fmla="*/ 1023593 h 1029942"/>
              <a:gd name="connsiteX16" fmla="*/ 60339 w 1061684"/>
              <a:gd name="connsiteY16" fmla="*/ 1022245 h 1029942"/>
              <a:gd name="connsiteX17" fmla="*/ 57163 w 1061684"/>
              <a:gd name="connsiteY17" fmla="*/ 178208 h 1029942"/>
              <a:gd name="connsiteX18" fmla="*/ 14 w 1061684"/>
              <a:gd name="connsiteY18" fmla="*/ 68399 h 1029942"/>
              <a:gd name="connsiteX0" fmla="*/ 14 w 1071101"/>
              <a:gd name="connsiteY0" fmla="*/ 22359 h 983902"/>
              <a:gd name="connsiteX1" fmla="*/ 1019189 w 1071101"/>
              <a:gd name="connsiteY1" fmla="*/ 0 h 983902"/>
              <a:gd name="connsiteX2" fmla="*/ 1012838 w 1071101"/>
              <a:gd name="connsiteY2" fmla="*/ 124495 h 983902"/>
              <a:gd name="connsiteX3" fmla="*/ 1019189 w 1071101"/>
              <a:gd name="connsiteY3" fmla="*/ 975544 h 983902"/>
              <a:gd name="connsiteX4" fmla="*/ 971563 w 1071101"/>
              <a:gd name="connsiteY4" fmla="*/ 983902 h 983902"/>
              <a:gd name="connsiteX5" fmla="*/ 965213 w 1071101"/>
              <a:gd name="connsiteY5" fmla="*/ 792741 h 983902"/>
              <a:gd name="connsiteX6" fmla="*/ 812813 w 1071101"/>
              <a:gd name="connsiteY6" fmla="*/ 799752 h 983902"/>
              <a:gd name="connsiteX7" fmla="*/ 812814 w 1071101"/>
              <a:gd name="connsiteY7" fmla="*/ 980727 h 983902"/>
              <a:gd name="connsiteX8" fmla="*/ 685814 w 1071101"/>
              <a:gd name="connsiteY8" fmla="*/ 977552 h 983902"/>
              <a:gd name="connsiteX9" fmla="*/ 685814 w 1071101"/>
              <a:gd name="connsiteY9" fmla="*/ 587026 h 983902"/>
              <a:gd name="connsiteX10" fmla="*/ 419114 w 1071101"/>
              <a:gd name="connsiteY10" fmla="*/ 590202 h 983902"/>
              <a:gd name="connsiteX11" fmla="*/ 419114 w 1071101"/>
              <a:gd name="connsiteY11" fmla="*/ 977552 h 983902"/>
              <a:gd name="connsiteX12" fmla="*/ 260364 w 1071101"/>
              <a:gd name="connsiteY12" fmla="*/ 977553 h 983902"/>
              <a:gd name="connsiteX13" fmla="*/ 263539 w 1071101"/>
              <a:gd name="connsiteY13" fmla="*/ 802928 h 983902"/>
              <a:gd name="connsiteX14" fmla="*/ 114314 w 1071101"/>
              <a:gd name="connsiteY14" fmla="*/ 802928 h 983902"/>
              <a:gd name="connsiteX15" fmla="*/ 107964 w 1071101"/>
              <a:gd name="connsiteY15" fmla="*/ 977553 h 983902"/>
              <a:gd name="connsiteX16" fmla="*/ 60339 w 1071101"/>
              <a:gd name="connsiteY16" fmla="*/ 976205 h 983902"/>
              <a:gd name="connsiteX17" fmla="*/ 57163 w 1071101"/>
              <a:gd name="connsiteY17" fmla="*/ 132168 h 983902"/>
              <a:gd name="connsiteX18" fmla="*/ 14 w 1071101"/>
              <a:gd name="connsiteY18" fmla="*/ 22359 h 983902"/>
              <a:gd name="connsiteX0" fmla="*/ 14 w 1066872"/>
              <a:gd name="connsiteY0" fmla="*/ 24827 h 986370"/>
              <a:gd name="connsiteX1" fmla="*/ 1019189 w 1066872"/>
              <a:gd name="connsiteY1" fmla="*/ 2468 h 986370"/>
              <a:gd name="connsiteX2" fmla="*/ 1012838 w 1066872"/>
              <a:gd name="connsiteY2" fmla="*/ 126963 h 986370"/>
              <a:gd name="connsiteX3" fmla="*/ 1019189 w 1066872"/>
              <a:gd name="connsiteY3" fmla="*/ 978012 h 986370"/>
              <a:gd name="connsiteX4" fmla="*/ 971563 w 1066872"/>
              <a:gd name="connsiteY4" fmla="*/ 986370 h 986370"/>
              <a:gd name="connsiteX5" fmla="*/ 965213 w 1066872"/>
              <a:gd name="connsiteY5" fmla="*/ 795209 h 986370"/>
              <a:gd name="connsiteX6" fmla="*/ 812813 w 1066872"/>
              <a:gd name="connsiteY6" fmla="*/ 802220 h 986370"/>
              <a:gd name="connsiteX7" fmla="*/ 812814 w 1066872"/>
              <a:gd name="connsiteY7" fmla="*/ 983195 h 986370"/>
              <a:gd name="connsiteX8" fmla="*/ 685814 w 1066872"/>
              <a:gd name="connsiteY8" fmla="*/ 980020 h 986370"/>
              <a:gd name="connsiteX9" fmla="*/ 685814 w 1066872"/>
              <a:gd name="connsiteY9" fmla="*/ 589494 h 986370"/>
              <a:gd name="connsiteX10" fmla="*/ 419114 w 1066872"/>
              <a:gd name="connsiteY10" fmla="*/ 592670 h 986370"/>
              <a:gd name="connsiteX11" fmla="*/ 419114 w 1066872"/>
              <a:gd name="connsiteY11" fmla="*/ 980020 h 986370"/>
              <a:gd name="connsiteX12" fmla="*/ 260364 w 1066872"/>
              <a:gd name="connsiteY12" fmla="*/ 980021 h 986370"/>
              <a:gd name="connsiteX13" fmla="*/ 263539 w 1066872"/>
              <a:gd name="connsiteY13" fmla="*/ 805396 h 986370"/>
              <a:gd name="connsiteX14" fmla="*/ 114314 w 1066872"/>
              <a:gd name="connsiteY14" fmla="*/ 805396 h 986370"/>
              <a:gd name="connsiteX15" fmla="*/ 107964 w 1066872"/>
              <a:gd name="connsiteY15" fmla="*/ 980021 h 986370"/>
              <a:gd name="connsiteX16" fmla="*/ 60339 w 1066872"/>
              <a:gd name="connsiteY16" fmla="*/ 978673 h 986370"/>
              <a:gd name="connsiteX17" fmla="*/ 57163 w 1066872"/>
              <a:gd name="connsiteY17" fmla="*/ 134636 h 986370"/>
              <a:gd name="connsiteX18" fmla="*/ 14 w 1066872"/>
              <a:gd name="connsiteY18" fmla="*/ 24827 h 986370"/>
              <a:gd name="connsiteX0" fmla="*/ 14 w 1074196"/>
              <a:gd name="connsiteY0" fmla="*/ 10923 h 972466"/>
              <a:gd name="connsiteX1" fmla="*/ 1028714 w 1074196"/>
              <a:gd name="connsiteY1" fmla="*/ 7747 h 972466"/>
              <a:gd name="connsiteX2" fmla="*/ 1012838 w 1074196"/>
              <a:gd name="connsiteY2" fmla="*/ 113059 h 972466"/>
              <a:gd name="connsiteX3" fmla="*/ 1019189 w 1074196"/>
              <a:gd name="connsiteY3" fmla="*/ 964108 h 972466"/>
              <a:gd name="connsiteX4" fmla="*/ 971563 w 1074196"/>
              <a:gd name="connsiteY4" fmla="*/ 972466 h 972466"/>
              <a:gd name="connsiteX5" fmla="*/ 965213 w 1074196"/>
              <a:gd name="connsiteY5" fmla="*/ 781305 h 972466"/>
              <a:gd name="connsiteX6" fmla="*/ 812813 w 1074196"/>
              <a:gd name="connsiteY6" fmla="*/ 788316 h 972466"/>
              <a:gd name="connsiteX7" fmla="*/ 812814 w 1074196"/>
              <a:gd name="connsiteY7" fmla="*/ 969291 h 972466"/>
              <a:gd name="connsiteX8" fmla="*/ 685814 w 1074196"/>
              <a:gd name="connsiteY8" fmla="*/ 966116 h 972466"/>
              <a:gd name="connsiteX9" fmla="*/ 685814 w 1074196"/>
              <a:gd name="connsiteY9" fmla="*/ 575590 h 972466"/>
              <a:gd name="connsiteX10" fmla="*/ 419114 w 1074196"/>
              <a:gd name="connsiteY10" fmla="*/ 578766 h 972466"/>
              <a:gd name="connsiteX11" fmla="*/ 419114 w 1074196"/>
              <a:gd name="connsiteY11" fmla="*/ 966116 h 972466"/>
              <a:gd name="connsiteX12" fmla="*/ 260364 w 1074196"/>
              <a:gd name="connsiteY12" fmla="*/ 966117 h 972466"/>
              <a:gd name="connsiteX13" fmla="*/ 263539 w 1074196"/>
              <a:gd name="connsiteY13" fmla="*/ 791492 h 972466"/>
              <a:gd name="connsiteX14" fmla="*/ 114314 w 1074196"/>
              <a:gd name="connsiteY14" fmla="*/ 791492 h 972466"/>
              <a:gd name="connsiteX15" fmla="*/ 107964 w 1074196"/>
              <a:gd name="connsiteY15" fmla="*/ 966117 h 972466"/>
              <a:gd name="connsiteX16" fmla="*/ 60339 w 1074196"/>
              <a:gd name="connsiteY16" fmla="*/ 964769 h 972466"/>
              <a:gd name="connsiteX17" fmla="*/ 57163 w 1074196"/>
              <a:gd name="connsiteY17" fmla="*/ 120732 h 972466"/>
              <a:gd name="connsiteX18" fmla="*/ 14 w 1074196"/>
              <a:gd name="connsiteY18" fmla="*/ 10923 h 972466"/>
              <a:gd name="connsiteX0" fmla="*/ 14 w 1073506"/>
              <a:gd name="connsiteY0" fmla="*/ 10154 h 971697"/>
              <a:gd name="connsiteX1" fmla="*/ 1028714 w 1073506"/>
              <a:gd name="connsiteY1" fmla="*/ 6978 h 971697"/>
              <a:gd name="connsiteX2" fmla="*/ 1009663 w 1073506"/>
              <a:gd name="connsiteY2" fmla="*/ 142984 h 971697"/>
              <a:gd name="connsiteX3" fmla="*/ 1019189 w 1073506"/>
              <a:gd name="connsiteY3" fmla="*/ 963339 h 971697"/>
              <a:gd name="connsiteX4" fmla="*/ 971563 w 1073506"/>
              <a:gd name="connsiteY4" fmla="*/ 971697 h 971697"/>
              <a:gd name="connsiteX5" fmla="*/ 965213 w 1073506"/>
              <a:gd name="connsiteY5" fmla="*/ 780536 h 971697"/>
              <a:gd name="connsiteX6" fmla="*/ 812813 w 1073506"/>
              <a:gd name="connsiteY6" fmla="*/ 787547 h 971697"/>
              <a:gd name="connsiteX7" fmla="*/ 812814 w 1073506"/>
              <a:gd name="connsiteY7" fmla="*/ 968522 h 971697"/>
              <a:gd name="connsiteX8" fmla="*/ 685814 w 1073506"/>
              <a:gd name="connsiteY8" fmla="*/ 965347 h 971697"/>
              <a:gd name="connsiteX9" fmla="*/ 685814 w 1073506"/>
              <a:gd name="connsiteY9" fmla="*/ 574821 h 971697"/>
              <a:gd name="connsiteX10" fmla="*/ 419114 w 1073506"/>
              <a:gd name="connsiteY10" fmla="*/ 577997 h 971697"/>
              <a:gd name="connsiteX11" fmla="*/ 419114 w 1073506"/>
              <a:gd name="connsiteY11" fmla="*/ 965347 h 971697"/>
              <a:gd name="connsiteX12" fmla="*/ 260364 w 1073506"/>
              <a:gd name="connsiteY12" fmla="*/ 965348 h 971697"/>
              <a:gd name="connsiteX13" fmla="*/ 263539 w 1073506"/>
              <a:gd name="connsiteY13" fmla="*/ 790723 h 971697"/>
              <a:gd name="connsiteX14" fmla="*/ 114314 w 1073506"/>
              <a:gd name="connsiteY14" fmla="*/ 790723 h 971697"/>
              <a:gd name="connsiteX15" fmla="*/ 107964 w 1073506"/>
              <a:gd name="connsiteY15" fmla="*/ 965348 h 971697"/>
              <a:gd name="connsiteX16" fmla="*/ 60339 w 1073506"/>
              <a:gd name="connsiteY16" fmla="*/ 964000 h 971697"/>
              <a:gd name="connsiteX17" fmla="*/ 57163 w 1073506"/>
              <a:gd name="connsiteY17" fmla="*/ 119963 h 971697"/>
              <a:gd name="connsiteX18" fmla="*/ 14 w 1073506"/>
              <a:gd name="connsiteY18" fmla="*/ 10154 h 971697"/>
              <a:gd name="connsiteX0" fmla="*/ 14 w 1088188"/>
              <a:gd name="connsiteY0" fmla="*/ 10154 h 971697"/>
              <a:gd name="connsiteX1" fmla="*/ 1028714 w 1088188"/>
              <a:gd name="connsiteY1" fmla="*/ 6978 h 971697"/>
              <a:gd name="connsiteX2" fmla="*/ 1009663 w 1088188"/>
              <a:gd name="connsiteY2" fmla="*/ 142984 h 971697"/>
              <a:gd name="connsiteX3" fmla="*/ 1019189 w 1088188"/>
              <a:gd name="connsiteY3" fmla="*/ 963339 h 971697"/>
              <a:gd name="connsiteX4" fmla="*/ 971563 w 1088188"/>
              <a:gd name="connsiteY4" fmla="*/ 971697 h 971697"/>
              <a:gd name="connsiteX5" fmla="*/ 965213 w 1088188"/>
              <a:gd name="connsiteY5" fmla="*/ 780536 h 971697"/>
              <a:gd name="connsiteX6" fmla="*/ 812813 w 1088188"/>
              <a:gd name="connsiteY6" fmla="*/ 787547 h 971697"/>
              <a:gd name="connsiteX7" fmla="*/ 812814 w 1088188"/>
              <a:gd name="connsiteY7" fmla="*/ 968522 h 971697"/>
              <a:gd name="connsiteX8" fmla="*/ 685814 w 1088188"/>
              <a:gd name="connsiteY8" fmla="*/ 965347 h 971697"/>
              <a:gd name="connsiteX9" fmla="*/ 685814 w 1088188"/>
              <a:gd name="connsiteY9" fmla="*/ 574821 h 971697"/>
              <a:gd name="connsiteX10" fmla="*/ 419114 w 1088188"/>
              <a:gd name="connsiteY10" fmla="*/ 577997 h 971697"/>
              <a:gd name="connsiteX11" fmla="*/ 419114 w 1088188"/>
              <a:gd name="connsiteY11" fmla="*/ 965347 h 971697"/>
              <a:gd name="connsiteX12" fmla="*/ 260364 w 1088188"/>
              <a:gd name="connsiteY12" fmla="*/ 965348 h 971697"/>
              <a:gd name="connsiteX13" fmla="*/ 263539 w 1088188"/>
              <a:gd name="connsiteY13" fmla="*/ 790723 h 971697"/>
              <a:gd name="connsiteX14" fmla="*/ 114314 w 1088188"/>
              <a:gd name="connsiteY14" fmla="*/ 790723 h 971697"/>
              <a:gd name="connsiteX15" fmla="*/ 107964 w 1088188"/>
              <a:gd name="connsiteY15" fmla="*/ 965348 h 971697"/>
              <a:gd name="connsiteX16" fmla="*/ 60339 w 1088188"/>
              <a:gd name="connsiteY16" fmla="*/ 964000 h 971697"/>
              <a:gd name="connsiteX17" fmla="*/ 57163 w 1088188"/>
              <a:gd name="connsiteY17" fmla="*/ 119963 h 971697"/>
              <a:gd name="connsiteX18" fmla="*/ 14 w 1088188"/>
              <a:gd name="connsiteY18" fmla="*/ 10154 h 971697"/>
              <a:gd name="connsiteX0" fmla="*/ 14 w 1067155"/>
              <a:gd name="connsiteY0" fmla="*/ 9230 h 970773"/>
              <a:gd name="connsiteX1" fmla="*/ 993789 w 1067155"/>
              <a:gd name="connsiteY1" fmla="*/ 9891 h 970773"/>
              <a:gd name="connsiteX2" fmla="*/ 1009663 w 1067155"/>
              <a:gd name="connsiteY2" fmla="*/ 142060 h 970773"/>
              <a:gd name="connsiteX3" fmla="*/ 1019189 w 1067155"/>
              <a:gd name="connsiteY3" fmla="*/ 962415 h 970773"/>
              <a:gd name="connsiteX4" fmla="*/ 971563 w 1067155"/>
              <a:gd name="connsiteY4" fmla="*/ 970773 h 970773"/>
              <a:gd name="connsiteX5" fmla="*/ 965213 w 1067155"/>
              <a:gd name="connsiteY5" fmla="*/ 779612 h 970773"/>
              <a:gd name="connsiteX6" fmla="*/ 812813 w 1067155"/>
              <a:gd name="connsiteY6" fmla="*/ 786623 h 970773"/>
              <a:gd name="connsiteX7" fmla="*/ 812814 w 1067155"/>
              <a:gd name="connsiteY7" fmla="*/ 967598 h 970773"/>
              <a:gd name="connsiteX8" fmla="*/ 685814 w 1067155"/>
              <a:gd name="connsiteY8" fmla="*/ 964423 h 970773"/>
              <a:gd name="connsiteX9" fmla="*/ 685814 w 1067155"/>
              <a:gd name="connsiteY9" fmla="*/ 573897 h 970773"/>
              <a:gd name="connsiteX10" fmla="*/ 419114 w 1067155"/>
              <a:gd name="connsiteY10" fmla="*/ 577073 h 970773"/>
              <a:gd name="connsiteX11" fmla="*/ 419114 w 1067155"/>
              <a:gd name="connsiteY11" fmla="*/ 964423 h 970773"/>
              <a:gd name="connsiteX12" fmla="*/ 260364 w 1067155"/>
              <a:gd name="connsiteY12" fmla="*/ 964424 h 970773"/>
              <a:gd name="connsiteX13" fmla="*/ 263539 w 1067155"/>
              <a:gd name="connsiteY13" fmla="*/ 789799 h 970773"/>
              <a:gd name="connsiteX14" fmla="*/ 114314 w 1067155"/>
              <a:gd name="connsiteY14" fmla="*/ 789799 h 970773"/>
              <a:gd name="connsiteX15" fmla="*/ 107964 w 1067155"/>
              <a:gd name="connsiteY15" fmla="*/ 964424 h 970773"/>
              <a:gd name="connsiteX16" fmla="*/ 60339 w 1067155"/>
              <a:gd name="connsiteY16" fmla="*/ 963076 h 970773"/>
              <a:gd name="connsiteX17" fmla="*/ 57163 w 1067155"/>
              <a:gd name="connsiteY17" fmla="*/ 119039 h 970773"/>
              <a:gd name="connsiteX18" fmla="*/ 14 w 1067155"/>
              <a:gd name="connsiteY18" fmla="*/ 9230 h 970773"/>
              <a:gd name="connsiteX0" fmla="*/ 14 w 1057538"/>
              <a:gd name="connsiteY0" fmla="*/ 9229 h 970772"/>
              <a:gd name="connsiteX1" fmla="*/ 993789 w 1057538"/>
              <a:gd name="connsiteY1" fmla="*/ 9890 h 970772"/>
              <a:gd name="connsiteX2" fmla="*/ 1009663 w 1057538"/>
              <a:gd name="connsiteY2" fmla="*/ 142059 h 970772"/>
              <a:gd name="connsiteX3" fmla="*/ 1019189 w 1057538"/>
              <a:gd name="connsiteY3" fmla="*/ 962414 h 970772"/>
              <a:gd name="connsiteX4" fmla="*/ 971563 w 1057538"/>
              <a:gd name="connsiteY4" fmla="*/ 970772 h 970772"/>
              <a:gd name="connsiteX5" fmla="*/ 965213 w 1057538"/>
              <a:gd name="connsiteY5" fmla="*/ 779611 h 970772"/>
              <a:gd name="connsiteX6" fmla="*/ 812813 w 1057538"/>
              <a:gd name="connsiteY6" fmla="*/ 786622 h 970772"/>
              <a:gd name="connsiteX7" fmla="*/ 812814 w 1057538"/>
              <a:gd name="connsiteY7" fmla="*/ 967597 h 970772"/>
              <a:gd name="connsiteX8" fmla="*/ 685814 w 1057538"/>
              <a:gd name="connsiteY8" fmla="*/ 964422 h 970772"/>
              <a:gd name="connsiteX9" fmla="*/ 685814 w 1057538"/>
              <a:gd name="connsiteY9" fmla="*/ 573896 h 970772"/>
              <a:gd name="connsiteX10" fmla="*/ 419114 w 1057538"/>
              <a:gd name="connsiteY10" fmla="*/ 577072 h 970772"/>
              <a:gd name="connsiteX11" fmla="*/ 419114 w 1057538"/>
              <a:gd name="connsiteY11" fmla="*/ 964422 h 970772"/>
              <a:gd name="connsiteX12" fmla="*/ 260364 w 1057538"/>
              <a:gd name="connsiteY12" fmla="*/ 964423 h 970772"/>
              <a:gd name="connsiteX13" fmla="*/ 263539 w 1057538"/>
              <a:gd name="connsiteY13" fmla="*/ 789798 h 970772"/>
              <a:gd name="connsiteX14" fmla="*/ 114314 w 1057538"/>
              <a:gd name="connsiteY14" fmla="*/ 789798 h 970772"/>
              <a:gd name="connsiteX15" fmla="*/ 107964 w 1057538"/>
              <a:gd name="connsiteY15" fmla="*/ 964423 h 970772"/>
              <a:gd name="connsiteX16" fmla="*/ 60339 w 1057538"/>
              <a:gd name="connsiteY16" fmla="*/ 963075 h 970772"/>
              <a:gd name="connsiteX17" fmla="*/ 57163 w 1057538"/>
              <a:gd name="connsiteY17" fmla="*/ 119038 h 970772"/>
              <a:gd name="connsiteX18" fmla="*/ 14 w 1057538"/>
              <a:gd name="connsiteY18" fmla="*/ 9229 h 970772"/>
              <a:gd name="connsiteX0" fmla="*/ 14 w 1057538"/>
              <a:gd name="connsiteY0" fmla="*/ 8540 h 970083"/>
              <a:gd name="connsiteX1" fmla="*/ 993789 w 1057538"/>
              <a:gd name="connsiteY1" fmla="*/ 9201 h 970083"/>
              <a:gd name="connsiteX2" fmla="*/ 1009663 w 1057538"/>
              <a:gd name="connsiteY2" fmla="*/ 141370 h 970083"/>
              <a:gd name="connsiteX3" fmla="*/ 1019189 w 1057538"/>
              <a:gd name="connsiteY3" fmla="*/ 961725 h 970083"/>
              <a:gd name="connsiteX4" fmla="*/ 971563 w 1057538"/>
              <a:gd name="connsiteY4" fmla="*/ 970083 h 970083"/>
              <a:gd name="connsiteX5" fmla="*/ 965213 w 1057538"/>
              <a:gd name="connsiteY5" fmla="*/ 778922 h 970083"/>
              <a:gd name="connsiteX6" fmla="*/ 812813 w 1057538"/>
              <a:gd name="connsiteY6" fmla="*/ 785933 h 970083"/>
              <a:gd name="connsiteX7" fmla="*/ 812814 w 1057538"/>
              <a:gd name="connsiteY7" fmla="*/ 966908 h 970083"/>
              <a:gd name="connsiteX8" fmla="*/ 685814 w 1057538"/>
              <a:gd name="connsiteY8" fmla="*/ 963733 h 970083"/>
              <a:gd name="connsiteX9" fmla="*/ 685814 w 1057538"/>
              <a:gd name="connsiteY9" fmla="*/ 573207 h 970083"/>
              <a:gd name="connsiteX10" fmla="*/ 419114 w 1057538"/>
              <a:gd name="connsiteY10" fmla="*/ 576383 h 970083"/>
              <a:gd name="connsiteX11" fmla="*/ 419114 w 1057538"/>
              <a:gd name="connsiteY11" fmla="*/ 963733 h 970083"/>
              <a:gd name="connsiteX12" fmla="*/ 260364 w 1057538"/>
              <a:gd name="connsiteY12" fmla="*/ 963734 h 970083"/>
              <a:gd name="connsiteX13" fmla="*/ 263539 w 1057538"/>
              <a:gd name="connsiteY13" fmla="*/ 789109 h 970083"/>
              <a:gd name="connsiteX14" fmla="*/ 114314 w 1057538"/>
              <a:gd name="connsiteY14" fmla="*/ 789109 h 970083"/>
              <a:gd name="connsiteX15" fmla="*/ 107964 w 1057538"/>
              <a:gd name="connsiteY15" fmla="*/ 963734 h 970083"/>
              <a:gd name="connsiteX16" fmla="*/ 60339 w 1057538"/>
              <a:gd name="connsiteY16" fmla="*/ 962386 h 970083"/>
              <a:gd name="connsiteX17" fmla="*/ 57163 w 1057538"/>
              <a:gd name="connsiteY17" fmla="*/ 118349 h 970083"/>
              <a:gd name="connsiteX18" fmla="*/ 14 w 1057538"/>
              <a:gd name="connsiteY18" fmla="*/ 8540 h 970083"/>
              <a:gd name="connsiteX0" fmla="*/ 14 w 1077449"/>
              <a:gd name="connsiteY0" fmla="*/ 8540 h 970083"/>
              <a:gd name="connsiteX1" fmla="*/ 993789 w 1077449"/>
              <a:gd name="connsiteY1" fmla="*/ 9201 h 970083"/>
              <a:gd name="connsiteX2" fmla="*/ 1019189 w 1077449"/>
              <a:gd name="connsiteY2" fmla="*/ 961725 h 970083"/>
              <a:gd name="connsiteX3" fmla="*/ 971563 w 1077449"/>
              <a:gd name="connsiteY3" fmla="*/ 970083 h 970083"/>
              <a:gd name="connsiteX4" fmla="*/ 965213 w 1077449"/>
              <a:gd name="connsiteY4" fmla="*/ 778922 h 970083"/>
              <a:gd name="connsiteX5" fmla="*/ 812813 w 1077449"/>
              <a:gd name="connsiteY5" fmla="*/ 785933 h 970083"/>
              <a:gd name="connsiteX6" fmla="*/ 812814 w 1077449"/>
              <a:gd name="connsiteY6" fmla="*/ 966908 h 970083"/>
              <a:gd name="connsiteX7" fmla="*/ 685814 w 1077449"/>
              <a:gd name="connsiteY7" fmla="*/ 963733 h 970083"/>
              <a:gd name="connsiteX8" fmla="*/ 685814 w 1077449"/>
              <a:gd name="connsiteY8" fmla="*/ 573207 h 970083"/>
              <a:gd name="connsiteX9" fmla="*/ 419114 w 1077449"/>
              <a:gd name="connsiteY9" fmla="*/ 576383 h 970083"/>
              <a:gd name="connsiteX10" fmla="*/ 419114 w 1077449"/>
              <a:gd name="connsiteY10" fmla="*/ 963733 h 970083"/>
              <a:gd name="connsiteX11" fmla="*/ 260364 w 1077449"/>
              <a:gd name="connsiteY11" fmla="*/ 963734 h 970083"/>
              <a:gd name="connsiteX12" fmla="*/ 263539 w 1077449"/>
              <a:gd name="connsiteY12" fmla="*/ 789109 h 970083"/>
              <a:gd name="connsiteX13" fmla="*/ 114314 w 1077449"/>
              <a:gd name="connsiteY13" fmla="*/ 789109 h 970083"/>
              <a:gd name="connsiteX14" fmla="*/ 107964 w 1077449"/>
              <a:gd name="connsiteY14" fmla="*/ 963734 h 970083"/>
              <a:gd name="connsiteX15" fmla="*/ 60339 w 1077449"/>
              <a:gd name="connsiteY15" fmla="*/ 962386 h 970083"/>
              <a:gd name="connsiteX16" fmla="*/ 57163 w 1077449"/>
              <a:gd name="connsiteY16" fmla="*/ 118349 h 970083"/>
              <a:gd name="connsiteX17" fmla="*/ 14 w 1077449"/>
              <a:gd name="connsiteY17" fmla="*/ 8540 h 970083"/>
              <a:gd name="connsiteX0" fmla="*/ 59254 w 1136689"/>
              <a:gd name="connsiteY0" fmla="*/ 8540 h 970083"/>
              <a:gd name="connsiteX1" fmla="*/ 1053029 w 1136689"/>
              <a:gd name="connsiteY1" fmla="*/ 9201 h 970083"/>
              <a:gd name="connsiteX2" fmla="*/ 1078429 w 1136689"/>
              <a:gd name="connsiteY2" fmla="*/ 961725 h 970083"/>
              <a:gd name="connsiteX3" fmla="*/ 1030803 w 1136689"/>
              <a:gd name="connsiteY3" fmla="*/ 970083 h 970083"/>
              <a:gd name="connsiteX4" fmla="*/ 1024453 w 1136689"/>
              <a:gd name="connsiteY4" fmla="*/ 778922 h 970083"/>
              <a:gd name="connsiteX5" fmla="*/ 872053 w 1136689"/>
              <a:gd name="connsiteY5" fmla="*/ 785933 h 970083"/>
              <a:gd name="connsiteX6" fmla="*/ 872054 w 1136689"/>
              <a:gd name="connsiteY6" fmla="*/ 966908 h 970083"/>
              <a:gd name="connsiteX7" fmla="*/ 745054 w 1136689"/>
              <a:gd name="connsiteY7" fmla="*/ 963733 h 970083"/>
              <a:gd name="connsiteX8" fmla="*/ 745054 w 1136689"/>
              <a:gd name="connsiteY8" fmla="*/ 573207 h 970083"/>
              <a:gd name="connsiteX9" fmla="*/ 478354 w 1136689"/>
              <a:gd name="connsiteY9" fmla="*/ 576383 h 970083"/>
              <a:gd name="connsiteX10" fmla="*/ 478354 w 1136689"/>
              <a:gd name="connsiteY10" fmla="*/ 963733 h 970083"/>
              <a:gd name="connsiteX11" fmla="*/ 319604 w 1136689"/>
              <a:gd name="connsiteY11" fmla="*/ 963734 h 970083"/>
              <a:gd name="connsiteX12" fmla="*/ 322779 w 1136689"/>
              <a:gd name="connsiteY12" fmla="*/ 789109 h 970083"/>
              <a:gd name="connsiteX13" fmla="*/ 173554 w 1136689"/>
              <a:gd name="connsiteY13" fmla="*/ 789109 h 970083"/>
              <a:gd name="connsiteX14" fmla="*/ 167204 w 1136689"/>
              <a:gd name="connsiteY14" fmla="*/ 963734 h 970083"/>
              <a:gd name="connsiteX15" fmla="*/ 119579 w 1136689"/>
              <a:gd name="connsiteY15" fmla="*/ 962386 h 970083"/>
              <a:gd name="connsiteX16" fmla="*/ 59254 w 1136689"/>
              <a:gd name="connsiteY16" fmla="*/ 8540 h 970083"/>
              <a:gd name="connsiteX0" fmla="*/ 0 w 1077435"/>
              <a:gd name="connsiteY0" fmla="*/ 8540 h 970083"/>
              <a:gd name="connsiteX1" fmla="*/ 993775 w 1077435"/>
              <a:gd name="connsiteY1" fmla="*/ 9201 h 970083"/>
              <a:gd name="connsiteX2" fmla="*/ 1019175 w 1077435"/>
              <a:gd name="connsiteY2" fmla="*/ 961725 h 970083"/>
              <a:gd name="connsiteX3" fmla="*/ 971549 w 1077435"/>
              <a:gd name="connsiteY3" fmla="*/ 970083 h 970083"/>
              <a:gd name="connsiteX4" fmla="*/ 965199 w 1077435"/>
              <a:gd name="connsiteY4" fmla="*/ 778922 h 970083"/>
              <a:gd name="connsiteX5" fmla="*/ 812799 w 1077435"/>
              <a:gd name="connsiteY5" fmla="*/ 785933 h 970083"/>
              <a:gd name="connsiteX6" fmla="*/ 812800 w 1077435"/>
              <a:gd name="connsiteY6" fmla="*/ 966908 h 970083"/>
              <a:gd name="connsiteX7" fmla="*/ 685800 w 1077435"/>
              <a:gd name="connsiteY7" fmla="*/ 963733 h 970083"/>
              <a:gd name="connsiteX8" fmla="*/ 685800 w 1077435"/>
              <a:gd name="connsiteY8" fmla="*/ 573207 h 970083"/>
              <a:gd name="connsiteX9" fmla="*/ 419100 w 1077435"/>
              <a:gd name="connsiteY9" fmla="*/ 576383 h 970083"/>
              <a:gd name="connsiteX10" fmla="*/ 419100 w 1077435"/>
              <a:gd name="connsiteY10" fmla="*/ 963733 h 970083"/>
              <a:gd name="connsiteX11" fmla="*/ 260350 w 1077435"/>
              <a:gd name="connsiteY11" fmla="*/ 963734 h 970083"/>
              <a:gd name="connsiteX12" fmla="*/ 263525 w 1077435"/>
              <a:gd name="connsiteY12" fmla="*/ 789109 h 970083"/>
              <a:gd name="connsiteX13" fmla="*/ 114300 w 1077435"/>
              <a:gd name="connsiteY13" fmla="*/ 789109 h 970083"/>
              <a:gd name="connsiteX14" fmla="*/ 107950 w 1077435"/>
              <a:gd name="connsiteY14" fmla="*/ 963734 h 970083"/>
              <a:gd name="connsiteX15" fmla="*/ 60325 w 1077435"/>
              <a:gd name="connsiteY15" fmla="*/ 962386 h 970083"/>
              <a:gd name="connsiteX16" fmla="*/ 0 w 1077435"/>
              <a:gd name="connsiteY16" fmla="*/ 8540 h 970083"/>
              <a:gd name="connsiteX0" fmla="*/ 0 w 1019668"/>
              <a:gd name="connsiteY0" fmla="*/ 8540 h 970083"/>
              <a:gd name="connsiteX1" fmla="*/ 993775 w 1019668"/>
              <a:gd name="connsiteY1" fmla="*/ 9201 h 970083"/>
              <a:gd name="connsiteX2" fmla="*/ 1019175 w 1019668"/>
              <a:gd name="connsiteY2" fmla="*/ 961725 h 970083"/>
              <a:gd name="connsiteX3" fmla="*/ 971549 w 1019668"/>
              <a:gd name="connsiteY3" fmla="*/ 970083 h 970083"/>
              <a:gd name="connsiteX4" fmla="*/ 965199 w 1019668"/>
              <a:gd name="connsiteY4" fmla="*/ 778922 h 970083"/>
              <a:gd name="connsiteX5" fmla="*/ 812799 w 1019668"/>
              <a:gd name="connsiteY5" fmla="*/ 785933 h 970083"/>
              <a:gd name="connsiteX6" fmla="*/ 812800 w 1019668"/>
              <a:gd name="connsiteY6" fmla="*/ 966908 h 970083"/>
              <a:gd name="connsiteX7" fmla="*/ 685800 w 1019668"/>
              <a:gd name="connsiteY7" fmla="*/ 963733 h 970083"/>
              <a:gd name="connsiteX8" fmla="*/ 685800 w 1019668"/>
              <a:gd name="connsiteY8" fmla="*/ 573207 h 970083"/>
              <a:gd name="connsiteX9" fmla="*/ 419100 w 1019668"/>
              <a:gd name="connsiteY9" fmla="*/ 576383 h 970083"/>
              <a:gd name="connsiteX10" fmla="*/ 419100 w 1019668"/>
              <a:gd name="connsiteY10" fmla="*/ 963733 h 970083"/>
              <a:gd name="connsiteX11" fmla="*/ 260350 w 1019668"/>
              <a:gd name="connsiteY11" fmla="*/ 963734 h 970083"/>
              <a:gd name="connsiteX12" fmla="*/ 263525 w 1019668"/>
              <a:gd name="connsiteY12" fmla="*/ 789109 h 970083"/>
              <a:gd name="connsiteX13" fmla="*/ 114300 w 1019668"/>
              <a:gd name="connsiteY13" fmla="*/ 789109 h 970083"/>
              <a:gd name="connsiteX14" fmla="*/ 107950 w 1019668"/>
              <a:gd name="connsiteY14" fmla="*/ 963734 h 970083"/>
              <a:gd name="connsiteX15" fmla="*/ 60325 w 1019668"/>
              <a:gd name="connsiteY15" fmla="*/ 962386 h 970083"/>
              <a:gd name="connsiteX16" fmla="*/ 0 w 1019668"/>
              <a:gd name="connsiteY16" fmla="*/ 8540 h 970083"/>
              <a:gd name="connsiteX0" fmla="*/ 0 w 1027290"/>
              <a:gd name="connsiteY0" fmla="*/ 9338 h 970881"/>
              <a:gd name="connsiteX1" fmla="*/ 1022350 w 1027290"/>
              <a:gd name="connsiteY1" fmla="*/ 6162 h 970881"/>
              <a:gd name="connsiteX2" fmla="*/ 1019175 w 1027290"/>
              <a:gd name="connsiteY2" fmla="*/ 962523 h 970881"/>
              <a:gd name="connsiteX3" fmla="*/ 971549 w 1027290"/>
              <a:gd name="connsiteY3" fmla="*/ 970881 h 970881"/>
              <a:gd name="connsiteX4" fmla="*/ 965199 w 1027290"/>
              <a:gd name="connsiteY4" fmla="*/ 779720 h 970881"/>
              <a:gd name="connsiteX5" fmla="*/ 812799 w 1027290"/>
              <a:gd name="connsiteY5" fmla="*/ 786731 h 970881"/>
              <a:gd name="connsiteX6" fmla="*/ 812800 w 1027290"/>
              <a:gd name="connsiteY6" fmla="*/ 967706 h 970881"/>
              <a:gd name="connsiteX7" fmla="*/ 685800 w 1027290"/>
              <a:gd name="connsiteY7" fmla="*/ 964531 h 970881"/>
              <a:gd name="connsiteX8" fmla="*/ 685800 w 1027290"/>
              <a:gd name="connsiteY8" fmla="*/ 574005 h 970881"/>
              <a:gd name="connsiteX9" fmla="*/ 419100 w 1027290"/>
              <a:gd name="connsiteY9" fmla="*/ 577181 h 970881"/>
              <a:gd name="connsiteX10" fmla="*/ 419100 w 1027290"/>
              <a:gd name="connsiteY10" fmla="*/ 964531 h 970881"/>
              <a:gd name="connsiteX11" fmla="*/ 260350 w 1027290"/>
              <a:gd name="connsiteY11" fmla="*/ 964532 h 970881"/>
              <a:gd name="connsiteX12" fmla="*/ 263525 w 1027290"/>
              <a:gd name="connsiteY12" fmla="*/ 789907 h 970881"/>
              <a:gd name="connsiteX13" fmla="*/ 114300 w 1027290"/>
              <a:gd name="connsiteY13" fmla="*/ 789907 h 970881"/>
              <a:gd name="connsiteX14" fmla="*/ 107950 w 1027290"/>
              <a:gd name="connsiteY14" fmla="*/ 964532 h 970881"/>
              <a:gd name="connsiteX15" fmla="*/ 60325 w 1027290"/>
              <a:gd name="connsiteY15" fmla="*/ 963184 h 970881"/>
              <a:gd name="connsiteX16" fmla="*/ 0 w 1027290"/>
              <a:gd name="connsiteY16" fmla="*/ 9338 h 970881"/>
              <a:gd name="connsiteX0" fmla="*/ 0 w 1022350"/>
              <a:gd name="connsiteY0" fmla="*/ 9338 h 970881"/>
              <a:gd name="connsiteX1" fmla="*/ 1022350 w 1022350"/>
              <a:gd name="connsiteY1" fmla="*/ 6162 h 970881"/>
              <a:gd name="connsiteX2" fmla="*/ 1019175 w 1022350"/>
              <a:gd name="connsiteY2" fmla="*/ 962523 h 970881"/>
              <a:gd name="connsiteX3" fmla="*/ 971549 w 1022350"/>
              <a:gd name="connsiteY3" fmla="*/ 970881 h 970881"/>
              <a:gd name="connsiteX4" fmla="*/ 965199 w 1022350"/>
              <a:gd name="connsiteY4" fmla="*/ 779720 h 970881"/>
              <a:gd name="connsiteX5" fmla="*/ 812799 w 1022350"/>
              <a:gd name="connsiteY5" fmla="*/ 786731 h 970881"/>
              <a:gd name="connsiteX6" fmla="*/ 812800 w 1022350"/>
              <a:gd name="connsiteY6" fmla="*/ 967706 h 970881"/>
              <a:gd name="connsiteX7" fmla="*/ 685800 w 1022350"/>
              <a:gd name="connsiteY7" fmla="*/ 964531 h 970881"/>
              <a:gd name="connsiteX8" fmla="*/ 685800 w 1022350"/>
              <a:gd name="connsiteY8" fmla="*/ 574005 h 970881"/>
              <a:gd name="connsiteX9" fmla="*/ 419100 w 1022350"/>
              <a:gd name="connsiteY9" fmla="*/ 577181 h 970881"/>
              <a:gd name="connsiteX10" fmla="*/ 419100 w 1022350"/>
              <a:gd name="connsiteY10" fmla="*/ 964531 h 970881"/>
              <a:gd name="connsiteX11" fmla="*/ 260350 w 1022350"/>
              <a:gd name="connsiteY11" fmla="*/ 964532 h 970881"/>
              <a:gd name="connsiteX12" fmla="*/ 263525 w 1022350"/>
              <a:gd name="connsiteY12" fmla="*/ 789907 h 970881"/>
              <a:gd name="connsiteX13" fmla="*/ 114300 w 1022350"/>
              <a:gd name="connsiteY13" fmla="*/ 789907 h 970881"/>
              <a:gd name="connsiteX14" fmla="*/ 107950 w 1022350"/>
              <a:gd name="connsiteY14" fmla="*/ 964532 h 970881"/>
              <a:gd name="connsiteX15" fmla="*/ 60325 w 1022350"/>
              <a:gd name="connsiteY15" fmla="*/ 963184 h 970881"/>
              <a:gd name="connsiteX16" fmla="*/ 0 w 1022350"/>
              <a:gd name="connsiteY16" fmla="*/ 9338 h 970881"/>
              <a:gd name="connsiteX0" fmla="*/ 0 w 977900"/>
              <a:gd name="connsiteY0" fmla="*/ 8539 h 973918"/>
              <a:gd name="connsiteX1" fmla="*/ 977900 w 977900"/>
              <a:gd name="connsiteY1" fmla="*/ 9199 h 973918"/>
              <a:gd name="connsiteX2" fmla="*/ 974725 w 977900"/>
              <a:gd name="connsiteY2" fmla="*/ 965560 h 973918"/>
              <a:gd name="connsiteX3" fmla="*/ 927099 w 977900"/>
              <a:gd name="connsiteY3" fmla="*/ 973918 h 973918"/>
              <a:gd name="connsiteX4" fmla="*/ 920749 w 977900"/>
              <a:gd name="connsiteY4" fmla="*/ 782757 h 973918"/>
              <a:gd name="connsiteX5" fmla="*/ 768349 w 977900"/>
              <a:gd name="connsiteY5" fmla="*/ 789768 h 973918"/>
              <a:gd name="connsiteX6" fmla="*/ 768350 w 977900"/>
              <a:gd name="connsiteY6" fmla="*/ 970743 h 973918"/>
              <a:gd name="connsiteX7" fmla="*/ 641350 w 977900"/>
              <a:gd name="connsiteY7" fmla="*/ 967568 h 973918"/>
              <a:gd name="connsiteX8" fmla="*/ 641350 w 977900"/>
              <a:gd name="connsiteY8" fmla="*/ 577042 h 973918"/>
              <a:gd name="connsiteX9" fmla="*/ 374650 w 977900"/>
              <a:gd name="connsiteY9" fmla="*/ 580218 h 973918"/>
              <a:gd name="connsiteX10" fmla="*/ 374650 w 977900"/>
              <a:gd name="connsiteY10" fmla="*/ 967568 h 973918"/>
              <a:gd name="connsiteX11" fmla="*/ 215900 w 977900"/>
              <a:gd name="connsiteY11" fmla="*/ 967569 h 973918"/>
              <a:gd name="connsiteX12" fmla="*/ 219075 w 977900"/>
              <a:gd name="connsiteY12" fmla="*/ 792944 h 973918"/>
              <a:gd name="connsiteX13" fmla="*/ 69850 w 977900"/>
              <a:gd name="connsiteY13" fmla="*/ 792944 h 973918"/>
              <a:gd name="connsiteX14" fmla="*/ 63500 w 977900"/>
              <a:gd name="connsiteY14" fmla="*/ 967569 h 973918"/>
              <a:gd name="connsiteX15" fmla="*/ 15875 w 977900"/>
              <a:gd name="connsiteY15" fmla="*/ 966221 h 973918"/>
              <a:gd name="connsiteX16" fmla="*/ 0 w 977900"/>
              <a:gd name="connsiteY16" fmla="*/ 8539 h 973918"/>
              <a:gd name="connsiteX0" fmla="*/ 0 w 977900"/>
              <a:gd name="connsiteY0" fmla="*/ 712 h 966091"/>
              <a:gd name="connsiteX1" fmla="*/ 977900 w 977900"/>
              <a:gd name="connsiteY1" fmla="*/ 1372 h 966091"/>
              <a:gd name="connsiteX2" fmla="*/ 974725 w 977900"/>
              <a:gd name="connsiteY2" fmla="*/ 957733 h 966091"/>
              <a:gd name="connsiteX3" fmla="*/ 927099 w 977900"/>
              <a:gd name="connsiteY3" fmla="*/ 966091 h 966091"/>
              <a:gd name="connsiteX4" fmla="*/ 920749 w 977900"/>
              <a:gd name="connsiteY4" fmla="*/ 774930 h 966091"/>
              <a:gd name="connsiteX5" fmla="*/ 768349 w 977900"/>
              <a:gd name="connsiteY5" fmla="*/ 781941 h 966091"/>
              <a:gd name="connsiteX6" fmla="*/ 768350 w 977900"/>
              <a:gd name="connsiteY6" fmla="*/ 962916 h 966091"/>
              <a:gd name="connsiteX7" fmla="*/ 641350 w 977900"/>
              <a:gd name="connsiteY7" fmla="*/ 959741 h 966091"/>
              <a:gd name="connsiteX8" fmla="*/ 641350 w 977900"/>
              <a:gd name="connsiteY8" fmla="*/ 569215 h 966091"/>
              <a:gd name="connsiteX9" fmla="*/ 374650 w 977900"/>
              <a:gd name="connsiteY9" fmla="*/ 572391 h 966091"/>
              <a:gd name="connsiteX10" fmla="*/ 374650 w 977900"/>
              <a:gd name="connsiteY10" fmla="*/ 959741 h 966091"/>
              <a:gd name="connsiteX11" fmla="*/ 215900 w 977900"/>
              <a:gd name="connsiteY11" fmla="*/ 959742 h 966091"/>
              <a:gd name="connsiteX12" fmla="*/ 219075 w 977900"/>
              <a:gd name="connsiteY12" fmla="*/ 785117 h 966091"/>
              <a:gd name="connsiteX13" fmla="*/ 69850 w 977900"/>
              <a:gd name="connsiteY13" fmla="*/ 785117 h 966091"/>
              <a:gd name="connsiteX14" fmla="*/ 63500 w 977900"/>
              <a:gd name="connsiteY14" fmla="*/ 959742 h 966091"/>
              <a:gd name="connsiteX15" fmla="*/ 15875 w 977900"/>
              <a:gd name="connsiteY15" fmla="*/ 958394 h 966091"/>
              <a:gd name="connsiteX16" fmla="*/ 0 w 977900"/>
              <a:gd name="connsiteY16" fmla="*/ 712 h 966091"/>
              <a:gd name="connsiteX0" fmla="*/ 0 w 977900"/>
              <a:gd name="connsiteY0" fmla="*/ 712 h 966091"/>
              <a:gd name="connsiteX1" fmla="*/ 977900 w 977900"/>
              <a:gd name="connsiteY1" fmla="*/ 1372 h 966091"/>
              <a:gd name="connsiteX2" fmla="*/ 974725 w 977900"/>
              <a:gd name="connsiteY2" fmla="*/ 957733 h 966091"/>
              <a:gd name="connsiteX3" fmla="*/ 927099 w 977900"/>
              <a:gd name="connsiteY3" fmla="*/ 966091 h 966091"/>
              <a:gd name="connsiteX4" fmla="*/ 920749 w 977900"/>
              <a:gd name="connsiteY4" fmla="*/ 774930 h 966091"/>
              <a:gd name="connsiteX5" fmla="*/ 768349 w 977900"/>
              <a:gd name="connsiteY5" fmla="*/ 781941 h 966091"/>
              <a:gd name="connsiteX6" fmla="*/ 768350 w 977900"/>
              <a:gd name="connsiteY6" fmla="*/ 962916 h 966091"/>
              <a:gd name="connsiteX7" fmla="*/ 641350 w 977900"/>
              <a:gd name="connsiteY7" fmla="*/ 959741 h 966091"/>
              <a:gd name="connsiteX8" fmla="*/ 641350 w 977900"/>
              <a:gd name="connsiteY8" fmla="*/ 569215 h 966091"/>
              <a:gd name="connsiteX9" fmla="*/ 374650 w 977900"/>
              <a:gd name="connsiteY9" fmla="*/ 572391 h 966091"/>
              <a:gd name="connsiteX10" fmla="*/ 374650 w 977900"/>
              <a:gd name="connsiteY10" fmla="*/ 959741 h 966091"/>
              <a:gd name="connsiteX11" fmla="*/ 215900 w 977900"/>
              <a:gd name="connsiteY11" fmla="*/ 959742 h 966091"/>
              <a:gd name="connsiteX12" fmla="*/ 219075 w 977900"/>
              <a:gd name="connsiteY12" fmla="*/ 785117 h 966091"/>
              <a:gd name="connsiteX13" fmla="*/ 69850 w 977900"/>
              <a:gd name="connsiteY13" fmla="*/ 785117 h 966091"/>
              <a:gd name="connsiteX14" fmla="*/ 63500 w 977900"/>
              <a:gd name="connsiteY14" fmla="*/ 959742 h 966091"/>
              <a:gd name="connsiteX15" fmla="*/ 15875 w 977900"/>
              <a:gd name="connsiteY15" fmla="*/ 958394 h 966091"/>
              <a:gd name="connsiteX16" fmla="*/ 0 w 977900"/>
              <a:gd name="connsiteY16" fmla="*/ 712 h 966091"/>
              <a:gd name="connsiteX0" fmla="*/ 15218 w 967718"/>
              <a:gd name="connsiteY0" fmla="*/ 3176 h 964719"/>
              <a:gd name="connsiteX1" fmla="*/ 967718 w 967718"/>
              <a:gd name="connsiteY1" fmla="*/ 0 h 964719"/>
              <a:gd name="connsiteX2" fmla="*/ 964543 w 967718"/>
              <a:gd name="connsiteY2" fmla="*/ 956361 h 964719"/>
              <a:gd name="connsiteX3" fmla="*/ 916917 w 967718"/>
              <a:gd name="connsiteY3" fmla="*/ 964719 h 964719"/>
              <a:gd name="connsiteX4" fmla="*/ 910567 w 967718"/>
              <a:gd name="connsiteY4" fmla="*/ 773558 h 964719"/>
              <a:gd name="connsiteX5" fmla="*/ 758167 w 967718"/>
              <a:gd name="connsiteY5" fmla="*/ 780569 h 964719"/>
              <a:gd name="connsiteX6" fmla="*/ 758168 w 967718"/>
              <a:gd name="connsiteY6" fmla="*/ 961544 h 964719"/>
              <a:gd name="connsiteX7" fmla="*/ 631168 w 967718"/>
              <a:gd name="connsiteY7" fmla="*/ 958369 h 964719"/>
              <a:gd name="connsiteX8" fmla="*/ 631168 w 967718"/>
              <a:gd name="connsiteY8" fmla="*/ 567843 h 964719"/>
              <a:gd name="connsiteX9" fmla="*/ 364468 w 967718"/>
              <a:gd name="connsiteY9" fmla="*/ 571019 h 964719"/>
              <a:gd name="connsiteX10" fmla="*/ 364468 w 967718"/>
              <a:gd name="connsiteY10" fmla="*/ 958369 h 964719"/>
              <a:gd name="connsiteX11" fmla="*/ 205718 w 967718"/>
              <a:gd name="connsiteY11" fmla="*/ 958370 h 964719"/>
              <a:gd name="connsiteX12" fmla="*/ 208893 w 967718"/>
              <a:gd name="connsiteY12" fmla="*/ 783745 h 964719"/>
              <a:gd name="connsiteX13" fmla="*/ 59668 w 967718"/>
              <a:gd name="connsiteY13" fmla="*/ 783745 h 964719"/>
              <a:gd name="connsiteX14" fmla="*/ 53318 w 967718"/>
              <a:gd name="connsiteY14" fmla="*/ 958370 h 964719"/>
              <a:gd name="connsiteX15" fmla="*/ 5693 w 967718"/>
              <a:gd name="connsiteY15" fmla="*/ 957022 h 964719"/>
              <a:gd name="connsiteX16" fmla="*/ 15218 w 967718"/>
              <a:gd name="connsiteY16" fmla="*/ 3176 h 964719"/>
              <a:gd name="connsiteX0" fmla="*/ 15218 w 964888"/>
              <a:gd name="connsiteY0" fmla="*/ 0 h 961543"/>
              <a:gd name="connsiteX1" fmla="*/ 951843 w 964888"/>
              <a:gd name="connsiteY1" fmla="*/ 661 h 961543"/>
              <a:gd name="connsiteX2" fmla="*/ 964543 w 964888"/>
              <a:gd name="connsiteY2" fmla="*/ 953185 h 961543"/>
              <a:gd name="connsiteX3" fmla="*/ 916917 w 964888"/>
              <a:gd name="connsiteY3" fmla="*/ 961543 h 961543"/>
              <a:gd name="connsiteX4" fmla="*/ 910567 w 964888"/>
              <a:gd name="connsiteY4" fmla="*/ 770382 h 961543"/>
              <a:gd name="connsiteX5" fmla="*/ 758167 w 964888"/>
              <a:gd name="connsiteY5" fmla="*/ 777393 h 961543"/>
              <a:gd name="connsiteX6" fmla="*/ 758168 w 964888"/>
              <a:gd name="connsiteY6" fmla="*/ 958368 h 961543"/>
              <a:gd name="connsiteX7" fmla="*/ 631168 w 964888"/>
              <a:gd name="connsiteY7" fmla="*/ 955193 h 961543"/>
              <a:gd name="connsiteX8" fmla="*/ 631168 w 964888"/>
              <a:gd name="connsiteY8" fmla="*/ 564667 h 961543"/>
              <a:gd name="connsiteX9" fmla="*/ 364468 w 964888"/>
              <a:gd name="connsiteY9" fmla="*/ 567843 h 961543"/>
              <a:gd name="connsiteX10" fmla="*/ 364468 w 964888"/>
              <a:gd name="connsiteY10" fmla="*/ 955193 h 961543"/>
              <a:gd name="connsiteX11" fmla="*/ 205718 w 964888"/>
              <a:gd name="connsiteY11" fmla="*/ 955194 h 961543"/>
              <a:gd name="connsiteX12" fmla="*/ 208893 w 964888"/>
              <a:gd name="connsiteY12" fmla="*/ 780569 h 961543"/>
              <a:gd name="connsiteX13" fmla="*/ 59668 w 964888"/>
              <a:gd name="connsiteY13" fmla="*/ 780569 h 961543"/>
              <a:gd name="connsiteX14" fmla="*/ 53318 w 964888"/>
              <a:gd name="connsiteY14" fmla="*/ 955194 h 961543"/>
              <a:gd name="connsiteX15" fmla="*/ 5693 w 964888"/>
              <a:gd name="connsiteY15" fmla="*/ 953846 h 961543"/>
              <a:gd name="connsiteX16" fmla="*/ 15218 w 964888"/>
              <a:gd name="connsiteY16" fmla="*/ 0 h 961543"/>
              <a:gd name="connsiteX0" fmla="*/ 15218 w 965258"/>
              <a:gd name="connsiteY0" fmla="*/ 0 h 961543"/>
              <a:gd name="connsiteX1" fmla="*/ 951843 w 965258"/>
              <a:gd name="connsiteY1" fmla="*/ 661 h 961543"/>
              <a:gd name="connsiteX2" fmla="*/ 964543 w 965258"/>
              <a:gd name="connsiteY2" fmla="*/ 953185 h 961543"/>
              <a:gd name="connsiteX3" fmla="*/ 916917 w 965258"/>
              <a:gd name="connsiteY3" fmla="*/ 961543 h 961543"/>
              <a:gd name="connsiteX4" fmla="*/ 910567 w 965258"/>
              <a:gd name="connsiteY4" fmla="*/ 770382 h 961543"/>
              <a:gd name="connsiteX5" fmla="*/ 758167 w 965258"/>
              <a:gd name="connsiteY5" fmla="*/ 777393 h 961543"/>
              <a:gd name="connsiteX6" fmla="*/ 758168 w 965258"/>
              <a:gd name="connsiteY6" fmla="*/ 958368 h 961543"/>
              <a:gd name="connsiteX7" fmla="*/ 631168 w 965258"/>
              <a:gd name="connsiteY7" fmla="*/ 955193 h 961543"/>
              <a:gd name="connsiteX8" fmla="*/ 631168 w 965258"/>
              <a:gd name="connsiteY8" fmla="*/ 564667 h 961543"/>
              <a:gd name="connsiteX9" fmla="*/ 364468 w 965258"/>
              <a:gd name="connsiteY9" fmla="*/ 567843 h 961543"/>
              <a:gd name="connsiteX10" fmla="*/ 364468 w 965258"/>
              <a:gd name="connsiteY10" fmla="*/ 955193 h 961543"/>
              <a:gd name="connsiteX11" fmla="*/ 205718 w 965258"/>
              <a:gd name="connsiteY11" fmla="*/ 955194 h 961543"/>
              <a:gd name="connsiteX12" fmla="*/ 208893 w 965258"/>
              <a:gd name="connsiteY12" fmla="*/ 780569 h 961543"/>
              <a:gd name="connsiteX13" fmla="*/ 59668 w 965258"/>
              <a:gd name="connsiteY13" fmla="*/ 780569 h 961543"/>
              <a:gd name="connsiteX14" fmla="*/ 53318 w 965258"/>
              <a:gd name="connsiteY14" fmla="*/ 955194 h 961543"/>
              <a:gd name="connsiteX15" fmla="*/ 5693 w 965258"/>
              <a:gd name="connsiteY15" fmla="*/ 953846 h 961543"/>
              <a:gd name="connsiteX16" fmla="*/ 15218 w 965258"/>
              <a:gd name="connsiteY16" fmla="*/ 0 h 961543"/>
              <a:gd name="connsiteX0" fmla="*/ 4944 w 967684"/>
              <a:gd name="connsiteY0" fmla="*/ 0 h 961543"/>
              <a:gd name="connsiteX1" fmla="*/ 954269 w 967684"/>
              <a:gd name="connsiteY1" fmla="*/ 661 h 961543"/>
              <a:gd name="connsiteX2" fmla="*/ 966969 w 967684"/>
              <a:gd name="connsiteY2" fmla="*/ 953185 h 961543"/>
              <a:gd name="connsiteX3" fmla="*/ 919343 w 967684"/>
              <a:gd name="connsiteY3" fmla="*/ 961543 h 961543"/>
              <a:gd name="connsiteX4" fmla="*/ 912993 w 967684"/>
              <a:gd name="connsiteY4" fmla="*/ 770382 h 961543"/>
              <a:gd name="connsiteX5" fmla="*/ 760593 w 967684"/>
              <a:gd name="connsiteY5" fmla="*/ 777393 h 961543"/>
              <a:gd name="connsiteX6" fmla="*/ 760594 w 967684"/>
              <a:gd name="connsiteY6" fmla="*/ 958368 h 961543"/>
              <a:gd name="connsiteX7" fmla="*/ 633594 w 967684"/>
              <a:gd name="connsiteY7" fmla="*/ 955193 h 961543"/>
              <a:gd name="connsiteX8" fmla="*/ 633594 w 967684"/>
              <a:gd name="connsiteY8" fmla="*/ 564667 h 961543"/>
              <a:gd name="connsiteX9" fmla="*/ 366894 w 967684"/>
              <a:gd name="connsiteY9" fmla="*/ 567843 h 961543"/>
              <a:gd name="connsiteX10" fmla="*/ 366894 w 967684"/>
              <a:gd name="connsiteY10" fmla="*/ 955193 h 961543"/>
              <a:gd name="connsiteX11" fmla="*/ 208144 w 967684"/>
              <a:gd name="connsiteY11" fmla="*/ 955194 h 961543"/>
              <a:gd name="connsiteX12" fmla="*/ 211319 w 967684"/>
              <a:gd name="connsiteY12" fmla="*/ 780569 h 961543"/>
              <a:gd name="connsiteX13" fmla="*/ 62094 w 967684"/>
              <a:gd name="connsiteY13" fmla="*/ 780569 h 961543"/>
              <a:gd name="connsiteX14" fmla="*/ 55744 w 967684"/>
              <a:gd name="connsiteY14" fmla="*/ 955194 h 961543"/>
              <a:gd name="connsiteX15" fmla="*/ 8119 w 967684"/>
              <a:gd name="connsiteY15" fmla="*/ 953846 h 961543"/>
              <a:gd name="connsiteX16" fmla="*/ 4944 w 967684"/>
              <a:gd name="connsiteY16" fmla="*/ 0 h 961543"/>
              <a:gd name="connsiteX0" fmla="*/ 4944 w 972264"/>
              <a:gd name="connsiteY0" fmla="*/ 0 h 961543"/>
              <a:gd name="connsiteX1" fmla="*/ 970144 w 972264"/>
              <a:gd name="connsiteY1" fmla="*/ 4498 h 961543"/>
              <a:gd name="connsiteX2" fmla="*/ 966969 w 972264"/>
              <a:gd name="connsiteY2" fmla="*/ 953185 h 961543"/>
              <a:gd name="connsiteX3" fmla="*/ 919343 w 972264"/>
              <a:gd name="connsiteY3" fmla="*/ 961543 h 961543"/>
              <a:gd name="connsiteX4" fmla="*/ 912993 w 972264"/>
              <a:gd name="connsiteY4" fmla="*/ 770382 h 961543"/>
              <a:gd name="connsiteX5" fmla="*/ 760593 w 972264"/>
              <a:gd name="connsiteY5" fmla="*/ 777393 h 961543"/>
              <a:gd name="connsiteX6" fmla="*/ 760594 w 972264"/>
              <a:gd name="connsiteY6" fmla="*/ 958368 h 961543"/>
              <a:gd name="connsiteX7" fmla="*/ 633594 w 972264"/>
              <a:gd name="connsiteY7" fmla="*/ 955193 h 961543"/>
              <a:gd name="connsiteX8" fmla="*/ 633594 w 972264"/>
              <a:gd name="connsiteY8" fmla="*/ 564667 h 961543"/>
              <a:gd name="connsiteX9" fmla="*/ 366894 w 972264"/>
              <a:gd name="connsiteY9" fmla="*/ 567843 h 961543"/>
              <a:gd name="connsiteX10" fmla="*/ 366894 w 972264"/>
              <a:gd name="connsiteY10" fmla="*/ 955193 h 961543"/>
              <a:gd name="connsiteX11" fmla="*/ 208144 w 972264"/>
              <a:gd name="connsiteY11" fmla="*/ 955194 h 961543"/>
              <a:gd name="connsiteX12" fmla="*/ 211319 w 972264"/>
              <a:gd name="connsiteY12" fmla="*/ 780569 h 961543"/>
              <a:gd name="connsiteX13" fmla="*/ 62094 w 972264"/>
              <a:gd name="connsiteY13" fmla="*/ 780569 h 961543"/>
              <a:gd name="connsiteX14" fmla="*/ 55744 w 972264"/>
              <a:gd name="connsiteY14" fmla="*/ 955194 h 961543"/>
              <a:gd name="connsiteX15" fmla="*/ 8119 w 972264"/>
              <a:gd name="connsiteY15" fmla="*/ 953846 h 961543"/>
              <a:gd name="connsiteX16" fmla="*/ 4944 w 972264"/>
              <a:gd name="connsiteY16" fmla="*/ 0 h 961543"/>
              <a:gd name="connsiteX0" fmla="*/ 4944 w 972264"/>
              <a:gd name="connsiteY0" fmla="*/ 191171 h 957045"/>
              <a:gd name="connsiteX1" fmla="*/ 970144 w 972264"/>
              <a:gd name="connsiteY1" fmla="*/ 0 h 957045"/>
              <a:gd name="connsiteX2" fmla="*/ 966969 w 972264"/>
              <a:gd name="connsiteY2" fmla="*/ 948687 h 957045"/>
              <a:gd name="connsiteX3" fmla="*/ 919343 w 972264"/>
              <a:gd name="connsiteY3" fmla="*/ 957045 h 957045"/>
              <a:gd name="connsiteX4" fmla="*/ 912993 w 972264"/>
              <a:gd name="connsiteY4" fmla="*/ 765884 h 957045"/>
              <a:gd name="connsiteX5" fmla="*/ 760593 w 972264"/>
              <a:gd name="connsiteY5" fmla="*/ 772895 h 957045"/>
              <a:gd name="connsiteX6" fmla="*/ 760594 w 972264"/>
              <a:gd name="connsiteY6" fmla="*/ 953870 h 957045"/>
              <a:gd name="connsiteX7" fmla="*/ 633594 w 972264"/>
              <a:gd name="connsiteY7" fmla="*/ 950695 h 957045"/>
              <a:gd name="connsiteX8" fmla="*/ 633594 w 972264"/>
              <a:gd name="connsiteY8" fmla="*/ 560169 h 957045"/>
              <a:gd name="connsiteX9" fmla="*/ 366894 w 972264"/>
              <a:gd name="connsiteY9" fmla="*/ 563345 h 957045"/>
              <a:gd name="connsiteX10" fmla="*/ 366894 w 972264"/>
              <a:gd name="connsiteY10" fmla="*/ 950695 h 957045"/>
              <a:gd name="connsiteX11" fmla="*/ 208144 w 972264"/>
              <a:gd name="connsiteY11" fmla="*/ 950696 h 957045"/>
              <a:gd name="connsiteX12" fmla="*/ 211319 w 972264"/>
              <a:gd name="connsiteY12" fmla="*/ 776071 h 957045"/>
              <a:gd name="connsiteX13" fmla="*/ 62094 w 972264"/>
              <a:gd name="connsiteY13" fmla="*/ 776071 h 957045"/>
              <a:gd name="connsiteX14" fmla="*/ 55744 w 972264"/>
              <a:gd name="connsiteY14" fmla="*/ 950696 h 957045"/>
              <a:gd name="connsiteX15" fmla="*/ 8119 w 972264"/>
              <a:gd name="connsiteY15" fmla="*/ 949348 h 957045"/>
              <a:gd name="connsiteX16" fmla="*/ 4944 w 972264"/>
              <a:gd name="connsiteY16" fmla="*/ 191171 h 957045"/>
              <a:gd name="connsiteX0" fmla="*/ 17997 w 985317"/>
              <a:gd name="connsiteY0" fmla="*/ 191171 h 957045"/>
              <a:gd name="connsiteX1" fmla="*/ 983197 w 985317"/>
              <a:gd name="connsiteY1" fmla="*/ 0 h 957045"/>
              <a:gd name="connsiteX2" fmla="*/ 980022 w 985317"/>
              <a:gd name="connsiteY2" fmla="*/ 948687 h 957045"/>
              <a:gd name="connsiteX3" fmla="*/ 932396 w 985317"/>
              <a:gd name="connsiteY3" fmla="*/ 957045 h 957045"/>
              <a:gd name="connsiteX4" fmla="*/ 926046 w 985317"/>
              <a:gd name="connsiteY4" fmla="*/ 765884 h 957045"/>
              <a:gd name="connsiteX5" fmla="*/ 773646 w 985317"/>
              <a:gd name="connsiteY5" fmla="*/ 772895 h 957045"/>
              <a:gd name="connsiteX6" fmla="*/ 773647 w 985317"/>
              <a:gd name="connsiteY6" fmla="*/ 953870 h 957045"/>
              <a:gd name="connsiteX7" fmla="*/ 646647 w 985317"/>
              <a:gd name="connsiteY7" fmla="*/ 950695 h 957045"/>
              <a:gd name="connsiteX8" fmla="*/ 646647 w 985317"/>
              <a:gd name="connsiteY8" fmla="*/ 560169 h 957045"/>
              <a:gd name="connsiteX9" fmla="*/ 379947 w 985317"/>
              <a:gd name="connsiteY9" fmla="*/ 563345 h 957045"/>
              <a:gd name="connsiteX10" fmla="*/ 379947 w 985317"/>
              <a:gd name="connsiteY10" fmla="*/ 950695 h 957045"/>
              <a:gd name="connsiteX11" fmla="*/ 221197 w 985317"/>
              <a:gd name="connsiteY11" fmla="*/ 950696 h 957045"/>
              <a:gd name="connsiteX12" fmla="*/ 224372 w 985317"/>
              <a:gd name="connsiteY12" fmla="*/ 776071 h 957045"/>
              <a:gd name="connsiteX13" fmla="*/ 75147 w 985317"/>
              <a:gd name="connsiteY13" fmla="*/ 776071 h 957045"/>
              <a:gd name="connsiteX14" fmla="*/ 68797 w 985317"/>
              <a:gd name="connsiteY14" fmla="*/ 950696 h 957045"/>
              <a:gd name="connsiteX15" fmla="*/ 5297 w 985317"/>
              <a:gd name="connsiteY15" fmla="*/ 949348 h 957045"/>
              <a:gd name="connsiteX16" fmla="*/ 17997 w 985317"/>
              <a:gd name="connsiteY16" fmla="*/ 191171 h 957045"/>
              <a:gd name="connsiteX0" fmla="*/ 12700 w 980020"/>
              <a:gd name="connsiteY0" fmla="*/ 191171 h 957045"/>
              <a:gd name="connsiteX1" fmla="*/ 977900 w 980020"/>
              <a:gd name="connsiteY1" fmla="*/ 0 h 957045"/>
              <a:gd name="connsiteX2" fmla="*/ 974725 w 980020"/>
              <a:gd name="connsiteY2" fmla="*/ 948687 h 957045"/>
              <a:gd name="connsiteX3" fmla="*/ 927099 w 980020"/>
              <a:gd name="connsiteY3" fmla="*/ 957045 h 957045"/>
              <a:gd name="connsiteX4" fmla="*/ 920749 w 980020"/>
              <a:gd name="connsiteY4" fmla="*/ 765884 h 957045"/>
              <a:gd name="connsiteX5" fmla="*/ 768349 w 980020"/>
              <a:gd name="connsiteY5" fmla="*/ 772895 h 957045"/>
              <a:gd name="connsiteX6" fmla="*/ 768350 w 980020"/>
              <a:gd name="connsiteY6" fmla="*/ 953870 h 957045"/>
              <a:gd name="connsiteX7" fmla="*/ 641350 w 980020"/>
              <a:gd name="connsiteY7" fmla="*/ 950695 h 957045"/>
              <a:gd name="connsiteX8" fmla="*/ 641350 w 980020"/>
              <a:gd name="connsiteY8" fmla="*/ 560169 h 957045"/>
              <a:gd name="connsiteX9" fmla="*/ 374650 w 980020"/>
              <a:gd name="connsiteY9" fmla="*/ 563345 h 957045"/>
              <a:gd name="connsiteX10" fmla="*/ 374650 w 980020"/>
              <a:gd name="connsiteY10" fmla="*/ 950695 h 957045"/>
              <a:gd name="connsiteX11" fmla="*/ 215900 w 980020"/>
              <a:gd name="connsiteY11" fmla="*/ 950696 h 957045"/>
              <a:gd name="connsiteX12" fmla="*/ 219075 w 980020"/>
              <a:gd name="connsiteY12" fmla="*/ 776071 h 957045"/>
              <a:gd name="connsiteX13" fmla="*/ 69850 w 980020"/>
              <a:gd name="connsiteY13" fmla="*/ 776071 h 957045"/>
              <a:gd name="connsiteX14" fmla="*/ 63500 w 980020"/>
              <a:gd name="connsiteY14" fmla="*/ 950696 h 957045"/>
              <a:gd name="connsiteX15" fmla="*/ 0 w 980020"/>
              <a:gd name="connsiteY15" fmla="*/ 949348 h 957045"/>
              <a:gd name="connsiteX16" fmla="*/ 12700 w 980020"/>
              <a:gd name="connsiteY16" fmla="*/ 191171 h 957045"/>
              <a:gd name="connsiteX0" fmla="*/ 12700 w 980020"/>
              <a:gd name="connsiteY0" fmla="*/ 191171 h 957045"/>
              <a:gd name="connsiteX1" fmla="*/ 977900 w 980020"/>
              <a:gd name="connsiteY1" fmla="*/ 0 h 957045"/>
              <a:gd name="connsiteX2" fmla="*/ 974725 w 980020"/>
              <a:gd name="connsiteY2" fmla="*/ 948687 h 957045"/>
              <a:gd name="connsiteX3" fmla="*/ 927099 w 980020"/>
              <a:gd name="connsiteY3" fmla="*/ 957045 h 957045"/>
              <a:gd name="connsiteX4" fmla="*/ 920749 w 980020"/>
              <a:gd name="connsiteY4" fmla="*/ 765884 h 957045"/>
              <a:gd name="connsiteX5" fmla="*/ 768349 w 980020"/>
              <a:gd name="connsiteY5" fmla="*/ 772895 h 957045"/>
              <a:gd name="connsiteX6" fmla="*/ 768350 w 980020"/>
              <a:gd name="connsiteY6" fmla="*/ 953870 h 957045"/>
              <a:gd name="connsiteX7" fmla="*/ 641350 w 980020"/>
              <a:gd name="connsiteY7" fmla="*/ 950695 h 957045"/>
              <a:gd name="connsiteX8" fmla="*/ 641350 w 980020"/>
              <a:gd name="connsiteY8" fmla="*/ 560169 h 957045"/>
              <a:gd name="connsiteX9" fmla="*/ 374650 w 980020"/>
              <a:gd name="connsiteY9" fmla="*/ 563345 h 957045"/>
              <a:gd name="connsiteX10" fmla="*/ 374650 w 980020"/>
              <a:gd name="connsiteY10" fmla="*/ 950695 h 957045"/>
              <a:gd name="connsiteX11" fmla="*/ 215900 w 980020"/>
              <a:gd name="connsiteY11" fmla="*/ 950696 h 957045"/>
              <a:gd name="connsiteX12" fmla="*/ 219075 w 980020"/>
              <a:gd name="connsiteY12" fmla="*/ 776071 h 957045"/>
              <a:gd name="connsiteX13" fmla="*/ 69850 w 980020"/>
              <a:gd name="connsiteY13" fmla="*/ 776071 h 957045"/>
              <a:gd name="connsiteX14" fmla="*/ 63500 w 980020"/>
              <a:gd name="connsiteY14" fmla="*/ 950696 h 957045"/>
              <a:gd name="connsiteX15" fmla="*/ 0 w 980020"/>
              <a:gd name="connsiteY15" fmla="*/ 949348 h 957045"/>
              <a:gd name="connsiteX16" fmla="*/ 12700 w 980020"/>
              <a:gd name="connsiteY16" fmla="*/ 191171 h 957045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0749 w 977912"/>
              <a:gd name="connsiteY4" fmla="*/ 577889 h 769050"/>
              <a:gd name="connsiteX5" fmla="*/ 768349 w 977912"/>
              <a:gd name="connsiteY5" fmla="*/ 58490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88076 h 769050"/>
              <a:gd name="connsiteX13" fmla="*/ 69850 w 977912"/>
              <a:gd name="connsiteY13" fmla="*/ 588076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0749 w 977912"/>
              <a:gd name="connsiteY4" fmla="*/ 577889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88076 h 769050"/>
              <a:gd name="connsiteX13" fmla="*/ 69850 w 977912"/>
              <a:gd name="connsiteY13" fmla="*/ 588076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88076 h 769050"/>
              <a:gd name="connsiteX13" fmla="*/ 69850 w 977912"/>
              <a:gd name="connsiteY13" fmla="*/ 588076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03671 h 769050"/>
              <a:gd name="connsiteX13" fmla="*/ 69850 w 977912"/>
              <a:gd name="connsiteY13" fmla="*/ 588076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03671 h 769050"/>
              <a:gd name="connsiteX13" fmla="*/ 76200 w 977912"/>
              <a:gd name="connsiteY13" fmla="*/ 495997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03671 h 769050"/>
              <a:gd name="connsiteX13" fmla="*/ 76200 w 977912"/>
              <a:gd name="connsiteY13" fmla="*/ 495997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03671 h 769050"/>
              <a:gd name="connsiteX13" fmla="*/ 76200 w 977912"/>
              <a:gd name="connsiteY13" fmla="*/ 495997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03671 h 769050"/>
              <a:gd name="connsiteX13" fmla="*/ 76200 w 977912"/>
              <a:gd name="connsiteY13" fmla="*/ 495997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7912"/>
              <a:gd name="connsiteY0" fmla="*/ 3176 h 769050"/>
              <a:gd name="connsiteX1" fmla="*/ 974725 w 977912"/>
              <a:gd name="connsiteY1" fmla="*/ 0 h 769050"/>
              <a:gd name="connsiteX2" fmla="*/ 974725 w 977912"/>
              <a:gd name="connsiteY2" fmla="*/ 760692 h 769050"/>
              <a:gd name="connsiteX3" fmla="*/ 927099 w 977912"/>
              <a:gd name="connsiteY3" fmla="*/ 769050 h 769050"/>
              <a:gd name="connsiteX4" fmla="*/ 923924 w 977912"/>
              <a:gd name="connsiteY4" fmla="*/ 501156 h 769050"/>
              <a:gd name="connsiteX5" fmla="*/ 765174 w 977912"/>
              <a:gd name="connsiteY5" fmla="*/ 504330 h 769050"/>
              <a:gd name="connsiteX6" fmla="*/ 768350 w 977912"/>
              <a:gd name="connsiteY6" fmla="*/ 765875 h 769050"/>
              <a:gd name="connsiteX7" fmla="*/ 641350 w 977912"/>
              <a:gd name="connsiteY7" fmla="*/ 762700 h 769050"/>
              <a:gd name="connsiteX8" fmla="*/ 641350 w 977912"/>
              <a:gd name="connsiteY8" fmla="*/ 372174 h 769050"/>
              <a:gd name="connsiteX9" fmla="*/ 374650 w 977912"/>
              <a:gd name="connsiteY9" fmla="*/ 375350 h 769050"/>
              <a:gd name="connsiteX10" fmla="*/ 374650 w 977912"/>
              <a:gd name="connsiteY10" fmla="*/ 762700 h 769050"/>
              <a:gd name="connsiteX11" fmla="*/ 215900 w 977912"/>
              <a:gd name="connsiteY11" fmla="*/ 762701 h 769050"/>
              <a:gd name="connsiteX12" fmla="*/ 219075 w 977912"/>
              <a:gd name="connsiteY12" fmla="*/ 503671 h 769050"/>
              <a:gd name="connsiteX13" fmla="*/ 76200 w 977912"/>
              <a:gd name="connsiteY13" fmla="*/ 495997 h 769050"/>
              <a:gd name="connsiteX14" fmla="*/ 63500 w 977912"/>
              <a:gd name="connsiteY14" fmla="*/ 762701 h 769050"/>
              <a:gd name="connsiteX15" fmla="*/ 0 w 977912"/>
              <a:gd name="connsiteY15" fmla="*/ 761353 h 769050"/>
              <a:gd name="connsiteX16" fmla="*/ 12700 w 977912"/>
              <a:gd name="connsiteY16" fmla="*/ 3176 h 769050"/>
              <a:gd name="connsiteX0" fmla="*/ 12700 w 979786"/>
              <a:gd name="connsiteY0" fmla="*/ 3176 h 769050"/>
              <a:gd name="connsiteX1" fmla="*/ 974725 w 979786"/>
              <a:gd name="connsiteY1" fmla="*/ 0 h 769050"/>
              <a:gd name="connsiteX2" fmla="*/ 977900 w 979786"/>
              <a:gd name="connsiteY2" fmla="*/ 764528 h 769050"/>
              <a:gd name="connsiteX3" fmla="*/ 927099 w 979786"/>
              <a:gd name="connsiteY3" fmla="*/ 769050 h 769050"/>
              <a:gd name="connsiteX4" fmla="*/ 923924 w 979786"/>
              <a:gd name="connsiteY4" fmla="*/ 501156 h 769050"/>
              <a:gd name="connsiteX5" fmla="*/ 765174 w 979786"/>
              <a:gd name="connsiteY5" fmla="*/ 504330 h 769050"/>
              <a:gd name="connsiteX6" fmla="*/ 768350 w 979786"/>
              <a:gd name="connsiteY6" fmla="*/ 765875 h 769050"/>
              <a:gd name="connsiteX7" fmla="*/ 641350 w 979786"/>
              <a:gd name="connsiteY7" fmla="*/ 762700 h 769050"/>
              <a:gd name="connsiteX8" fmla="*/ 641350 w 979786"/>
              <a:gd name="connsiteY8" fmla="*/ 372174 h 769050"/>
              <a:gd name="connsiteX9" fmla="*/ 374650 w 979786"/>
              <a:gd name="connsiteY9" fmla="*/ 375350 h 769050"/>
              <a:gd name="connsiteX10" fmla="*/ 374650 w 979786"/>
              <a:gd name="connsiteY10" fmla="*/ 762700 h 769050"/>
              <a:gd name="connsiteX11" fmla="*/ 215900 w 979786"/>
              <a:gd name="connsiteY11" fmla="*/ 762701 h 769050"/>
              <a:gd name="connsiteX12" fmla="*/ 219075 w 979786"/>
              <a:gd name="connsiteY12" fmla="*/ 503671 h 769050"/>
              <a:gd name="connsiteX13" fmla="*/ 76200 w 979786"/>
              <a:gd name="connsiteY13" fmla="*/ 495997 h 769050"/>
              <a:gd name="connsiteX14" fmla="*/ 63500 w 979786"/>
              <a:gd name="connsiteY14" fmla="*/ 762701 h 769050"/>
              <a:gd name="connsiteX15" fmla="*/ 0 w 979786"/>
              <a:gd name="connsiteY15" fmla="*/ 761353 h 769050"/>
              <a:gd name="connsiteX16" fmla="*/ 12700 w 979786"/>
              <a:gd name="connsiteY16" fmla="*/ 3176 h 7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9786" h="769050">
                <a:moveTo>
                  <a:pt x="12700" y="3176"/>
                </a:moveTo>
                <a:lnTo>
                  <a:pt x="974725" y="0"/>
                </a:lnTo>
                <a:cubicBezTo>
                  <a:pt x="979488" y="350697"/>
                  <a:pt x="981604" y="604381"/>
                  <a:pt x="977900" y="764528"/>
                </a:cubicBezTo>
                <a:lnTo>
                  <a:pt x="927099" y="769050"/>
                </a:lnTo>
                <a:cubicBezTo>
                  <a:pt x="927099" y="704492"/>
                  <a:pt x="920749" y="695889"/>
                  <a:pt x="923924" y="501156"/>
                </a:cubicBezTo>
                <a:cubicBezTo>
                  <a:pt x="871007" y="430511"/>
                  <a:pt x="811741" y="440963"/>
                  <a:pt x="765174" y="504330"/>
                </a:cubicBezTo>
                <a:cubicBezTo>
                  <a:pt x="769408" y="589389"/>
                  <a:pt x="767291" y="705550"/>
                  <a:pt x="768350" y="765875"/>
                </a:cubicBezTo>
                <a:lnTo>
                  <a:pt x="641350" y="762700"/>
                </a:lnTo>
                <a:cubicBezTo>
                  <a:pt x="642408" y="633583"/>
                  <a:pt x="640292" y="501291"/>
                  <a:pt x="641350" y="372174"/>
                </a:cubicBezTo>
                <a:cubicBezTo>
                  <a:pt x="583142" y="220833"/>
                  <a:pt x="442383" y="199666"/>
                  <a:pt x="374650" y="375350"/>
                </a:cubicBezTo>
                <a:lnTo>
                  <a:pt x="374650" y="762700"/>
                </a:lnTo>
                <a:lnTo>
                  <a:pt x="215900" y="762701"/>
                </a:lnTo>
                <a:cubicBezTo>
                  <a:pt x="218546" y="680376"/>
                  <a:pt x="216429" y="795242"/>
                  <a:pt x="219075" y="503671"/>
                </a:cubicBezTo>
                <a:cubicBezTo>
                  <a:pt x="161396" y="412125"/>
                  <a:pt x="113771" y="435672"/>
                  <a:pt x="76200" y="495997"/>
                </a:cubicBezTo>
                <a:cubicBezTo>
                  <a:pt x="67733" y="587014"/>
                  <a:pt x="68792" y="693909"/>
                  <a:pt x="63500" y="762701"/>
                </a:cubicBezTo>
                <a:lnTo>
                  <a:pt x="0" y="761353"/>
                </a:lnTo>
                <a:cubicBezTo>
                  <a:pt x="4233" y="598318"/>
                  <a:pt x="6350" y="396076"/>
                  <a:pt x="12700" y="3176"/>
                </a:cubicBezTo>
                <a:close/>
              </a:path>
            </a:pathLst>
          </a:cu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 dirty="0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DBF7CD34-DDAB-E2C8-5753-2014C3F2B50D}"/>
              </a:ext>
            </a:extLst>
          </p:cNvPr>
          <p:cNvSpPr/>
          <p:nvPr/>
        </p:nvSpPr>
        <p:spPr>
          <a:xfrm>
            <a:off x="2602004" y="5725729"/>
            <a:ext cx="72331" cy="43276"/>
          </a:xfrm>
          <a:prstGeom prst="rect">
            <a:avLst/>
          </a:pr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DDE171A-1D8A-6684-8D1A-6EFC49225A66}"/>
              </a:ext>
            </a:extLst>
          </p:cNvPr>
          <p:cNvSpPr/>
          <p:nvPr/>
        </p:nvSpPr>
        <p:spPr>
          <a:xfrm>
            <a:off x="2882768" y="5725733"/>
            <a:ext cx="72331" cy="43276"/>
          </a:xfrm>
          <a:prstGeom prst="rect">
            <a:avLst/>
          </a:pr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4DFC6B8B-7B5C-452D-163F-0B4A4F90147A}"/>
              </a:ext>
            </a:extLst>
          </p:cNvPr>
          <p:cNvSpPr/>
          <p:nvPr/>
        </p:nvSpPr>
        <p:spPr>
          <a:xfrm>
            <a:off x="2573131" y="5602990"/>
            <a:ext cx="413348" cy="38945"/>
          </a:xfrm>
          <a:prstGeom prst="rect">
            <a:avLst/>
          </a:pr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562A60A-2A13-01B9-465B-10AC41683738}"/>
              </a:ext>
            </a:extLst>
          </p:cNvPr>
          <p:cNvSpPr/>
          <p:nvPr/>
        </p:nvSpPr>
        <p:spPr>
          <a:xfrm>
            <a:off x="2579828" y="5543479"/>
            <a:ext cx="397913" cy="55289"/>
          </a:xfrm>
          <a:prstGeom prst="rect">
            <a:avLst/>
          </a:pr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17" name="Figura a mano libera 116">
            <a:extLst>
              <a:ext uri="{FF2B5EF4-FFF2-40B4-BE49-F238E27FC236}">
                <a16:creationId xmlns:a16="http://schemas.microsoft.com/office/drawing/2014/main" id="{8DACC99E-6AA0-BD4E-D3F8-B3D49ACB9063}"/>
              </a:ext>
            </a:extLst>
          </p:cNvPr>
          <p:cNvSpPr/>
          <p:nvPr/>
        </p:nvSpPr>
        <p:spPr>
          <a:xfrm>
            <a:off x="2738960" y="5492487"/>
            <a:ext cx="98077" cy="49560"/>
          </a:xfrm>
          <a:custGeom>
            <a:avLst/>
            <a:gdLst>
              <a:gd name="connsiteX0" fmla="*/ 3670 w 232478"/>
              <a:gd name="connsiteY0" fmla="*/ 107950 h 117475"/>
              <a:gd name="connsiteX1" fmla="*/ 3670 w 232478"/>
              <a:gd name="connsiteY1" fmla="*/ 107950 h 117475"/>
              <a:gd name="connsiteX2" fmla="*/ 495 w 232478"/>
              <a:gd name="connsiteY2" fmla="*/ 79375 h 117475"/>
              <a:gd name="connsiteX3" fmla="*/ 10020 w 232478"/>
              <a:gd name="connsiteY3" fmla="*/ 76200 h 117475"/>
              <a:gd name="connsiteX4" fmla="*/ 54470 w 232478"/>
              <a:gd name="connsiteY4" fmla="*/ 73025 h 117475"/>
              <a:gd name="connsiteX5" fmla="*/ 41770 w 232478"/>
              <a:gd name="connsiteY5" fmla="*/ 53975 h 117475"/>
              <a:gd name="connsiteX6" fmla="*/ 38595 w 232478"/>
              <a:gd name="connsiteY6" fmla="*/ 44450 h 117475"/>
              <a:gd name="connsiteX7" fmla="*/ 32245 w 232478"/>
              <a:gd name="connsiteY7" fmla="*/ 34925 h 117475"/>
              <a:gd name="connsiteX8" fmla="*/ 41770 w 232478"/>
              <a:gd name="connsiteY8" fmla="*/ 38100 h 117475"/>
              <a:gd name="connsiteX9" fmla="*/ 57645 w 232478"/>
              <a:gd name="connsiteY9" fmla="*/ 41275 h 117475"/>
              <a:gd name="connsiteX10" fmla="*/ 70345 w 232478"/>
              <a:gd name="connsiteY10" fmla="*/ 38100 h 117475"/>
              <a:gd name="connsiteX11" fmla="*/ 63995 w 232478"/>
              <a:gd name="connsiteY11" fmla="*/ 19050 h 117475"/>
              <a:gd name="connsiteX12" fmla="*/ 67170 w 232478"/>
              <a:gd name="connsiteY12" fmla="*/ 9525 h 117475"/>
              <a:gd name="connsiteX13" fmla="*/ 76695 w 232478"/>
              <a:gd name="connsiteY13" fmla="*/ 15875 h 117475"/>
              <a:gd name="connsiteX14" fmla="*/ 95745 w 232478"/>
              <a:gd name="connsiteY14" fmla="*/ 25400 h 117475"/>
              <a:gd name="connsiteX15" fmla="*/ 105270 w 232478"/>
              <a:gd name="connsiteY15" fmla="*/ 19050 h 117475"/>
              <a:gd name="connsiteX16" fmla="*/ 114795 w 232478"/>
              <a:gd name="connsiteY16" fmla="*/ 0 h 117475"/>
              <a:gd name="connsiteX17" fmla="*/ 124320 w 232478"/>
              <a:gd name="connsiteY17" fmla="*/ 6350 h 117475"/>
              <a:gd name="connsiteX18" fmla="*/ 127495 w 232478"/>
              <a:gd name="connsiteY18" fmla="*/ 15875 h 117475"/>
              <a:gd name="connsiteX19" fmla="*/ 133845 w 232478"/>
              <a:gd name="connsiteY19" fmla="*/ 25400 h 117475"/>
              <a:gd name="connsiteX20" fmla="*/ 152895 w 232478"/>
              <a:gd name="connsiteY20" fmla="*/ 9525 h 117475"/>
              <a:gd name="connsiteX21" fmla="*/ 159245 w 232478"/>
              <a:gd name="connsiteY21" fmla="*/ 19050 h 117475"/>
              <a:gd name="connsiteX22" fmla="*/ 190995 w 232478"/>
              <a:gd name="connsiteY22" fmla="*/ 47625 h 117475"/>
              <a:gd name="connsiteX23" fmla="*/ 187820 w 232478"/>
              <a:gd name="connsiteY23" fmla="*/ 57150 h 117475"/>
              <a:gd name="connsiteX24" fmla="*/ 175120 w 232478"/>
              <a:gd name="connsiteY24" fmla="*/ 76200 h 117475"/>
              <a:gd name="connsiteX25" fmla="*/ 181470 w 232478"/>
              <a:gd name="connsiteY25" fmla="*/ 85725 h 117475"/>
              <a:gd name="connsiteX26" fmla="*/ 190995 w 232478"/>
              <a:gd name="connsiteY26" fmla="*/ 88900 h 117475"/>
              <a:gd name="connsiteX27" fmla="*/ 232270 w 232478"/>
              <a:gd name="connsiteY27" fmla="*/ 92075 h 117475"/>
              <a:gd name="connsiteX28" fmla="*/ 229095 w 232478"/>
              <a:gd name="connsiteY28" fmla="*/ 111125 h 117475"/>
              <a:gd name="connsiteX29" fmla="*/ 184645 w 232478"/>
              <a:gd name="connsiteY29" fmla="*/ 114300 h 117475"/>
              <a:gd name="connsiteX30" fmla="*/ 156070 w 232478"/>
              <a:gd name="connsiteY30" fmla="*/ 117475 h 117475"/>
              <a:gd name="connsiteX31" fmla="*/ 83045 w 232478"/>
              <a:gd name="connsiteY31" fmla="*/ 114300 h 117475"/>
              <a:gd name="connsiteX32" fmla="*/ 48120 w 232478"/>
              <a:gd name="connsiteY32" fmla="*/ 111125 h 117475"/>
              <a:gd name="connsiteX33" fmla="*/ 3670 w 232478"/>
              <a:gd name="connsiteY33" fmla="*/ 107950 h 11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2478" h="117475">
                <a:moveTo>
                  <a:pt x="3670" y="107950"/>
                </a:moveTo>
                <a:lnTo>
                  <a:pt x="3670" y="107950"/>
                </a:lnTo>
                <a:cubicBezTo>
                  <a:pt x="2612" y="98425"/>
                  <a:pt x="-1385" y="88773"/>
                  <a:pt x="495" y="79375"/>
                </a:cubicBezTo>
                <a:cubicBezTo>
                  <a:pt x="1151" y="76093"/>
                  <a:pt x="6696" y="76591"/>
                  <a:pt x="10020" y="76200"/>
                </a:cubicBezTo>
                <a:cubicBezTo>
                  <a:pt x="24773" y="74464"/>
                  <a:pt x="39653" y="74083"/>
                  <a:pt x="54470" y="73025"/>
                </a:cubicBezTo>
                <a:cubicBezTo>
                  <a:pt x="50237" y="66675"/>
                  <a:pt x="44183" y="61215"/>
                  <a:pt x="41770" y="53975"/>
                </a:cubicBezTo>
                <a:cubicBezTo>
                  <a:pt x="40712" y="50800"/>
                  <a:pt x="40092" y="47443"/>
                  <a:pt x="38595" y="44450"/>
                </a:cubicBezTo>
                <a:cubicBezTo>
                  <a:pt x="36888" y="41037"/>
                  <a:pt x="30538" y="38338"/>
                  <a:pt x="32245" y="34925"/>
                </a:cubicBezTo>
                <a:cubicBezTo>
                  <a:pt x="33742" y="31932"/>
                  <a:pt x="38523" y="37288"/>
                  <a:pt x="41770" y="38100"/>
                </a:cubicBezTo>
                <a:cubicBezTo>
                  <a:pt x="47005" y="39409"/>
                  <a:pt x="52353" y="40217"/>
                  <a:pt x="57645" y="41275"/>
                </a:cubicBezTo>
                <a:cubicBezTo>
                  <a:pt x="61878" y="40217"/>
                  <a:pt x="69146" y="42296"/>
                  <a:pt x="70345" y="38100"/>
                </a:cubicBezTo>
                <a:cubicBezTo>
                  <a:pt x="72184" y="31664"/>
                  <a:pt x="63995" y="19050"/>
                  <a:pt x="63995" y="19050"/>
                </a:cubicBezTo>
                <a:cubicBezTo>
                  <a:pt x="65053" y="15875"/>
                  <a:pt x="63923" y="10337"/>
                  <a:pt x="67170" y="9525"/>
                </a:cubicBezTo>
                <a:cubicBezTo>
                  <a:pt x="70872" y="8600"/>
                  <a:pt x="73282" y="14168"/>
                  <a:pt x="76695" y="15875"/>
                </a:cubicBezTo>
                <a:cubicBezTo>
                  <a:pt x="102985" y="29020"/>
                  <a:pt x="68448" y="7202"/>
                  <a:pt x="95745" y="25400"/>
                </a:cubicBezTo>
                <a:cubicBezTo>
                  <a:pt x="98920" y="23283"/>
                  <a:pt x="102572" y="21748"/>
                  <a:pt x="105270" y="19050"/>
                </a:cubicBezTo>
                <a:cubicBezTo>
                  <a:pt x="111425" y="12895"/>
                  <a:pt x="112213" y="7747"/>
                  <a:pt x="114795" y="0"/>
                </a:cubicBezTo>
                <a:cubicBezTo>
                  <a:pt x="117970" y="2117"/>
                  <a:pt x="121936" y="3370"/>
                  <a:pt x="124320" y="6350"/>
                </a:cubicBezTo>
                <a:cubicBezTo>
                  <a:pt x="126411" y="8963"/>
                  <a:pt x="125998" y="12882"/>
                  <a:pt x="127495" y="15875"/>
                </a:cubicBezTo>
                <a:cubicBezTo>
                  <a:pt x="129202" y="19288"/>
                  <a:pt x="131728" y="22225"/>
                  <a:pt x="133845" y="25400"/>
                </a:cubicBezTo>
                <a:cubicBezTo>
                  <a:pt x="134799" y="24446"/>
                  <a:pt x="149211" y="8788"/>
                  <a:pt x="152895" y="9525"/>
                </a:cubicBezTo>
                <a:cubicBezTo>
                  <a:pt x="156637" y="10273"/>
                  <a:pt x="157128" y="15875"/>
                  <a:pt x="159245" y="19050"/>
                </a:cubicBezTo>
                <a:cubicBezTo>
                  <a:pt x="165319" y="67645"/>
                  <a:pt x="152018" y="28137"/>
                  <a:pt x="190995" y="47625"/>
                </a:cubicBezTo>
                <a:cubicBezTo>
                  <a:pt x="193988" y="49122"/>
                  <a:pt x="189445" y="54224"/>
                  <a:pt x="187820" y="57150"/>
                </a:cubicBezTo>
                <a:cubicBezTo>
                  <a:pt x="184114" y="63821"/>
                  <a:pt x="175120" y="76200"/>
                  <a:pt x="175120" y="76200"/>
                </a:cubicBezTo>
                <a:cubicBezTo>
                  <a:pt x="177237" y="79375"/>
                  <a:pt x="178490" y="83341"/>
                  <a:pt x="181470" y="85725"/>
                </a:cubicBezTo>
                <a:cubicBezTo>
                  <a:pt x="184083" y="87816"/>
                  <a:pt x="187674" y="88485"/>
                  <a:pt x="190995" y="88900"/>
                </a:cubicBezTo>
                <a:cubicBezTo>
                  <a:pt x="204687" y="90612"/>
                  <a:pt x="218512" y="91017"/>
                  <a:pt x="232270" y="92075"/>
                </a:cubicBezTo>
                <a:cubicBezTo>
                  <a:pt x="231212" y="98425"/>
                  <a:pt x="234929" y="108403"/>
                  <a:pt x="229095" y="111125"/>
                </a:cubicBezTo>
                <a:cubicBezTo>
                  <a:pt x="215634" y="117407"/>
                  <a:pt x="199444" y="113013"/>
                  <a:pt x="184645" y="114300"/>
                </a:cubicBezTo>
                <a:cubicBezTo>
                  <a:pt x="175097" y="115130"/>
                  <a:pt x="165595" y="116417"/>
                  <a:pt x="156070" y="117475"/>
                </a:cubicBezTo>
                <a:lnTo>
                  <a:pt x="83045" y="114300"/>
                </a:lnTo>
                <a:cubicBezTo>
                  <a:pt x="71375" y="113614"/>
                  <a:pt x="59800" y="111612"/>
                  <a:pt x="48120" y="111125"/>
                </a:cubicBezTo>
                <a:cubicBezTo>
                  <a:pt x="34374" y="110552"/>
                  <a:pt x="11078" y="108479"/>
                  <a:pt x="3670" y="107950"/>
                </a:cubicBezTo>
                <a:close/>
              </a:path>
            </a:pathLst>
          </a:cu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21" name="Figura a mano libera 120">
            <a:extLst>
              <a:ext uri="{FF2B5EF4-FFF2-40B4-BE49-F238E27FC236}">
                <a16:creationId xmlns:a16="http://schemas.microsoft.com/office/drawing/2014/main" id="{AAC0838D-C927-4634-BB5C-AA87F2CD6D78}"/>
              </a:ext>
            </a:extLst>
          </p:cNvPr>
          <p:cNvSpPr/>
          <p:nvPr/>
        </p:nvSpPr>
        <p:spPr>
          <a:xfrm>
            <a:off x="2605134" y="5492487"/>
            <a:ext cx="36173" cy="47871"/>
          </a:xfrm>
          <a:custGeom>
            <a:avLst/>
            <a:gdLst>
              <a:gd name="connsiteX0" fmla="*/ 19 w 85744"/>
              <a:gd name="connsiteY0" fmla="*/ 111125 h 113473"/>
              <a:gd name="connsiteX1" fmla="*/ 19 w 85744"/>
              <a:gd name="connsiteY1" fmla="*/ 111125 h 113473"/>
              <a:gd name="connsiteX2" fmla="*/ 12719 w 85744"/>
              <a:gd name="connsiteY2" fmla="*/ 79375 h 113473"/>
              <a:gd name="connsiteX3" fmla="*/ 22244 w 85744"/>
              <a:gd name="connsiteY3" fmla="*/ 82550 h 113473"/>
              <a:gd name="connsiteX4" fmla="*/ 9544 w 85744"/>
              <a:gd name="connsiteY4" fmla="*/ 44450 h 113473"/>
              <a:gd name="connsiteX5" fmla="*/ 6369 w 85744"/>
              <a:gd name="connsiteY5" fmla="*/ 34925 h 113473"/>
              <a:gd name="connsiteX6" fmla="*/ 19 w 85744"/>
              <a:gd name="connsiteY6" fmla="*/ 25400 h 113473"/>
              <a:gd name="connsiteX7" fmla="*/ 3194 w 85744"/>
              <a:gd name="connsiteY7" fmla="*/ 15875 h 113473"/>
              <a:gd name="connsiteX8" fmla="*/ 31769 w 85744"/>
              <a:gd name="connsiteY8" fmla="*/ 28575 h 113473"/>
              <a:gd name="connsiteX9" fmla="*/ 41294 w 85744"/>
              <a:gd name="connsiteY9" fmla="*/ 19050 h 113473"/>
              <a:gd name="connsiteX10" fmla="*/ 44469 w 85744"/>
              <a:gd name="connsiteY10" fmla="*/ 9525 h 113473"/>
              <a:gd name="connsiteX11" fmla="*/ 50819 w 85744"/>
              <a:gd name="connsiteY11" fmla="*/ 0 h 113473"/>
              <a:gd name="connsiteX12" fmla="*/ 60344 w 85744"/>
              <a:gd name="connsiteY12" fmla="*/ 3175 h 113473"/>
              <a:gd name="connsiteX13" fmla="*/ 63519 w 85744"/>
              <a:gd name="connsiteY13" fmla="*/ 22225 h 113473"/>
              <a:gd name="connsiteX14" fmla="*/ 69869 w 85744"/>
              <a:gd name="connsiteY14" fmla="*/ 44450 h 113473"/>
              <a:gd name="connsiteX15" fmla="*/ 66694 w 85744"/>
              <a:gd name="connsiteY15" fmla="*/ 85725 h 113473"/>
              <a:gd name="connsiteX16" fmla="*/ 63519 w 85744"/>
              <a:gd name="connsiteY16" fmla="*/ 95250 h 113473"/>
              <a:gd name="connsiteX17" fmla="*/ 73044 w 85744"/>
              <a:gd name="connsiteY17" fmla="*/ 98425 h 113473"/>
              <a:gd name="connsiteX18" fmla="*/ 85744 w 85744"/>
              <a:gd name="connsiteY18" fmla="*/ 101600 h 113473"/>
              <a:gd name="connsiteX19" fmla="*/ 19 w 85744"/>
              <a:gd name="connsiteY19" fmla="*/ 111125 h 1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744" h="113473">
                <a:moveTo>
                  <a:pt x="19" y="111125"/>
                </a:moveTo>
                <a:lnTo>
                  <a:pt x="19" y="111125"/>
                </a:lnTo>
                <a:cubicBezTo>
                  <a:pt x="1589" y="96994"/>
                  <a:pt x="-5208" y="79375"/>
                  <a:pt x="12719" y="79375"/>
                </a:cubicBezTo>
                <a:cubicBezTo>
                  <a:pt x="16066" y="79375"/>
                  <a:pt x="19069" y="81492"/>
                  <a:pt x="22244" y="82550"/>
                </a:cubicBezTo>
                <a:lnTo>
                  <a:pt x="9544" y="44450"/>
                </a:lnTo>
                <a:cubicBezTo>
                  <a:pt x="8486" y="41275"/>
                  <a:pt x="8225" y="37710"/>
                  <a:pt x="6369" y="34925"/>
                </a:cubicBezTo>
                <a:lnTo>
                  <a:pt x="19" y="25400"/>
                </a:lnTo>
                <a:cubicBezTo>
                  <a:pt x="1077" y="22225"/>
                  <a:pt x="-119" y="16348"/>
                  <a:pt x="3194" y="15875"/>
                </a:cubicBezTo>
                <a:cubicBezTo>
                  <a:pt x="12529" y="14541"/>
                  <a:pt x="24277" y="23580"/>
                  <a:pt x="31769" y="28575"/>
                </a:cubicBezTo>
                <a:cubicBezTo>
                  <a:pt x="34944" y="25400"/>
                  <a:pt x="38803" y="22786"/>
                  <a:pt x="41294" y="19050"/>
                </a:cubicBezTo>
                <a:cubicBezTo>
                  <a:pt x="43150" y="16265"/>
                  <a:pt x="42972" y="12518"/>
                  <a:pt x="44469" y="9525"/>
                </a:cubicBezTo>
                <a:cubicBezTo>
                  <a:pt x="46176" y="6112"/>
                  <a:pt x="48702" y="3175"/>
                  <a:pt x="50819" y="0"/>
                </a:cubicBezTo>
                <a:cubicBezTo>
                  <a:pt x="53994" y="1058"/>
                  <a:pt x="58684" y="269"/>
                  <a:pt x="60344" y="3175"/>
                </a:cubicBezTo>
                <a:cubicBezTo>
                  <a:pt x="63538" y="8764"/>
                  <a:pt x="62256" y="15912"/>
                  <a:pt x="63519" y="22225"/>
                </a:cubicBezTo>
                <a:cubicBezTo>
                  <a:pt x="65512" y="32192"/>
                  <a:pt x="66843" y="35372"/>
                  <a:pt x="69869" y="44450"/>
                </a:cubicBezTo>
                <a:cubicBezTo>
                  <a:pt x="68811" y="58208"/>
                  <a:pt x="68406" y="72033"/>
                  <a:pt x="66694" y="85725"/>
                </a:cubicBezTo>
                <a:cubicBezTo>
                  <a:pt x="66279" y="89046"/>
                  <a:pt x="62022" y="92257"/>
                  <a:pt x="63519" y="95250"/>
                </a:cubicBezTo>
                <a:cubicBezTo>
                  <a:pt x="65016" y="98243"/>
                  <a:pt x="69826" y="97506"/>
                  <a:pt x="73044" y="98425"/>
                </a:cubicBezTo>
                <a:cubicBezTo>
                  <a:pt x="77240" y="99624"/>
                  <a:pt x="81511" y="100542"/>
                  <a:pt x="85744" y="101600"/>
                </a:cubicBezTo>
                <a:cubicBezTo>
                  <a:pt x="55085" y="122039"/>
                  <a:pt x="14306" y="109538"/>
                  <a:pt x="19" y="111125"/>
                </a:cubicBezTo>
                <a:close/>
              </a:path>
            </a:pathLst>
          </a:cu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22" name="Figura a mano libera 121">
            <a:extLst>
              <a:ext uri="{FF2B5EF4-FFF2-40B4-BE49-F238E27FC236}">
                <a16:creationId xmlns:a16="http://schemas.microsoft.com/office/drawing/2014/main" id="{FE412FA3-F14E-914F-C55B-D766E4C93CDA}"/>
              </a:ext>
            </a:extLst>
          </p:cNvPr>
          <p:cNvSpPr/>
          <p:nvPr/>
        </p:nvSpPr>
        <p:spPr>
          <a:xfrm flipH="1">
            <a:off x="2906710" y="5493034"/>
            <a:ext cx="38627" cy="47871"/>
          </a:xfrm>
          <a:custGeom>
            <a:avLst/>
            <a:gdLst>
              <a:gd name="connsiteX0" fmla="*/ 19 w 85744"/>
              <a:gd name="connsiteY0" fmla="*/ 111125 h 113473"/>
              <a:gd name="connsiteX1" fmla="*/ 19 w 85744"/>
              <a:gd name="connsiteY1" fmla="*/ 111125 h 113473"/>
              <a:gd name="connsiteX2" fmla="*/ 12719 w 85744"/>
              <a:gd name="connsiteY2" fmla="*/ 79375 h 113473"/>
              <a:gd name="connsiteX3" fmla="*/ 22244 w 85744"/>
              <a:gd name="connsiteY3" fmla="*/ 82550 h 113473"/>
              <a:gd name="connsiteX4" fmla="*/ 9544 w 85744"/>
              <a:gd name="connsiteY4" fmla="*/ 44450 h 113473"/>
              <a:gd name="connsiteX5" fmla="*/ 6369 w 85744"/>
              <a:gd name="connsiteY5" fmla="*/ 34925 h 113473"/>
              <a:gd name="connsiteX6" fmla="*/ 19 w 85744"/>
              <a:gd name="connsiteY6" fmla="*/ 25400 h 113473"/>
              <a:gd name="connsiteX7" fmla="*/ 3194 w 85744"/>
              <a:gd name="connsiteY7" fmla="*/ 15875 h 113473"/>
              <a:gd name="connsiteX8" fmla="*/ 31769 w 85744"/>
              <a:gd name="connsiteY8" fmla="*/ 28575 h 113473"/>
              <a:gd name="connsiteX9" fmla="*/ 41294 w 85744"/>
              <a:gd name="connsiteY9" fmla="*/ 19050 h 113473"/>
              <a:gd name="connsiteX10" fmla="*/ 44469 w 85744"/>
              <a:gd name="connsiteY10" fmla="*/ 9525 h 113473"/>
              <a:gd name="connsiteX11" fmla="*/ 50819 w 85744"/>
              <a:gd name="connsiteY11" fmla="*/ 0 h 113473"/>
              <a:gd name="connsiteX12" fmla="*/ 60344 w 85744"/>
              <a:gd name="connsiteY12" fmla="*/ 3175 h 113473"/>
              <a:gd name="connsiteX13" fmla="*/ 63519 w 85744"/>
              <a:gd name="connsiteY13" fmla="*/ 22225 h 113473"/>
              <a:gd name="connsiteX14" fmla="*/ 69869 w 85744"/>
              <a:gd name="connsiteY14" fmla="*/ 44450 h 113473"/>
              <a:gd name="connsiteX15" fmla="*/ 66694 w 85744"/>
              <a:gd name="connsiteY15" fmla="*/ 85725 h 113473"/>
              <a:gd name="connsiteX16" fmla="*/ 63519 w 85744"/>
              <a:gd name="connsiteY16" fmla="*/ 95250 h 113473"/>
              <a:gd name="connsiteX17" fmla="*/ 73044 w 85744"/>
              <a:gd name="connsiteY17" fmla="*/ 98425 h 113473"/>
              <a:gd name="connsiteX18" fmla="*/ 85744 w 85744"/>
              <a:gd name="connsiteY18" fmla="*/ 101600 h 113473"/>
              <a:gd name="connsiteX19" fmla="*/ 19 w 85744"/>
              <a:gd name="connsiteY19" fmla="*/ 111125 h 1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744" h="113473">
                <a:moveTo>
                  <a:pt x="19" y="111125"/>
                </a:moveTo>
                <a:lnTo>
                  <a:pt x="19" y="111125"/>
                </a:lnTo>
                <a:cubicBezTo>
                  <a:pt x="1589" y="96994"/>
                  <a:pt x="-5208" y="79375"/>
                  <a:pt x="12719" y="79375"/>
                </a:cubicBezTo>
                <a:cubicBezTo>
                  <a:pt x="16066" y="79375"/>
                  <a:pt x="19069" y="81492"/>
                  <a:pt x="22244" y="82550"/>
                </a:cubicBezTo>
                <a:lnTo>
                  <a:pt x="9544" y="44450"/>
                </a:lnTo>
                <a:cubicBezTo>
                  <a:pt x="8486" y="41275"/>
                  <a:pt x="8225" y="37710"/>
                  <a:pt x="6369" y="34925"/>
                </a:cubicBezTo>
                <a:lnTo>
                  <a:pt x="19" y="25400"/>
                </a:lnTo>
                <a:cubicBezTo>
                  <a:pt x="1077" y="22225"/>
                  <a:pt x="-119" y="16348"/>
                  <a:pt x="3194" y="15875"/>
                </a:cubicBezTo>
                <a:cubicBezTo>
                  <a:pt x="12529" y="14541"/>
                  <a:pt x="24277" y="23580"/>
                  <a:pt x="31769" y="28575"/>
                </a:cubicBezTo>
                <a:cubicBezTo>
                  <a:pt x="34944" y="25400"/>
                  <a:pt x="38803" y="22786"/>
                  <a:pt x="41294" y="19050"/>
                </a:cubicBezTo>
                <a:cubicBezTo>
                  <a:pt x="43150" y="16265"/>
                  <a:pt x="42972" y="12518"/>
                  <a:pt x="44469" y="9525"/>
                </a:cubicBezTo>
                <a:cubicBezTo>
                  <a:pt x="46176" y="6112"/>
                  <a:pt x="48702" y="3175"/>
                  <a:pt x="50819" y="0"/>
                </a:cubicBezTo>
                <a:cubicBezTo>
                  <a:pt x="53994" y="1058"/>
                  <a:pt x="58684" y="269"/>
                  <a:pt x="60344" y="3175"/>
                </a:cubicBezTo>
                <a:cubicBezTo>
                  <a:pt x="63538" y="8764"/>
                  <a:pt x="62256" y="15912"/>
                  <a:pt x="63519" y="22225"/>
                </a:cubicBezTo>
                <a:cubicBezTo>
                  <a:pt x="65512" y="32192"/>
                  <a:pt x="66843" y="35372"/>
                  <a:pt x="69869" y="44450"/>
                </a:cubicBezTo>
                <a:cubicBezTo>
                  <a:pt x="68811" y="58208"/>
                  <a:pt x="68406" y="72033"/>
                  <a:pt x="66694" y="85725"/>
                </a:cubicBezTo>
                <a:cubicBezTo>
                  <a:pt x="66279" y="89046"/>
                  <a:pt x="62022" y="92257"/>
                  <a:pt x="63519" y="95250"/>
                </a:cubicBezTo>
                <a:cubicBezTo>
                  <a:pt x="65016" y="98243"/>
                  <a:pt x="69826" y="97506"/>
                  <a:pt x="73044" y="98425"/>
                </a:cubicBezTo>
                <a:cubicBezTo>
                  <a:pt x="77240" y="99624"/>
                  <a:pt x="81511" y="100542"/>
                  <a:pt x="85744" y="101600"/>
                </a:cubicBezTo>
                <a:cubicBezTo>
                  <a:pt x="55085" y="122039"/>
                  <a:pt x="14306" y="109538"/>
                  <a:pt x="19" y="111125"/>
                </a:cubicBezTo>
                <a:close/>
              </a:path>
            </a:pathLst>
          </a:custGeom>
          <a:solidFill>
            <a:srgbClr val="ECE5DA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E0326DA5-45ED-52D2-ACB1-8BF950A39BD9}"/>
              </a:ext>
            </a:extLst>
          </p:cNvPr>
          <p:cNvSpPr txBox="1"/>
          <p:nvPr/>
        </p:nvSpPr>
        <p:spPr>
          <a:xfrm>
            <a:off x="3981894" y="4792626"/>
            <a:ext cx="1128526" cy="3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19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Milan, </a:t>
            </a:r>
            <a:r>
              <a:rPr lang="it-IT" sz="1519" dirty="0" err="1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Italy</a:t>
            </a:r>
            <a:endParaRPr lang="it-IT" sz="1519" dirty="0">
              <a:latin typeface="Candara" panose="020E0502030303020204" pitchFamily="34" charset="0"/>
              <a:ea typeface="Apple Symbols" panose="02000000000000000000" pitchFamily="2" charset="-79"/>
              <a:cs typeface="Arial Nova" panose="020F0502020204030204" pitchFamily="34" charset="0"/>
            </a:endParaRPr>
          </a:p>
        </p:txBody>
      </p:sp>
      <p:sp>
        <p:nvSpPr>
          <p:cNvPr id="240" name="CasellaDiTesto 239">
            <a:extLst>
              <a:ext uri="{FF2B5EF4-FFF2-40B4-BE49-F238E27FC236}">
                <a16:creationId xmlns:a16="http://schemas.microsoft.com/office/drawing/2014/main" id="{E2716436-25A2-56D9-3238-71E2268EE5FC}"/>
              </a:ext>
            </a:extLst>
          </p:cNvPr>
          <p:cNvSpPr txBox="1"/>
          <p:nvPr/>
        </p:nvSpPr>
        <p:spPr>
          <a:xfrm>
            <a:off x="2739058" y="5019925"/>
            <a:ext cx="1041135" cy="45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8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Nov. 5-9, 2023 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F95BD48-3348-A15D-6209-A6634FAD5228}"/>
              </a:ext>
            </a:extLst>
          </p:cNvPr>
          <p:cNvSpPr/>
          <p:nvPr/>
        </p:nvSpPr>
        <p:spPr>
          <a:xfrm>
            <a:off x="2178770" y="5827732"/>
            <a:ext cx="378514" cy="81670"/>
          </a:xfrm>
          <a:prstGeom prst="rect">
            <a:avLst/>
          </a:prstGeom>
          <a:solidFill>
            <a:srgbClr val="FCAF8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D1FB73-23CC-FB64-D93F-9D0474A33183}"/>
              </a:ext>
            </a:extLst>
          </p:cNvPr>
          <p:cNvSpPr/>
          <p:nvPr/>
        </p:nvSpPr>
        <p:spPr>
          <a:xfrm>
            <a:off x="2298991" y="5665704"/>
            <a:ext cx="132917" cy="62165"/>
          </a:xfrm>
          <a:prstGeom prst="rect">
            <a:avLst/>
          </a:prstGeom>
          <a:solidFill>
            <a:srgbClr val="FCAF8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sp>
        <p:nvSpPr>
          <p:cNvPr id="13" name="Rettangolo con angoli ritagliati sullo stesso lato 12">
            <a:extLst>
              <a:ext uri="{FF2B5EF4-FFF2-40B4-BE49-F238E27FC236}">
                <a16:creationId xmlns:a16="http://schemas.microsoft.com/office/drawing/2014/main" id="{010EC6EE-B0BD-4D6B-67CB-0D4A8AAEF337}"/>
              </a:ext>
            </a:extLst>
          </p:cNvPr>
          <p:cNvSpPr/>
          <p:nvPr/>
        </p:nvSpPr>
        <p:spPr>
          <a:xfrm>
            <a:off x="2180351" y="5706705"/>
            <a:ext cx="378514" cy="118857"/>
          </a:xfrm>
          <a:custGeom>
            <a:avLst/>
            <a:gdLst>
              <a:gd name="connsiteX0" fmla="*/ 144842 w 908203"/>
              <a:gd name="connsiteY0" fmla="*/ 0 h 289684"/>
              <a:gd name="connsiteX1" fmla="*/ 763361 w 908203"/>
              <a:gd name="connsiteY1" fmla="*/ 0 h 289684"/>
              <a:gd name="connsiteX2" fmla="*/ 908203 w 908203"/>
              <a:gd name="connsiteY2" fmla="*/ 144842 h 289684"/>
              <a:gd name="connsiteX3" fmla="*/ 908203 w 908203"/>
              <a:gd name="connsiteY3" fmla="*/ 289684 h 289684"/>
              <a:gd name="connsiteX4" fmla="*/ 908203 w 908203"/>
              <a:gd name="connsiteY4" fmla="*/ 289684 h 289684"/>
              <a:gd name="connsiteX5" fmla="*/ 0 w 908203"/>
              <a:gd name="connsiteY5" fmla="*/ 289684 h 289684"/>
              <a:gd name="connsiteX6" fmla="*/ 0 w 908203"/>
              <a:gd name="connsiteY6" fmla="*/ 289684 h 289684"/>
              <a:gd name="connsiteX7" fmla="*/ 0 w 908203"/>
              <a:gd name="connsiteY7" fmla="*/ 144842 h 289684"/>
              <a:gd name="connsiteX8" fmla="*/ 144842 w 908203"/>
              <a:gd name="connsiteY8" fmla="*/ 0 h 289684"/>
              <a:gd name="connsiteX0" fmla="*/ 144842 w 908203"/>
              <a:gd name="connsiteY0" fmla="*/ 0 h 289684"/>
              <a:gd name="connsiteX1" fmla="*/ 628189 w 908203"/>
              <a:gd name="connsiteY1" fmla="*/ 31805 h 289684"/>
              <a:gd name="connsiteX2" fmla="*/ 908203 w 908203"/>
              <a:gd name="connsiteY2" fmla="*/ 144842 h 289684"/>
              <a:gd name="connsiteX3" fmla="*/ 908203 w 908203"/>
              <a:gd name="connsiteY3" fmla="*/ 289684 h 289684"/>
              <a:gd name="connsiteX4" fmla="*/ 908203 w 908203"/>
              <a:gd name="connsiteY4" fmla="*/ 289684 h 289684"/>
              <a:gd name="connsiteX5" fmla="*/ 0 w 908203"/>
              <a:gd name="connsiteY5" fmla="*/ 289684 h 289684"/>
              <a:gd name="connsiteX6" fmla="*/ 0 w 908203"/>
              <a:gd name="connsiteY6" fmla="*/ 289684 h 289684"/>
              <a:gd name="connsiteX7" fmla="*/ 0 w 908203"/>
              <a:gd name="connsiteY7" fmla="*/ 144842 h 289684"/>
              <a:gd name="connsiteX8" fmla="*/ 144842 w 908203"/>
              <a:gd name="connsiteY8" fmla="*/ 0 h 289684"/>
              <a:gd name="connsiteX0" fmla="*/ 224355 w 908203"/>
              <a:gd name="connsiteY0" fmla="*/ 7952 h 257879"/>
              <a:gd name="connsiteX1" fmla="*/ 628189 w 908203"/>
              <a:gd name="connsiteY1" fmla="*/ 0 h 257879"/>
              <a:gd name="connsiteX2" fmla="*/ 908203 w 908203"/>
              <a:gd name="connsiteY2" fmla="*/ 113037 h 257879"/>
              <a:gd name="connsiteX3" fmla="*/ 908203 w 908203"/>
              <a:gd name="connsiteY3" fmla="*/ 257879 h 257879"/>
              <a:gd name="connsiteX4" fmla="*/ 908203 w 908203"/>
              <a:gd name="connsiteY4" fmla="*/ 257879 h 257879"/>
              <a:gd name="connsiteX5" fmla="*/ 0 w 908203"/>
              <a:gd name="connsiteY5" fmla="*/ 257879 h 257879"/>
              <a:gd name="connsiteX6" fmla="*/ 0 w 908203"/>
              <a:gd name="connsiteY6" fmla="*/ 257879 h 257879"/>
              <a:gd name="connsiteX7" fmla="*/ 0 w 908203"/>
              <a:gd name="connsiteY7" fmla="*/ 113037 h 257879"/>
              <a:gd name="connsiteX8" fmla="*/ 224355 w 908203"/>
              <a:gd name="connsiteY8" fmla="*/ 7952 h 257879"/>
              <a:gd name="connsiteX0" fmla="*/ 264112 w 908203"/>
              <a:gd name="connsiteY0" fmla="*/ 31806 h 257879"/>
              <a:gd name="connsiteX1" fmla="*/ 628189 w 908203"/>
              <a:gd name="connsiteY1" fmla="*/ 0 h 257879"/>
              <a:gd name="connsiteX2" fmla="*/ 908203 w 908203"/>
              <a:gd name="connsiteY2" fmla="*/ 113037 h 257879"/>
              <a:gd name="connsiteX3" fmla="*/ 908203 w 908203"/>
              <a:gd name="connsiteY3" fmla="*/ 257879 h 257879"/>
              <a:gd name="connsiteX4" fmla="*/ 908203 w 908203"/>
              <a:gd name="connsiteY4" fmla="*/ 257879 h 257879"/>
              <a:gd name="connsiteX5" fmla="*/ 0 w 908203"/>
              <a:gd name="connsiteY5" fmla="*/ 257879 h 257879"/>
              <a:gd name="connsiteX6" fmla="*/ 0 w 908203"/>
              <a:gd name="connsiteY6" fmla="*/ 257879 h 257879"/>
              <a:gd name="connsiteX7" fmla="*/ 0 w 908203"/>
              <a:gd name="connsiteY7" fmla="*/ 113037 h 257879"/>
              <a:gd name="connsiteX8" fmla="*/ 264112 w 908203"/>
              <a:gd name="connsiteY8" fmla="*/ 31806 h 257879"/>
              <a:gd name="connsiteX0" fmla="*/ 264112 w 908203"/>
              <a:gd name="connsiteY0" fmla="*/ 1 h 226074"/>
              <a:gd name="connsiteX1" fmla="*/ 628189 w 908203"/>
              <a:gd name="connsiteY1" fmla="*/ 0 h 226074"/>
              <a:gd name="connsiteX2" fmla="*/ 908203 w 908203"/>
              <a:gd name="connsiteY2" fmla="*/ 81232 h 226074"/>
              <a:gd name="connsiteX3" fmla="*/ 908203 w 908203"/>
              <a:gd name="connsiteY3" fmla="*/ 226074 h 226074"/>
              <a:gd name="connsiteX4" fmla="*/ 908203 w 908203"/>
              <a:gd name="connsiteY4" fmla="*/ 226074 h 226074"/>
              <a:gd name="connsiteX5" fmla="*/ 0 w 908203"/>
              <a:gd name="connsiteY5" fmla="*/ 226074 h 226074"/>
              <a:gd name="connsiteX6" fmla="*/ 0 w 908203"/>
              <a:gd name="connsiteY6" fmla="*/ 226074 h 226074"/>
              <a:gd name="connsiteX7" fmla="*/ 0 w 908203"/>
              <a:gd name="connsiteY7" fmla="*/ 81232 h 226074"/>
              <a:gd name="connsiteX8" fmla="*/ 264112 w 908203"/>
              <a:gd name="connsiteY8" fmla="*/ 1 h 226074"/>
              <a:gd name="connsiteX0" fmla="*/ 454944 w 908203"/>
              <a:gd name="connsiteY0" fmla="*/ 0 h 281732"/>
              <a:gd name="connsiteX1" fmla="*/ 628189 w 908203"/>
              <a:gd name="connsiteY1" fmla="*/ 55658 h 281732"/>
              <a:gd name="connsiteX2" fmla="*/ 908203 w 908203"/>
              <a:gd name="connsiteY2" fmla="*/ 136890 h 281732"/>
              <a:gd name="connsiteX3" fmla="*/ 908203 w 908203"/>
              <a:gd name="connsiteY3" fmla="*/ 281732 h 281732"/>
              <a:gd name="connsiteX4" fmla="*/ 908203 w 908203"/>
              <a:gd name="connsiteY4" fmla="*/ 281732 h 281732"/>
              <a:gd name="connsiteX5" fmla="*/ 0 w 908203"/>
              <a:gd name="connsiteY5" fmla="*/ 281732 h 281732"/>
              <a:gd name="connsiteX6" fmla="*/ 0 w 908203"/>
              <a:gd name="connsiteY6" fmla="*/ 281732 h 281732"/>
              <a:gd name="connsiteX7" fmla="*/ 0 w 908203"/>
              <a:gd name="connsiteY7" fmla="*/ 136890 h 281732"/>
              <a:gd name="connsiteX8" fmla="*/ 454944 w 908203"/>
              <a:gd name="connsiteY8" fmla="*/ 0 h 281732"/>
              <a:gd name="connsiteX0" fmla="*/ 454944 w 908203"/>
              <a:gd name="connsiteY0" fmla="*/ 2 h 281734"/>
              <a:gd name="connsiteX1" fmla="*/ 493017 w 908203"/>
              <a:gd name="connsiteY1" fmla="*/ 0 h 281734"/>
              <a:gd name="connsiteX2" fmla="*/ 908203 w 908203"/>
              <a:gd name="connsiteY2" fmla="*/ 136892 h 281734"/>
              <a:gd name="connsiteX3" fmla="*/ 908203 w 908203"/>
              <a:gd name="connsiteY3" fmla="*/ 281734 h 281734"/>
              <a:gd name="connsiteX4" fmla="*/ 908203 w 908203"/>
              <a:gd name="connsiteY4" fmla="*/ 281734 h 281734"/>
              <a:gd name="connsiteX5" fmla="*/ 0 w 908203"/>
              <a:gd name="connsiteY5" fmla="*/ 281734 h 281734"/>
              <a:gd name="connsiteX6" fmla="*/ 0 w 908203"/>
              <a:gd name="connsiteY6" fmla="*/ 281734 h 281734"/>
              <a:gd name="connsiteX7" fmla="*/ 0 w 908203"/>
              <a:gd name="connsiteY7" fmla="*/ 136892 h 281734"/>
              <a:gd name="connsiteX8" fmla="*/ 454944 w 908203"/>
              <a:gd name="connsiteY8" fmla="*/ 2 h 2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8203" h="281734">
                <a:moveTo>
                  <a:pt x="454944" y="2"/>
                </a:moveTo>
                <a:lnTo>
                  <a:pt x="493017" y="0"/>
                </a:lnTo>
                <a:lnTo>
                  <a:pt x="908203" y="136892"/>
                </a:lnTo>
                <a:lnTo>
                  <a:pt x="908203" y="281734"/>
                </a:lnTo>
                <a:lnTo>
                  <a:pt x="908203" y="281734"/>
                </a:lnTo>
                <a:lnTo>
                  <a:pt x="0" y="281734"/>
                </a:lnTo>
                <a:lnTo>
                  <a:pt x="0" y="281734"/>
                </a:lnTo>
                <a:lnTo>
                  <a:pt x="0" y="136892"/>
                </a:lnTo>
                <a:lnTo>
                  <a:pt x="454944" y="2"/>
                </a:lnTo>
                <a:close/>
              </a:path>
            </a:pathLst>
          </a:custGeom>
          <a:solidFill>
            <a:srgbClr val="FCAF8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A4F941FE-248E-9F67-E6D1-874C1C85B1D8}"/>
              </a:ext>
            </a:extLst>
          </p:cNvPr>
          <p:cNvGrpSpPr/>
          <p:nvPr/>
        </p:nvGrpSpPr>
        <p:grpSpPr>
          <a:xfrm>
            <a:off x="2177045" y="5664905"/>
            <a:ext cx="380240" cy="242250"/>
            <a:chOff x="1014182" y="4831461"/>
            <a:chExt cx="1247766" cy="864869"/>
          </a:xfrm>
          <a:solidFill>
            <a:srgbClr val="E6D9C6"/>
          </a:solidFill>
        </p:grpSpPr>
        <p:grpSp>
          <p:nvGrpSpPr>
            <p:cNvPr id="149" name="Gruppo 148">
              <a:extLst>
                <a:ext uri="{FF2B5EF4-FFF2-40B4-BE49-F238E27FC236}">
                  <a16:creationId xmlns:a16="http://schemas.microsoft.com/office/drawing/2014/main" id="{81D9F4D7-312F-A78D-A941-B2A4473AFD27}"/>
                </a:ext>
              </a:extLst>
            </p:cNvPr>
            <p:cNvGrpSpPr/>
            <p:nvPr/>
          </p:nvGrpSpPr>
          <p:grpSpPr>
            <a:xfrm>
              <a:off x="1014182" y="5327085"/>
              <a:ext cx="1247766" cy="364991"/>
              <a:chOff x="1014449" y="5323009"/>
              <a:chExt cx="1247766" cy="364991"/>
            </a:xfrm>
            <a:grpFill/>
          </p:grpSpPr>
          <p:cxnSp>
            <p:nvCxnSpPr>
              <p:cNvPr id="134" name="Connettore 1 133">
                <a:extLst>
                  <a:ext uri="{FF2B5EF4-FFF2-40B4-BE49-F238E27FC236}">
                    <a16:creationId xmlns:a16="http://schemas.microsoft.com/office/drawing/2014/main" id="{25544C1F-A403-0F96-855F-11A82DEE3415}"/>
                  </a:ext>
                </a:extLst>
              </p:cNvPr>
              <p:cNvCxnSpPr/>
              <p:nvPr/>
            </p:nvCxnSpPr>
            <p:spPr>
              <a:xfrm>
                <a:off x="1014825" y="5688000"/>
                <a:ext cx="124739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135">
                <a:extLst>
                  <a:ext uri="{FF2B5EF4-FFF2-40B4-BE49-F238E27FC236}">
                    <a16:creationId xmlns:a16="http://schemas.microsoft.com/office/drawing/2014/main" id="{A7F3D337-0E76-45E7-76A3-57CE6E7C1F09}"/>
                  </a:ext>
                </a:extLst>
              </p:cNvPr>
              <p:cNvCxnSpPr/>
              <p:nvPr/>
            </p:nvCxnSpPr>
            <p:spPr>
              <a:xfrm flipV="1">
                <a:off x="1020111" y="5431512"/>
                <a:ext cx="0" cy="25648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ttore 1 137">
                <a:extLst>
                  <a:ext uri="{FF2B5EF4-FFF2-40B4-BE49-F238E27FC236}">
                    <a16:creationId xmlns:a16="http://schemas.microsoft.com/office/drawing/2014/main" id="{49EE2C05-96A0-B316-4A9A-F1AEDE1F803B}"/>
                  </a:ext>
                </a:extLst>
              </p:cNvPr>
              <p:cNvCxnSpPr/>
              <p:nvPr/>
            </p:nvCxnSpPr>
            <p:spPr>
              <a:xfrm>
                <a:off x="1014825" y="5423088"/>
                <a:ext cx="1247390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nettore 1 140">
                <a:extLst>
                  <a:ext uri="{FF2B5EF4-FFF2-40B4-BE49-F238E27FC236}">
                    <a16:creationId xmlns:a16="http://schemas.microsoft.com/office/drawing/2014/main" id="{A2F2EDD7-CEA3-C6F2-BE56-63EEC5478C07}"/>
                  </a:ext>
                </a:extLst>
              </p:cNvPr>
              <p:cNvCxnSpPr/>
              <p:nvPr/>
            </p:nvCxnSpPr>
            <p:spPr>
              <a:xfrm flipH="1" flipV="1">
                <a:off x="2140647" y="5323009"/>
                <a:ext cx="116282" cy="100079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ttore 1 142">
                <a:extLst>
                  <a:ext uri="{FF2B5EF4-FFF2-40B4-BE49-F238E27FC236}">
                    <a16:creationId xmlns:a16="http://schemas.microsoft.com/office/drawing/2014/main" id="{C9741957-12D4-56DD-BFAD-EE069C4A8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108" y="5323009"/>
                <a:ext cx="1019018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nettore 1 146">
                <a:extLst>
                  <a:ext uri="{FF2B5EF4-FFF2-40B4-BE49-F238E27FC236}">
                    <a16:creationId xmlns:a16="http://schemas.microsoft.com/office/drawing/2014/main" id="{BB49ABFF-1BFB-A792-776B-FBC0D6284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4449" y="5323009"/>
                <a:ext cx="127530" cy="96049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o 162">
              <a:extLst>
                <a:ext uri="{FF2B5EF4-FFF2-40B4-BE49-F238E27FC236}">
                  <a16:creationId xmlns:a16="http://schemas.microsoft.com/office/drawing/2014/main" id="{F76DDF91-B933-14C6-5B21-6BA6A2BB35C7}"/>
                </a:ext>
              </a:extLst>
            </p:cNvPr>
            <p:cNvGrpSpPr/>
            <p:nvPr/>
          </p:nvGrpSpPr>
          <p:grpSpPr>
            <a:xfrm>
              <a:off x="1111818" y="5461836"/>
              <a:ext cx="169021" cy="223711"/>
              <a:chOff x="1111818" y="5461836"/>
              <a:chExt cx="169021" cy="223711"/>
            </a:xfrm>
            <a:grpFill/>
          </p:grpSpPr>
          <p:cxnSp>
            <p:nvCxnSpPr>
              <p:cNvPr id="151" name="Connettore 1 150">
                <a:extLst>
                  <a:ext uri="{FF2B5EF4-FFF2-40B4-BE49-F238E27FC236}">
                    <a16:creationId xmlns:a16="http://schemas.microsoft.com/office/drawing/2014/main" id="{9A4A8237-928A-C02A-BB16-079B79E9DE1F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V="1">
                <a:off x="1111818" y="5543360"/>
                <a:ext cx="2406" cy="14081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nettore 1 151">
                <a:extLst>
                  <a:ext uri="{FF2B5EF4-FFF2-40B4-BE49-F238E27FC236}">
                    <a16:creationId xmlns:a16="http://schemas.microsoft.com/office/drawing/2014/main" id="{4A4933DB-EC5A-E246-14D8-7CCA2D483C11}"/>
                  </a:ext>
                </a:extLst>
              </p:cNvPr>
              <p:cNvCxnSpPr>
                <a:cxnSpLocks/>
                <a:endCxn id="154" idx="2"/>
              </p:cNvCxnSpPr>
              <p:nvPr/>
            </p:nvCxnSpPr>
            <p:spPr>
              <a:xfrm flipV="1">
                <a:off x="1279651" y="5541310"/>
                <a:ext cx="1157" cy="1442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Torta 153">
                <a:extLst>
                  <a:ext uri="{FF2B5EF4-FFF2-40B4-BE49-F238E27FC236}">
                    <a16:creationId xmlns:a16="http://schemas.microsoft.com/office/drawing/2014/main" id="{625BF202-9676-FCFC-3DD1-646DDAF20410}"/>
                  </a:ext>
                </a:extLst>
              </p:cNvPr>
              <p:cNvSpPr/>
              <p:nvPr/>
            </p:nvSpPr>
            <p:spPr>
              <a:xfrm rot="5400000">
                <a:off x="1156769" y="5419290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uppo 163">
              <a:extLst>
                <a:ext uri="{FF2B5EF4-FFF2-40B4-BE49-F238E27FC236}">
                  <a16:creationId xmlns:a16="http://schemas.microsoft.com/office/drawing/2014/main" id="{1A792512-8ADF-A263-1DC6-EB6D4D4AA978}"/>
                </a:ext>
              </a:extLst>
            </p:cNvPr>
            <p:cNvGrpSpPr/>
            <p:nvPr/>
          </p:nvGrpSpPr>
          <p:grpSpPr>
            <a:xfrm>
              <a:off x="1329883" y="5464069"/>
              <a:ext cx="169021" cy="223711"/>
              <a:chOff x="1329883" y="5464069"/>
              <a:chExt cx="169021" cy="223711"/>
            </a:xfrm>
            <a:grpFill/>
          </p:grpSpPr>
          <p:cxnSp>
            <p:nvCxnSpPr>
              <p:cNvPr id="157" name="Connettore 1 156">
                <a:extLst>
                  <a:ext uri="{FF2B5EF4-FFF2-40B4-BE49-F238E27FC236}">
                    <a16:creationId xmlns:a16="http://schemas.microsoft.com/office/drawing/2014/main" id="{CD8713C8-E6BB-7FE4-A715-E3B5166EAE31}"/>
                  </a:ext>
                </a:extLst>
              </p:cNvPr>
              <p:cNvCxnSpPr>
                <a:cxnSpLocks/>
                <a:endCxn id="159" idx="0"/>
              </p:cNvCxnSpPr>
              <p:nvPr/>
            </p:nvCxnSpPr>
            <p:spPr>
              <a:xfrm flipV="1">
                <a:off x="1329883" y="5545593"/>
                <a:ext cx="2406" cy="14081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ttore 1 157">
                <a:extLst>
                  <a:ext uri="{FF2B5EF4-FFF2-40B4-BE49-F238E27FC236}">
                    <a16:creationId xmlns:a16="http://schemas.microsoft.com/office/drawing/2014/main" id="{1519920E-54F2-23D2-7B78-B3869FF880BC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 flipV="1">
                <a:off x="1497716" y="5543543"/>
                <a:ext cx="1157" cy="1442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orta 153">
                <a:extLst>
                  <a:ext uri="{FF2B5EF4-FFF2-40B4-BE49-F238E27FC236}">
                    <a16:creationId xmlns:a16="http://schemas.microsoft.com/office/drawing/2014/main" id="{57582F5E-6803-81C8-92F5-18DB62A54F06}"/>
                  </a:ext>
                </a:extLst>
              </p:cNvPr>
              <p:cNvSpPr/>
              <p:nvPr/>
            </p:nvSpPr>
            <p:spPr>
              <a:xfrm rot="5400000">
                <a:off x="1374834" y="5421523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5" name="Gruppo 164">
              <a:extLst>
                <a:ext uri="{FF2B5EF4-FFF2-40B4-BE49-F238E27FC236}">
                  <a16:creationId xmlns:a16="http://schemas.microsoft.com/office/drawing/2014/main" id="{5A2AC183-E488-FB39-4D01-EE9BD681D5F7}"/>
                </a:ext>
              </a:extLst>
            </p:cNvPr>
            <p:cNvGrpSpPr/>
            <p:nvPr/>
          </p:nvGrpSpPr>
          <p:grpSpPr>
            <a:xfrm>
              <a:off x="1551367" y="5472619"/>
              <a:ext cx="169021" cy="223711"/>
              <a:chOff x="1551367" y="5472619"/>
              <a:chExt cx="169021" cy="223711"/>
            </a:xfrm>
            <a:grpFill/>
          </p:grpSpPr>
          <p:cxnSp>
            <p:nvCxnSpPr>
              <p:cNvPr id="160" name="Connettore 1 159">
                <a:extLst>
                  <a:ext uri="{FF2B5EF4-FFF2-40B4-BE49-F238E27FC236}">
                    <a16:creationId xmlns:a16="http://schemas.microsoft.com/office/drawing/2014/main" id="{063505CD-43C9-E3D9-5FBA-0EE57E9BF3D9}"/>
                  </a:ext>
                </a:extLst>
              </p:cNvPr>
              <p:cNvCxnSpPr>
                <a:cxnSpLocks/>
                <a:endCxn id="162" idx="0"/>
              </p:cNvCxnSpPr>
              <p:nvPr/>
            </p:nvCxnSpPr>
            <p:spPr>
              <a:xfrm flipV="1">
                <a:off x="1551367" y="5554143"/>
                <a:ext cx="2406" cy="14081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160">
                <a:extLst>
                  <a:ext uri="{FF2B5EF4-FFF2-40B4-BE49-F238E27FC236}">
                    <a16:creationId xmlns:a16="http://schemas.microsoft.com/office/drawing/2014/main" id="{4E1411A4-D1FB-73BD-DF3C-D716F5A72FD6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1719200" y="5552093"/>
                <a:ext cx="1157" cy="1442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orta 153">
                <a:extLst>
                  <a:ext uri="{FF2B5EF4-FFF2-40B4-BE49-F238E27FC236}">
                    <a16:creationId xmlns:a16="http://schemas.microsoft.com/office/drawing/2014/main" id="{D774A0BB-41A5-55E3-D76E-A309B2FE558D}"/>
                  </a:ext>
                </a:extLst>
              </p:cNvPr>
              <p:cNvSpPr/>
              <p:nvPr/>
            </p:nvSpPr>
            <p:spPr>
              <a:xfrm rot="5400000">
                <a:off x="1596318" y="5430073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5E15E12D-3932-E056-D37E-3284FBBCDB62}"/>
                </a:ext>
              </a:extLst>
            </p:cNvPr>
            <p:cNvGrpSpPr/>
            <p:nvPr/>
          </p:nvGrpSpPr>
          <p:grpSpPr>
            <a:xfrm>
              <a:off x="1773177" y="5471246"/>
              <a:ext cx="169021" cy="223711"/>
              <a:chOff x="1551367" y="5472619"/>
              <a:chExt cx="169021" cy="223711"/>
            </a:xfrm>
            <a:grpFill/>
          </p:grpSpPr>
          <p:cxnSp>
            <p:nvCxnSpPr>
              <p:cNvPr id="167" name="Connettore 1 166">
                <a:extLst>
                  <a:ext uri="{FF2B5EF4-FFF2-40B4-BE49-F238E27FC236}">
                    <a16:creationId xmlns:a16="http://schemas.microsoft.com/office/drawing/2014/main" id="{3D0000F0-8BD4-A563-9AAE-5C779A8380A5}"/>
                  </a:ext>
                </a:extLst>
              </p:cNvPr>
              <p:cNvCxnSpPr>
                <a:cxnSpLocks/>
                <a:endCxn id="169" idx="0"/>
              </p:cNvCxnSpPr>
              <p:nvPr/>
            </p:nvCxnSpPr>
            <p:spPr>
              <a:xfrm flipV="1">
                <a:off x="1551367" y="5554143"/>
                <a:ext cx="2406" cy="14081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nettore 1 167">
                <a:extLst>
                  <a:ext uri="{FF2B5EF4-FFF2-40B4-BE49-F238E27FC236}">
                    <a16:creationId xmlns:a16="http://schemas.microsoft.com/office/drawing/2014/main" id="{202F08BD-D234-868C-4D0E-0BE5E6302EA4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1719200" y="5552093"/>
                <a:ext cx="1157" cy="1442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orta 153">
                <a:extLst>
                  <a:ext uri="{FF2B5EF4-FFF2-40B4-BE49-F238E27FC236}">
                    <a16:creationId xmlns:a16="http://schemas.microsoft.com/office/drawing/2014/main" id="{E2722074-5972-84BF-518B-920E0C59642F}"/>
                  </a:ext>
                </a:extLst>
              </p:cNvPr>
              <p:cNvSpPr/>
              <p:nvPr/>
            </p:nvSpPr>
            <p:spPr>
              <a:xfrm rot="5400000">
                <a:off x="1596318" y="5430073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uppo 169">
              <a:extLst>
                <a:ext uri="{FF2B5EF4-FFF2-40B4-BE49-F238E27FC236}">
                  <a16:creationId xmlns:a16="http://schemas.microsoft.com/office/drawing/2014/main" id="{4E2813F2-A6D1-D9A6-8065-A08CED2CC0CB}"/>
                </a:ext>
              </a:extLst>
            </p:cNvPr>
            <p:cNvGrpSpPr/>
            <p:nvPr/>
          </p:nvGrpSpPr>
          <p:grpSpPr>
            <a:xfrm>
              <a:off x="1994586" y="5471246"/>
              <a:ext cx="169021" cy="223711"/>
              <a:chOff x="1551367" y="5472619"/>
              <a:chExt cx="169021" cy="223711"/>
            </a:xfrm>
            <a:grpFill/>
          </p:grpSpPr>
          <p:cxnSp>
            <p:nvCxnSpPr>
              <p:cNvPr id="171" name="Connettore 1 170">
                <a:extLst>
                  <a:ext uri="{FF2B5EF4-FFF2-40B4-BE49-F238E27FC236}">
                    <a16:creationId xmlns:a16="http://schemas.microsoft.com/office/drawing/2014/main" id="{510B1348-1F7B-1A7F-D022-3DD2B584E46C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 flipV="1">
                <a:off x="1551367" y="5554143"/>
                <a:ext cx="2406" cy="14081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Connettore 1 171">
                <a:extLst>
                  <a:ext uri="{FF2B5EF4-FFF2-40B4-BE49-F238E27FC236}">
                    <a16:creationId xmlns:a16="http://schemas.microsoft.com/office/drawing/2014/main" id="{60FED5FE-CFAC-A6DE-F536-2670B872E28C}"/>
                  </a:ext>
                </a:extLst>
              </p:cNvPr>
              <p:cNvCxnSpPr>
                <a:cxnSpLocks/>
                <a:endCxn id="173" idx="2"/>
              </p:cNvCxnSpPr>
              <p:nvPr/>
            </p:nvCxnSpPr>
            <p:spPr>
              <a:xfrm flipV="1">
                <a:off x="1719200" y="5552093"/>
                <a:ext cx="1157" cy="1442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orta 153">
                <a:extLst>
                  <a:ext uri="{FF2B5EF4-FFF2-40B4-BE49-F238E27FC236}">
                    <a16:creationId xmlns:a16="http://schemas.microsoft.com/office/drawing/2014/main" id="{10423D37-0208-E3CE-31A7-FBDDB61AD2FA}"/>
                  </a:ext>
                </a:extLst>
              </p:cNvPr>
              <p:cNvSpPr/>
              <p:nvPr/>
            </p:nvSpPr>
            <p:spPr>
              <a:xfrm rot="5400000">
                <a:off x="1596318" y="5430073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A5591D39-ED51-0B08-342E-22F2D7EBE2F3}"/>
                </a:ext>
              </a:extLst>
            </p:cNvPr>
            <p:cNvGrpSpPr/>
            <p:nvPr/>
          </p:nvGrpSpPr>
          <p:grpSpPr>
            <a:xfrm>
              <a:off x="1105342" y="5189591"/>
              <a:ext cx="174309" cy="149115"/>
              <a:chOff x="1105342" y="5189591"/>
              <a:chExt cx="174309" cy="149115"/>
            </a:xfrm>
            <a:grpFill/>
          </p:grpSpPr>
          <p:cxnSp>
            <p:nvCxnSpPr>
              <p:cNvPr id="183" name="Connettore 1 182">
                <a:extLst>
                  <a:ext uri="{FF2B5EF4-FFF2-40B4-BE49-F238E27FC236}">
                    <a16:creationId xmlns:a16="http://schemas.microsoft.com/office/drawing/2014/main" id="{6606079B-5E7D-A77D-2B45-6531E00E2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342" y="5267544"/>
                <a:ext cx="0" cy="7116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Connettore 1 184">
                <a:extLst>
                  <a:ext uri="{FF2B5EF4-FFF2-40B4-BE49-F238E27FC236}">
                    <a16:creationId xmlns:a16="http://schemas.microsoft.com/office/drawing/2014/main" id="{4CC577E5-1310-5BC6-63E6-53CECE215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651" y="5260268"/>
                <a:ext cx="0" cy="7116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orta 153">
                <a:extLst>
                  <a:ext uri="{FF2B5EF4-FFF2-40B4-BE49-F238E27FC236}">
                    <a16:creationId xmlns:a16="http://schemas.microsoft.com/office/drawing/2014/main" id="{225C78CA-E818-DDD6-963E-0E02C52B856B}"/>
                  </a:ext>
                </a:extLst>
              </p:cNvPr>
              <p:cNvSpPr/>
              <p:nvPr/>
            </p:nvSpPr>
            <p:spPr>
              <a:xfrm rot="5400000">
                <a:off x="1151174" y="5147045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Gruppo 187">
              <a:extLst>
                <a:ext uri="{FF2B5EF4-FFF2-40B4-BE49-F238E27FC236}">
                  <a16:creationId xmlns:a16="http://schemas.microsoft.com/office/drawing/2014/main" id="{2E6E8832-B638-93C9-E173-3472FAF9DD40}"/>
                </a:ext>
              </a:extLst>
            </p:cNvPr>
            <p:cNvGrpSpPr/>
            <p:nvPr/>
          </p:nvGrpSpPr>
          <p:grpSpPr>
            <a:xfrm>
              <a:off x="1330756" y="5152403"/>
              <a:ext cx="174309" cy="179027"/>
              <a:chOff x="1105342" y="5189591"/>
              <a:chExt cx="174309" cy="179027"/>
            </a:xfrm>
            <a:grpFill/>
          </p:grpSpPr>
          <p:cxnSp>
            <p:nvCxnSpPr>
              <p:cNvPr id="189" name="Connettore 1 188">
                <a:extLst>
                  <a:ext uri="{FF2B5EF4-FFF2-40B4-BE49-F238E27FC236}">
                    <a16:creationId xmlns:a16="http://schemas.microsoft.com/office/drawing/2014/main" id="{088C8270-9C30-A163-94C8-1DE492C93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342" y="5267544"/>
                <a:ext cx="0" cy="10107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Connettore 1 189">
                <a:extLst>
                  <a:ext uri="{FF2B5EF4-FFF2-40B4-BE49-F238E27FC236}">
                    <a16:creationId xmlns:a16="http://schemas.microsoft.com/office/drawing/2014/main" id="{0678BD62-8D93-13F8-A02F-602EA7C97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651" y="5260268"/>
                <a:ext cx="0" cy="10835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Torta 153">
                <a:extLst>
                  <a:ext uri="{FF2B5EF4-FFF2-40B4-BE49-F238E27FC236}">
                    <a16:creationId xmlns:a16="http://schemas.microsoft.com/office/drawing/2014/main" id="{7C484BE5-2442-68EF-729F-76A787459F5C}"/>
                  </a:ext>
                </a:extLst>
              </p:cNvPr>
              <p:cNvSpPr/>
              <p:nvPr/>
            </p:nvSpPr>
            <p:spPr>
              <a:xfrm rot="5400000">
                <a:off x="1151174" y="5147045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4" name="Gruppo 193">
              <a:extLst>
                <a:ext uri="{FF2B5EF4-FFF2-40B4-BE49-F238E27FC236}">
                  <a16:creationId xmlns:a16="http://schemas.microsoft.com/office/drawing/2014/main" id="{39FA9AAB-3D0A-FC42-8570-040CC4B305A3}"/>
                </a:ext>
              </a:extLst>
            </p:cNvPr>
            <p:cNvGrpSpPr/>
            <p:nvPr/>
          </p:nvGrpSpPr>
          <p:grpSpPr>
            <a:xfrm>
              <a:off x="1549244" y="5087600"/>
              <a:ext cx="174309" cy="243830"/>
              <a:chOff x="1105342" y="5189591"/>
              <a:chExt cx="174309" cy="243830"/>
            </a:xfrm>
            <a:grpFill/>
          </p:grpSpPr>
          <p:cxnSp>
            <p:nvCxnSpPr>
              <p:cNvPr id="195" name="Connettore 1 194">
                <a:extLst>
                  <a:ext uri="{FF2B5EF4-FFF2-40B4-BE49-F238E27FC236}">
                    <a16:creationId xmlns:a16="http://schemas.microsoft.com/office/drawing/2014/main" id="{BD9D5BCE-4D55-70DB-31FE-C522E8DA9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42" y="5267544"/>
                <a:ext cx="2123" cy="165877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Connettore 1 195">
                <a:extLst>
                  <a:ext uri="{FF2B5EF4-FFF2-40B4-BE49-F238E27FC236}">
                    <a16:creationId xmlns:a16="http://schemas.microsoft.com/office/drawing/2014/main" id="{001BEA4E-9636-9A83-6886-25985860F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651" y="5260268"/>
                <a:ext cx="0" cy="173153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7" name="Torta 153">
                <a:extLst>
                  <a:ext uri="{FF2B5EF4-FFF2-40B4-BE49-F238E27FC236}">
                    <a16:creationId xmlns:a16="http://schemas.microsoft.com/office/drawing/2014/main" id="{A7ACE335-8BC9-FB0B-61AE-FAB1D3CA0B7B}"/>
                  </a:ext>
                </a:extLst>
              </p:cNvPr>
              <p:cNvSpPr/>
              <p:nvPr/>
            </p:nvSpPr>
            <p:spPr>
              <a:xfrm rot="5400000">
                <a:off x="1151174" y="5147045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Gruppo 200">
              <a:extLst>
                <a:ext uri="{FF2B5EF4-FFF2-40B4-BE49-F238E27FC236}">
                  <a16:creationId xmlns:a16="http://schemas.microsoft.com/office/drawing/2014/main" id="{824240A1-5E00-6FCE-BFCE-0F78F878E74A}"/>
                </a:ext>
              </a:extLst>
            </p:cNvPr>
            <p:cNvGrpSpPr/>
            <p:nvPr/>
          </p:nvGrpSpPr>
          <p:grpSpPr>
            <a:xfrm>
              <a:off x="1773356" y="5146559"/>
              <a:ext cx="174309" cy="179027"/>
              <a:chOff x="1105342" y="5189591"/>
              <a:chExt cx="174309" cy="179027"/>
            </a:xfrm>
            <a:grpFill/>
          </p:grpSpPr>
          <p:cxnSp>
            <p:nvCxnSpPr>
              <p:cNvPr id="202" name="Connettore 1 201">
                <a:extLst>
                  <a:ext uri="{FF2B5EF4-FFF2-40B4-BE49-F238E27FC236}">
                    <a16:creationId xmlns:a16="http://schemas.microsoft.com/office/drawing/2014/main" id="{BD9FA891-40EF-301B-0E06-FCFE95F7C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342" y="5267544"/>
                <a:ext cx="0" cy="101074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nettore 1 202">
                <a:extLst>
                  <a:ext uri="{FF2B5EF4-FFF2-40B4-BE49-F238E27FC236}">
                    <a16:creationId xmlns:a16="http://schemas.microsoft.com/office/drawing/2014/main" id="{CFD9F38B-36A8-3765-7C23-7C23A5E8D2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651" y="5260268"/>
                <a:ext cx="0" cy="10835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Torta 153">
                <a:extLst>
                  <a:ext uri="{FF2B5EF4-FFF2-40B4-BE49-F238E27FC236}">
                    <a16:creationId xmlns:a16="http://schemas.microsoft.com/office/drawing/2014/main" id="{758F5309-E1CA-C8B5-EEB2-99D3754A9923}"/>
                  </a:ext>
                </a:extLst>
              </p:cNvPr>
              <p:cNvSpPr/>
              <p:nvPr/>
            </p:nvSpPr>
            <p:spPr>
              <a:xfrm rot="5400000">
                <a:off x="1151174" y="5147045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Gruppo 204">
              <a:extLst>
                <a:ext uri="{FF2B5EF4-FFF2-40B4-BE49-F238E27FC236}">
                  <a16:creationId xmlns:a16="http://schemas.microsoft.com/office/drawing/2014/main" id="{AA30FB05-31E6-3D0D-D8CC-AE3248DC2BD5}"/>
                </a:ext>
              </a:extLst>
            </p:cNvPr>
            <p:cNvGrpSpPr/>
            <p:nvPr/>
          </p:nvGrpSpPr>
          <p:grpSpPr>
            <a:xfrm>
              <a:off x="1994587" y="5192288"/>
              <a:ext cx="174309" cy="149115"/>
              <a:chOff x="1105342" y="5189591"/>
              <a:chExt cx="174309" cy="149115"/>
            </a:xfrm>
            <a:grpFill/>
          </p:grpSpPr>
          <p:cxnSp>
            <p:nvCxnSpPr>
              <p:cNvPr id="206" name="Connettore 1 205">
                <a:extLst>
                  <a:ext uri="{FF2B5EF4-FFF2-40B4-BE49-F238E27FC236}">
                    <a16:creationId xmlns:a16="http://schemas.microsoft.com/office/drawing/2014/main" id="{BDB59D69-4485-3385-9D9D-C9B6261C7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342" y="5267544"/>
                <a:ext cx="0" cy="7116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ttore 1 206">
                <a:extLst>
                  <a:ext uri="{FF2B5EF4-FFF2-40B4-BE49-F238E27FC236}">
                    <a16:creationId xmlns:a16="http://schemas.microsoft.com/office/drawing/2014/main" id="{130B3C48-FADD-1810-8011-18BBD553D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9651" y="5260268"/>
                <a:ext cx="0" cy="7116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orta 153">
                <a:extLst>
                  <a:ext uri="{FF2B5EF4-FFF2-40B4-BE49-F238E27FC236}">
                    <a16:creationId xmlns:a16="http://schemas.microsoft.com/office/drawing/2014/main" id="{19C91558-E34C-8C7F-16C6-BC7268CB8DA5}"/>
                  </a:ext>
                </a:extLst>
              </p:cNvPr>
              <p:cNvSpPr/>
              <p:nvPr/>
            </p:nvSpPr>
            <p:spPr>
              <a:xfrm rot="5400000">
                <a:off x="1151174" y="5147045"/>
                <a:ext cx="81524" cy="166616"/>
              </a:xfrm>
              <a:custGeom>
                <a:avLst/>
                <a:gdLst>
                  <a:gd name="connsiteX0" fmla="*/ 74433 w 147073"/>
                  <a:gd name="connsiteY0" fmla="*/ 165426 h 165432"/>
                  <a:gd name="connsiteX1" fmla="*/ 8344 w 147073"/>
                  <a:gd name="connsiteY1" fmla="*/ 120986 h 165432"/>
                  <a:gd name="connsiteX2" fmla="*/ 8001 w 147073"/>
                  <a:gd name="connsiteY2" fmla="*/ 45194 h 165432"/>
                  <a:gd name="connsiteX3" fmla="*/ 73537 w 147073"/>
                  <a:gd name="connsiteY3" fmla="*/ 0 h 165432"/>
                  <a:gd name="connsiteX4" fmla="*/ 73537 w 147073"/>
                  <a:gd name="connsiteY4" fmla="*/ 82716 h 165432"/>
                  <a:gd name="connsiteX5" fmla="*/ 74433 w 147073"/>
                  <a:gd name="connsiteY5" fmla="*/ 165426 h 165432"/>
                  <a:gd name="connsiteX0" fmla="*/ 74433 w 74433"/>
                  <a:gd name="connsiteY0" fmla="*/ 165426 h 165432"/>
                  <a:gd name="connsiteX1" fmla="*/ 8344 w 74433"/>
                  <a:gd name="connsiteY1" fmla="*/ 120986 h 165432"/>
                  <a:gd name="connsiteX2" fmla="*/ 8001 w 74433"/>
                  <a:gd name="connsiteY2" fmla="*/ 45194 h 165432"/>
                  <a:gd name="connsiteX3" fmla="*/ 73537 w 74433"/>
                  <a:gd name="connsiteY3" fmla="*/ 0 h 165432"/>
                  <a:gd name="connsiteX4" fmla="*/ 74433 w 74433"/>
                  <a:gd name="connsiteY4" fmla="*/ 165426 h 165432"/>
                  <a:gd name="connsiteX0" fmla="*/ 74433 w 164977"/>
                  <a:gd name="connsiteY0" fmla="*/ 142474 h 142480"/>
                  <a:gd name="connsiteX1" fmla="*/ 8344 w 164977"/>
                  <a:gd name="connsiteY1" fmla="*/ 98034 h 142480"/>
                  <a:gd name="connsiteX2" fmla="*/ 8001 w 164977"/>
                  <a:gd name="connsiteY2" fmla="*/ 22242 h 142480"/>
                  <a:gd name="connsiteX3" fmla="*/ 164977 w 164977"/>
                  <a:gd name="connsiteY3" fmla="*/ 68488 h 142480"/>
                  <a:gd name="connsiteX0" fmla="*/ 75900 w 96999"/>
                  <a:gd name="connsiteY0" fmla="*/ 200996 h 201002"/>
                  <a:gd name="connsiteX1" fmla="*/ 9811 w 96999"/>
                  <a:gd name="connsiteY1" fmla="*/ 156556 h 201002"/>
                  <a:gd name="connsiteX2" fmla="*/ 9468 w 96999"/>
                  <a:gd name="connsiteY2" fmla="*/ 80764 h 201002"/>
                  <a:gd name="connsiteX3" fmla="*/ 96999 w 96999"/>
                  <a:gd name="connsiteY3" fmla="*/ 34412 h 201002"/>
                  <a:gd name="connsiteX0" fmla="*/ 79107 w 100206"/>
                  <a:gd name="connsiteY0" fmla="*/ 201656 h 201662"/>
                  <a:gd name="connsiteX1" fmla="*/ 13018 w 100206"/>
                  <a:gd name="connsiteY1" fmla="*/ 157216 h 201662"/>
                  <a:gd name="connsiteX2" fmla="*/ 12675 w 100206"/>
                  <a:gd name="connsiteY2" fmla="*/ 81424 h 201662"/>
                  <a:gd name="connsiteX3" fmla="*/ 100206 w 100206"/>
                  <a:gd name="connsiteY3" fmla="*/ 35072 h 201662"/>
                  <a:gd name="connsiteX0" fmla="*/ 66297 w 87396"/>
                  <a:gd name="connsiteY0" fmla="*/ 166584 h 166590"/>
                  <a:gd name="connsiteX1" fmla="*/ 208 w 87396"/>
                  <a:gd name="connsiteY1" fmla="*/ 122144 h 166590"/>
                  <a:gd name="connsiteX2" fmla="*/ 87396 w 87396"/>
                  <a:gd name="connsiteY2" fmla="*/ 0 h 166590"/>
                  <a:gd name="connsiteX0" fmla="*/ 81676 w 102775"/>
                  <a:gd name="connsiteY0" fmla="*/ 166584 h 166585"/>
                  <a:gd name="connsiteX1" fmla="*/ 154 w 102775"/>
                  <a:gd name="connsiteY1" fmla="*/ 83561 h 166585"/>
                  <a:gd name="connsiteX2" fmla="*/ 102775 w 102775"/>
                  <a:gd name="connsiteY2" fmla="*/ 0 h 166585"/>
                  <a:gd name="connsiteX0" fmla="*/ 81524 w 81524"/>
                  <a:gd name="connsiteY0" fmla="*/ 166584 h 166585"/>
                  <a:gd name="connsiteX1" fmla="*/ 2 w 81524"/>
                  <a:gd name="connsiteY1" fmla="*/ 83561 h 166585"/>
                  <a:gd name="connsiteX2" fmla="*/ 79474 w 81524"/>
                  <a:gd name="connsiteY2" fmla="*/ 0 h 166585"/>
                  <a:gd name="connsiteX0" fmla="*/ 81524 w 81524"/>
                  <a:gd name="connsiteY0" fmla="*/ 166615 h 166616"/>
                  <a:gd name="connsiteX1" fmla="*/ 2 w 81524"/>
                  <a:gd name="connsiteY1" fmla="*/ 83592 h 166616"/>
                  <a:gd name="connsiteX2" fmla="*/ 79474 w 81524"/>
                  <a:gd name="connsiteY2" fmla="*/ 31 h 16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524" h="166616">
                    <a:moveTo>
                      <a:pt x="81524" y="166615"/>
                    </a:moveTo>
                    <a:cubicBezTo>
                      <a:pt x="53809" y="166995"/>
                      <a:pt x="344" y="111356"/>
                      <a:pt x="2" y="83592"/>
                    </a:cubicBezTo>
                    <a:cubicBezTo>
                      <a:pt x="-340" y="55828"/>
                      <a:pt x="57455" y="-1531"/>
                      <a:pt x="79474" y="31"/>
                    </a:cubicBezTo>
                  </a:path>
                </a:pathLst>
              </a:cu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49F81D08-9D06-7E0A-AA54-81C90F7E25D5}"/>
                </a:ext>
              </a:extLst>
            </p:cNvPr>
            <p:cNvGrpSpPr/>
            <p:nvPr/>
          </p:nvGrpSpPr>
          <p:grpSpPr>
            <a:xfrm>
              <a:off x="1549244" y="4831461"/>
              <a:ext cx="166255" cy="178242"/>
              <a:chOff x="1549244" y="4831461"/>
              <a:chExt cx="166255" cy="178242"/>
            </a:xfrm>
            <a:grpFill/>
          </p:grpSpPr>
          <p:cxnSp>
            <p:nvCxnSpPr>
              <p:cNvPr id="218" name="Connettore 1 217">
                <a:extLst>
                  <a:ext uri="{FF2B5EF4-FFF2-40B4-BE49-F238E27FC236}">
                    <a16:creationId xmlns:a16="http://schemas.microsoft.com/office/drawing/2014/main" id="{E2651D13-4DD9-7AB7-F927-5A615EA8C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9244" y="4843072"/>
                <a:ext cx="1664" cy="166631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Connettore 1 219">
                <a:extLst>
                  <a:ext uri="{FF2B5EF4-FFF2-40B4-BE49-F238E27FC236}">
                    <a16:creationId xmlns:a16="http://schemas.microsoft.com/office/drawing/2014/main" id="{44096AC4-318E-D7FE-72CF-10CE45770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3835" y="4831461"/>
                <a:ext cx="1664" cy="166631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riangolo 28">
            <a:extLst>
              <a:ext uri="{FF2B5EF4-FFF2-40B4-BE49-F238E27FC236}">
                <a16:creationId xmlns:a16="http://schemas.microsoft.com/office/drawing/2014/main" id="{1F8CE5CD-4287-4F5E-A396-78C7CA6A4FE3}"/>
              </a:ext>
            </a:extLst>
          </p:cNvPr>
          <p:cNvSpPr/>
          <p:nvPr/>
        </p:nvSpPr>
        <p:spPr>
          <a:xfrm>
            <a:off x="2285415" y="5605875"/>
            <a:ext cx="160790" cy="58685"/>
          </a:xfrm>
          <a:prstGeom prst="triangle">
            <a:avLst/>
          </a:prstGeom>
          <a:solidFill>
            <a:srgbClr val="CCCD9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760"/>
          </a:p>
        </p:txBody>
      </p:sp>
      <p:cxnSp>
        <p:nvCxnSpPr>
          <p:cNvPr id="155" name="Connettore 1 154">
            <a:extLst>
              <a:ext uri="{FF2B5EF4-FFF2-40B4-BE49-F238E27FC236}">
                <a16:creationId xmlns:a16="http://schemas.microsoft.com/office/drawing/2014/main" id="{1F6D5479-FEA5-B75F-B1A4-3F06709ABEFC}"/>
              </a:ext>
            </a:extLst>
          </p:cNvPr>
          <p:cNvCxnSpPr>
            <a:endCxn id="2093" idx="2"/>
          </p:cNvCxnSpPr>
          <p:nvPr/>
        </p:nvCxnSpPr>
        <p:spPr>
          <a:xfrm>
            <a:off x="4166553" y="5433351"/>
            <a:ext cx="2319" cy="53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7F2CE528-FD99-87B0-62A0-36D093B78D00}"/>
              </a:ext>
            </a:extLst>
          </p:cNvPr>
          <p:cNvGrpSpPr/>
          <p:nvPr/>
        </p:nvGrpSpPr>
        <p:grpSpPr>
          <a:xfrm>
            <a:off x="3440951" y="5486896"/>
            <a:ext cx="1457066" cy="422266"/>
            <a:chOff x="4735502" y="4013390"/>
            <a:chExt cx="2921322" cy="970412"/>
          </a:xfrm>
        </p:grpSpPr>
        <p:grpSp>
          <p:nvGrpSpPr>
            <p:cNvPr id="174" name="Gruppo 173">
              <a:extLst>
                <a:ext uri="{FF2B5EF4-FFF2-40B4-BE49-F238E27FC236}">
                  <a16:creationId xmlns:a16="http://schemas.microsoft.com/office/drawing/2014/main" id="{5987D357-F78E-432F-55A0-A497748A13D7}"/>
                </a:ext>
              </a:extLst>
            </p:cNvPr>
            <p:cNvGrpSpPr/>
            <p:nvPr/>
          </p:nvGrpSpPr>
          <p:grpSpPr>
            <a:xfrm>
              <a:off x="5979355" y="4013390"/>
              <a:ext cx="437841" cy="967237"/>
              <a:chOff x="5979355" y="4013390"/>
              <a:chExt cx="437841" cy="967237"/>
            </a:xfrm>
            <a:solidFill>
              <a:srgbClr val="A47855"/>
            </a:solidFill>
          </p:grpSpPr>
          <p:grpSp>
            <p:nvGrpSpPr>
              <p:cNvPr id="2088" name="Gruppo 2087">
                <a:extLst>
                  <a:ext uri="{FF2B5EF4-FFF2-40B4-BE49-F238E27FC236}">
                    <a16:creationId xmlns:a16="http://schemas.microsoft.com/office/drawing/2014/main" id="{0B25AE2B-3162-B29F-428B-FD936E5B4F76}"/>
                  </a:ext>
                </a:extLst>
              </p:cNvPr>
              <p:cNvGrpSpPr/>
              <p:nvPr/>
            </p:nvGrpSpPr>
            <p:grpSpPr>
              <a:xfrm>
                <a:off x="6044968" y="4613275"/>
                <a:ext cx="305553" cy="367352"/>
                <a:chOff x="6044968" y="4613275"/>
                <a:chExt cx="305553" cy="367352"/>
              </a:xfrm>
              <a:grpFill/>
            </p:grpSpPr>
            <p:sp>
              <p:nvSpPr>
                <p:cNvPr id="2094" name="Rettangolo 2093">
                  <a:extLst>
                    <a:ext uri="{FF2B5EF4-FFF2-40B4-BE49-F238E27FC236}">
                      <a16:creationId xmlns:a16="http://schemas.microsoft.com/office/drawing/2014/main" id="{50B4989B-5859-44BF-74D2-9C61A9158B75}"/>
                    </a:ext>
                  </a:extLst>
                </p:cNvPr>
                <p:cNvSpPr/>
                <p:nvPr/>
              </p:nvSpPr>
              <p:spPr>
                <a:xfrm>
                  <a:off x="6044968" y="4613275"/>
                  <a:ext cx="305553" cy="367352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760"/>
                </a:p>
              </p:txBody>
            </p:sp>
            <p:sp>
              <p:nvSpPr>
                <p:cNvPr id="2095" name="Rettangolo con angoli arrotondati 5">
                  <a:extLst>
                    <a:ext uri="{FF2B5EF4-FFF2-40B4-BE49-F238E27FC236}">
                      <a16:creationId xmlns:a16="http://schemas.microsoft.com/office/drawing/2014/main" id="{0F8F4EC4-E9E3-1281-119A-E0A6305AAA94}"/>
                    </a:ext>
                  </a:extLst>
                </p:cNvPr>
                <p:cNvSpPr/>
                <p:nvPr/>
              </p:nvSpPr>
              <p:spPr>
                <a:xfrm>
                  <a:off x="6159007" y="4841875"/>
                  <a:ext cx="73710" cy="135577"/>
                </a:xfrm>
                <a:custGeom>
                  <a:avLst/>
                  <a:gdLst>
                    <a:gd name="connsiteX0" fmla="*/ 0 w 152400"/>
                    <a:gd name="connsiteY0" fmla="*/ 25401 h 231775"/>
                    <a:gd name="connsiteX1" fmla="*/ 25401 w 152400"/>
                    <a:gd name="connsiteY1" fmla="*/ 0 h 231775"/>
                    <a:gd name="connsiteX2" fmla="*/ 126999 w 152400"/>
                    <a:gd name="connsiteY2" fmla="*/ 0 h 231775"/>
                    <a:gd name="connsiteX3" fmla="*/ 152400 w 152400"/>
                    <a:gd name="connsiteY3" fmla="*/ 25401 h 231775"/>
                    <a:gd name="connsiteX4" fmla="*/ 152400 w 152400"/>
                    <a:gd name="connsiteY4" fmla="*/ 206374 h 231775"/>
                    <a:gd name="connsiteX5" fmla="*/ 126999 w 152400"/>
                    <a:gd name="connsiteY5" fmla="*/ 231775 h 231775"/>
                    <a:gd name="connsiteX6" fmla="*/ 25401 w 152400"/>
                    <a:gd name="connsiteY6" fmla="*/ 231775 h 231775"/>
                    <a:gd name="connsiteX7" fmla="*/ 0 w 152400"/>
                    <a:gd name="connsiteY7" fmla="*/ 206374 h 231775"/>
                    <a:gd name="connsiteX8" fmla="*/ 0 w 152400"/>
                    <a:gd name="connsiteY8" fmla="*/ 25401 h 231775"/>
                    <a:gd name="connsiteX0" fmla="*/ 0 w 152400"/>
                    <a:gd name="connsiteY0" fmla="*/ 57151 h 263525"/>
                    <a:gd name="connsiteX1" fmla="*/ 44451 w 152400"/>
                    <a:gd name="connsiteY1" fmla="*/ 0 h 263525"/>
                    <a:gd name="connsiteX2" fmla="*/ 126999 w 152400"/>
                    <a:gd name="connsiteY2" fmla="*/ 31750 h 263525"/>
                    <a:gd name="connsiteX3" fmla="*/ 152400 w 152400"/>
                    <a:gd name="connsiteY3" fmla="*/ 57151 h 263525"/>
                    <a:gd name="connsiteX4" fmla="*/ 152400 w 152400"/>
                    <a:gd name="connsiteY4" fmla="*/ 238124 h 263525"/>
                    <a:gd name="connsiteX5" fmla="*/ 126999 w 152400"/>
                    <a:gd name="connsiteY5" fmla="*/ 263525 h 263525"/>
                    <a:gd name="connsiteX6" fmla="*/ 25401 w 152400"/>
                    <a:gd name="connsiteY6" fmla="*/ 263525 h 263525"/>
                    <a:gd name="connsiteX7" fmla="*/ 0 w 152400"/>
                    <a:gd name="connsiteY7" fmla="*/ 238124 h 263525"/>
                    <a:gd name="connsiteX8" fmla="*/ 0 w 152400"/>
                    <a:gd name="connsiteY8" fmla="*/ 57151 h 263525"/>
                    <a:gd name="connsiteX0" fmla="*/ 0 w 152400"/>
                    <a:gd name="connsiteY0" fmla="*/ 57226 h 263600"/>
                    <a:gd name="connsiteX1" fmla="*/ 44451 w 152400"/>
                    <a:gd name="connsiteY1" fmla="*/ 75 h 263600"/>
                    <a:gd name="connsiteX2" fmla="*/ 126999 w 152400"/>
                    <a:gd name="connsiteY2" fmla="*/ 31825 h 263600"/>
                    <a:gd name="connsiteX3" fmla="*/ 152400 w 152400"/>
                    <a:gd name="connsiteY3" fmla="*/ 57226 h 263600"/>
                    <a:gd name="connsiteX4" fmla="*/ 152400 w 152400"/>
                    <a:gd name="connsiteY4" fmla="*/ 238199 h 263600"/>
                    <a:gd name="connsiteX5" fmla="*/ 126999 w 152400"/>
                    <a:gd name="connsiteY5" fmla="*/ 263600 h 263600"/>
                    <a:gd name="connsiteX6" fmla="*/ 25401 w 152400"/>
                    <a:gd name="connsiteY6" fmla="*/ 263600 h 263600"/>
                    <a:gd name="connsiteX7" fmla="*/ 0 w 152400"/>
                    <a:gd name="connsiteY7" fmla="*/ 238199 h 263600"/>
                    <a:gd name="connsiteX8" fmla="*/ 0 w 152400"/>
                    <a:gd name="connsiteY8" fmla="*/ 57226 h 263600"/>
                    <a:gd name="connsiteX0" fmla="*/ 0 w 159251"/>
                    <a:gd name="connsiteY0" fmla="*/ 57226 h 263600"/>
                    <a:gd name="connsiteX1" fmla="*/ 44451 w 159251"/>
                    <a:gd name="connsiteY1" fmla="*/ 75 h 263600"/>
                    <a:gd name="connsiteX2" fmla="*/ 126999 w 159251"/>
                    <a:gd name="connsiteY2" fmla="*/ 31825 h 263600"/>
                    <a:gd name="connsiteX3" fmla="*/ 152400 w 159251"/>
                    <a:gd name="connsiteY3" fmla="*/ 57226 h 263600"/>
                    <a:gd name="connsiteX4" fmla="*/ 152400 w 159251"/>
                    <a:gd name="connsiteY4" fmla="*/ 238199 h 263600"/>
                    <a:gd name="connsiteX5" fmla="*/ 126999 w 159251"/>
                    <a:gd name="connsiteY5" fmla="*/ 263600 h 263600"/>
                    <a:gd name="connsiteX6" fmla="*/ 25401 w 159251"/>
                    <a:gd name="connsiteY6" fmla="*/ 263600 h 263600"/>
                    <a:gd name="connsiteX7" fmla="*/ 0 w 159251"/>
                    <a:gd name="connsiteY7" fmla="*/ 238199 h 263600"/>
                    <a:gd name="connsiteX8" fmla="*/ 0 w 159251"/>
                    <a:gd name="connsiteY8" fmla="*/ 57226 h 263600"/>
                    <a:gd name="connsiteX0" fmla="*/ 0 w 153337"/>
                    <a:gd name="connsiteY0" fmla="*/ 70366 h 276740"/>
                    <a:gd name="connsiteX1" fmla="*/ 44451 w 153337"/>
                    <a:gd name="connsiteY1" fmla="*/ 13215 h 276740"/>
                    <a:gd name="connsiteX2" fmla="*/ 111124 w 153337"/>
                    <a:gd name="connsiteY2" fmla="*/ 16390 h 276740"/>
                    <a:gd name="connsiteX3" fmla="*/ 152400 w 153337"/>
                    <a:gd name="connsiteY3" fmla="*/ 70366 h 276740"/>
                    <a:gd name="connsiteX4" fmla="*/ 152400 w 153337"/>
                    <a:gd name="connsiteY4" fmla="*/ 251339 h 276740"/>
                    <a:gd name="connsiteX5" fmla="*/ 126999 w 153337"/>
                    <a:gd name="connsiteY5" fmla="*/ 276740 h 276740"/>
                    <a:gd name="connsiteX6" fmla="*/ 25401 w 153337"/>
                    <a:gd name="connsiteY6" fmla="*/ 276740 h 276740"/>
                    <a:gd name="connsiteX7" fmla="*/ 0 w 153337"/>
                    <a:gd name="connsiteY7" fmla="*/ 251339 h 276740"/>
                    <a:gd name="connsiteX8" fmla="*/ 0 w 153337"/>
                    <a:gd name="connsiteY8" fmla="*/ 70366 h 276740"/>
                    <a:gd name="connsiteX0" fmla="*/ 0 w 153337"/>
                    <a:gd name="connsiteY0" fmla="*/ 59225 h 265599"/>
                    <a:gd name="connsiteX1" fmla="*/ 44451 w 153337"/>
                    <a:gd name="connsiteY1" fmla="*/ 2074 h 265599"/>
                    <a:gd name="connsiteX2" fmla="*/ 111124 w 153337"/>
                    <a:gd name="connsiteY2" fmla="*/ 5249 h 265599"/>
                    <a:gd name="connsiteX3" fmla="*/ 152400 w 153337"/>
                    <a:gd name="connsiteY3" fmla="*/ 59225 h 265599"/>
                    <a:gd name="connsiteX4" fmla="*/ 152400 w 153337"/>
                    <a:gd name="connsiteY4" fmla="*/ 240198 h 265599"/>
                    <a:gd name="connsiteX5" fmla="*/ 126999 w 153337"/>
                    <a:gd name="connsiteY5" fmla="*/ 265599 h 265599"/>
                    <a:gd name="connsiteX6" fmla="*/ 25401 w 153337"/>
                    <a:gd name="connsiteY6" fmla="*/ 265599 h 265599"/>
                    <a:gd name="connsiteX7" fmla="*/ 0 w 153337"/>
                    <a:gd name="connsiteY7" fmla="*/ 240198 h 265599"/>
                    <a:gd name="connsiteX8" fmla="*/ 0 w 153337"/>
                    <a:gd name="connsiteY8" fmla="*/ 59225 h 265599"/>
                    <a:gd name="connsiteX0" fmla="*/ 0 w 153337"/>
                    <a:gd name="connsiteY0" fmla="*/ 59225 h 267695"/>
                    <a:gd name="connsiteX1" fmla="*/ 44451 w 153337"/>
                    <a:gd name="connsiteY1" fmla="*/ 2074 h 267695"/>
                    <a:gd name="connsiteX2" fmla="*/ 111124 w 153337"/>
                    <a:gd name="connsiteY2" fmla="*/ 5249 h 267695"/>
                    <a:gd name="connsiteX3" fmla="*/ 152400 w 153337"/>
                    <a:gd name="connsiteY3" fmla="*/ 59225 h 267695"/>
                    <a:gd name="connsiteX4" fmla="*/ 152400 w 153337"/>
                    <a:gd name="connsiteY4" fmla="*/ 240198 h 267695"/>
                    <a:gd name="connsiteX5" fmla="*/ 126999 w 153337"/>
                    <a:gd name="connsiteY5" fmla="*/ 265599 h 267695"/>
                    <a:gd name="connsiteX6" fmla="*/ 25401 w 153337"/>
                    <a:gd name="connsiteY6" fmla="*/ 265599 h 267695"/>
                    <a:gd name="connsiteX7" fmla="*/ 3175 w 153337"/>
                    <a:gd name="connsiteY7" fmla="*/ 259248 h 267695"/>
                    <a:gd name="connsiteX8" fmla="*/ 0 w 153337"/>
                    <a:gd name="connsiteY8" fmla="*/ 59225 h 267695"/>
                    <a:gd name="connsiteX0" fmla="*/ 0 w 155575"/>
                    <a:gd name="connsiteY0" fmla="*/ 59225 h 274279"/>
                    <a:gd name="connsiteX1" fmla="*/ 44451 w 155575"/>
                    <a:gd name="connsiteY1" fmla="*/ 2074 h 274279"/>
                    <a:gd name="connsiteX2" fmla="*/ 111124 w 155575"/>
                    <a:gd name="connsiteY2" fmla="*/ 5249 h 274279"/>
                    <a:gd name="connsiteX3" fmla="*/ 152400 w 155575"/>
                    <a:gd name="connsiteY3" fmla="*/ 59225 h 274279"/>
                    <a:gd name="connsiteX4" fmla="*/ 155575 w 155575"/>
                    <a:gd name="connsiteY4" fmla="*/ 268773 h 274279"/>
                    <a:gd name="connsiteX5" fmla="*/ 126999 w 155575"/>
                    <a:gd name="connsiteY5" fmla="*/ 265599 h 274279"/>
                    <a:gd name="connsiteX6" fmla="*/ 25401 w 155575"/>
                    <a:gd name="connsiteY6" fmla="*/ 265599 h 274279"/>
                    <a:gd name="connsiteX7" fmla="*/ 3175 w 155575"/>
                    <a:gd name="connsiteY7" fmla="*/ 259248 h 274279"/>
                    <a:gd name="connsiteX8" fmla="*/ 0 w 155575"/>
                    <a:gd name="connsiteY8" fmla="*/ 59225 h 274279"/>
                    <a:gd name="connsiteX0" fmla="*/ 0 w 153337"/>
                    <a:gd name="connsiteY0" fmla="*/ 59225 h 267695"/>
                    <a:gd name="connsiteX1" fmla="*/ 44451 w 153337"/>
                    <a:gd name="connsiteY1" fmla="*/ 2074 h 267695"/>
                    <a:gd name="connsiteX2" fmla="*/ 111124 w 153337"/>
                    <a:gd name="connsiteY2" fmla="*/ 5249 h 267695"/>
                    <a:gd name="connsiteX3" fmla="*/ 152400 w 153337"/>
                    <a:gd name="connsiteY3" fmla="*/ 59225 h 267695"/>
                    <a:gd name="connsiteX4" fmla="*/ 152400 w 153337"/>
                    <a:gd name="connsiteY4" fmla="*/ 249723 h 267695"/>
                    <a:gd name="connsiteX5" fmla="*/ 126999 w 153337"/>
                    <a:gd name="connsiteY5" fmla="*/ 265599 h 267695"/>
                    <a:gd name="connsiteX6" fmla="*/ 25401 w 153337"/>
                    <a:gd name="connsiteY6" fmla="*/ 265599 h 267695"/>
                    <a:gd name="connsiteX7" fmla="*/ 3175 w 153337"/>
                    <a:gd name="connsiteY7" fmla="*/ 259248 h 267695"/>
                    <a:gd name="connsiteX8" fmla="*/ 0 w 153337"/>
                    <a:gd name="connsiteY8" fmla="*/ 59225 h 267695"/>
                    <a:gd name="connsiteX0" fmla="*/ 0 w 152705"/>
                    <a:gd name="connsiteY0" fmla="*/ 63868 h 272338"/>
                    <a:gd name="connsiteX1" fmla="*/ 44451 w 152705"/>
                    <a:gd name="connsiteY1" fmla="*/ 6717 h 272338"/>
                    <a:gd name="connsiteX2" fmla="*/ 88899 w 152705"/>
                    <a:gd name="connsiteY2" fmla="*/ 3542 h 272338"/>
                    <a:gd name="connsiteX3" fmla="*/ 152400 w 152705"/>
                    <a:gd name="connsiteY3" fmla="*/ 63868 h 272338"/>
                    <a:gd name="connsiteX4" fmla="*/ 152400 w 152705"/>
                    <a:gd name="connsiteY4" fmla="*/ 254366 h 272338"/>
                    <a:gd name="connsiteX5" fmla="*/ 126999 w 152705"/>
                    <a:gd name="connsiteY5" fmla="*/ 270242 h 272338"/>
                    <a:gd name="connsiteX6" fmla="*/ 25401 w 152705"/>
                    <a:gd name="connsiteY6" fmla="*/ 270242 h 272338"/>
                    <a:gd name="connsiteX7" fmla="*/ 3175 w 152705"/>
                    <a:gd name="connsiteY7" fmla="*/ 263891 h 272338"/>
                    <a:gd name="connsiteX8" fmla="*/ 0 w 152705"/>
                    <a:gd name="connsiteY8" fmla="*/ 63868 h 272338"/>
                    <a:gd name="connsiteX0" fmla="*/ 0 w 154117"/>
                    <a:gd name="connsiteY0" fmla="*/ 63868 h 272338"/>
                    <a:gd name="connsiteX1" fmla="*/ 44451 w 154117"/>
                    <a:gd name="connsiteY1" fmla="*/ 6717 h 272338"/>
                    <a:gd name="connsiteX2" fmla="*/ 114299 w 154117"/>
                    <a:gd name="connsiteY2" fmla="*/ 3542 h 272338"/>
                    <a:gd name="connsiteX3" fmla="*/ 152400 w 154117"/>
                    <a:gd name="connsiteY3" fmla="*/ 63868 h 272338"/>
                    <a:gd name="connsiteX4" fmla="*/ 152400 w 154117"/>
                    <a:gd name="connsiteY4" fmla="*/ 254366 h 272338"/>
                    <a:gd name="connsiteX5" fmla="*/ 126999 w 154117"/>
                    <a:gd name="connsiteY5" fmla="*/ 270242 h 272338"/>
                    <a:gd name="connsiteX6" fmla="*/ 25401 w 154117"/>
                    <a:gd name="connsiteY6" fmla="*/ 270242 h 272338"/>
                    <a:gd name="connsiteX7" fmla="*/ 3175 w 154117"/>
                    <a:gd name="connsiteY7" fmla="*/ 263891 h 272338"/>
                    <a:gd name="connsiteX8" fmla="*/ 0 w 154117"/>
                    <a:gd name="connsiteY8" fmla="*/ 63868 h 272338"/>
                    <a:gd name="connsiteX0" fmla="*/ 0 w 154117"/>
                    <a:gd name="connsiteY0" fmla="*/ 70855 h 279325"/>
                    <a:gd name="connsiteX1" fmla="*/ 44451 w 154117"/>
                    <a:gd name="connsiteY1" fmla="*/ 13704 h 279325"/>
                    <a:gd name="connsiteX2" fmla="*/ 76654 w 154117"/>
                    <a:gd name="connsiteY2" fmla="*/ 160 h 279325"/>
                    <a:gd name="connsiteX3" fmla="*/ 114299 w 154117"/>
                    <a:gd name="connsiteY3" fmla="*/ 10529 h 279325"/>
                    <a:gd name="connsiteX4" fmla="*/ 152400 w 154117"/>
                    <a:gd name="connsiteY4" fmla="*/ 70855 h 279325"/>
                    <a:gd name="connsiteX5" fmla="*/ 152400 w 154117"/>
                    <a:gd name="connsiteY5" fmla="*/ 261353 h 279325"/>
                    <a:gd name="connsiteX6" fmla="*/ 126999 w 154117"/>
                    <a:gd name="connsiteY6" fmla="*/ 277229 h 279325"/>
                    <a:gd name="connsiteX7" fmla="*/ 25401 w 154117"/>
                    <a:gd name="connsiteY7" fmla="*/ 277229 h 279325"/>
                    <a:gd name="connsiteX8" fmla="*/ 3175 w 154117"/>
                    <a:gd name="connsiteY8" fmla="*/ 270878 h 279325"/>
                    <a:gd name="connsiteX9" fmla="*/ 0 w 154117"/>
                    <a:gd name="connsiteY9" fmla="*/ 70855 h 27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117" h="279325">
                      <a:moveTo>
                        <a:pt x="0" y="70855"/>
                      </a:moveTo>
                      <a:cubicBezTo>
                        <a:pt x="0" y="56826"/>
                        <a:pt x="30422" y="13704"/>
                        <a:pt x="44451" y="13704"/>
                      </a:cubicBezTo>
                      <a:cubicBezTo>
                        <a:pt x="56697" y="2980"/>
                        <a:pt x="65013" y="689"/>
                        <a:pt x="76654" y="160"/>
                      </a:cubicBezTo>
                      <a:cubicBezTo>
                        <a:pt x="88295" y="-369"/>
                        <a:pt x="101146" y="-195"/>
                        <a:pt x="114299" y="10529"/>
                      </a:cubicBezTo>
                      <a:cubicBezTo>
                        <a:pt x="166428" y="48629"/>
                        <a:pt x="152400" y="56826"/>
                        <a:pt x="152400" y="70855"/>
                      </a:cubicBezTo>
                      <a:cubicBezTo>
                        <a:pt x="153458" y="140704"/>
                        <a:pt x="151342" y="191504"/>
                        <a:pt x="152400" y="261353"/>
                      </a:cubicBezTo>
                      <a:cubicBezTo>
                        <a:pt x="152400" y="275382"/>
                        <a:pt x="141028" y="277229"/>
                        <a:pt x="126999" y="277229"/>
                      </a:cubicBezTo>
                      <a:lnTo>
                        <a:pt x="25401" y="277229"/>
                      </a:lnTo>
                      <a:cubicBezTo>
                        <a:pt x="11372" y="277229"/>
                        <a:pt x="3175" y="284907"/>
                        <a:pt x="3175" y="270878"/>
                      </a:cubicBezTo>
                      <a:cubicBezTo>
                        <a:pt x="2117" y="204204"/>
                        <a:pt x="1058" y="137529"/>
                        <a:pt x="0" y="7085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760"/>
                </a:p>
              </p:txBody>
            </p:sp>
            <p:sp>
              <p:nvSpPr>
                <p:cNvPr id="2096" name="Rettangolo con angoli arrotondati 5">
                  <a:extLst>
                    <a:ext uri="{FF2B5EF4-FFF2-40B4-BE49-F238E27FC236}">
                      <a16:creationId xmlns:a16="http://schemas.microsoft.com/office/drawing/2014/main" id="{192059C2-2271-B415-8701-2BEE68CE351B}"/>
                    </a:ext>
                  </a:extLst>
                </p:cNvPr>
                <p:cNvSpPr/>
                <p:nvPr/>
              </p:nvSpPr>
              <p:spPr>
                <a:xfrm>
                  <a:off x="6150745" y="4657725"/>
                  <a:ext cx="88553" cy="111831"/>
                </a:xfrm>
                <a:custGeom>
                  <a:avLst/>
                  <a:gdLst>
                    <a:gd name="connsiteX0" fmla="*/ 0 w 152400"/>
                    <a:gd name="connsiteY0" fmla="*/ 25401 h 231775"/>
                    <a:gd name="connsiteX1" fmla="*/ 25401 w 152400"/>
                    <a:gd name="connsiteY1" fmla="*/ 0 h 231775"/>
                    <a:gd name="connsiteX2" fmla="*/ 126999 w 152400"/>
                    <a:gd name="connsiteY2" fmla="*/ 0 h 231775"/>
                    <a:gd name="connsiteX3" fmla="*/ 152400 w 152400"/>
                    <a:gd name="connsiteY3" fmla="*/ 25401 h 231775"/>
                    <a:gd name="connsiteX4" fmla="*/ 152400 w 152400"/>
                    <a:gd name="connsiteY4" fmla="*/ 206374 h 231775"/>
                    <a:gd name="connsiteX5" fmla="*/ 126999 w 152400"/>
                    <a:gd name="connsiteY5" fmla="*/ 231775 h 231775"/>
                    <a:gd name="connsiteX6" fmla="*/ 25401 w 152400"/>
                    <a:gd name="connsiteY6" fmla="*/ 231775 h 231775"/>
                    <a:gd name="connsiteX7" fmla="*/ 0 w 152400"/>
                    <a:gd name="connsiteY7" fmla="*/ 206374 h 231775"/>
                    <a:gd name="connsiteX8" fmla="*/ 0 w 152400"/>
                    <a:gd name="connsiteY8" fmla="*/ 25401 h 231775"/>
                    <a:gd name="connsiteX0" fmla="*/ 0 w 152400"/>
                    <a:gd name="connsiteY0" fmla="*/ 57151 h 263525"/>
                    <a:gd name="connsiteX1" fmla="*/ 44451 w 152400"/>
                    <a:gd name="connsiteY1" fmla="*/ 0 h 263525"/>
                    <a:gd name="connsiteX2" fmla="*/ 126999 w 152400"/>
                    <a:gd name="connsiteY2" fmla="*/ 31750 h 263525"/>
                    <a:gd name="connsiteX3" fmla="*/ 152400 w 152400"/>
                    <a:gd name="connsiteY3" fmla="*/ 57151 h 263525"/>
                    <a:gd name="connsiteX4" fmla="*/ 152400 w 152400"/>
                    <a:gd name="connsiteY4" fmla="*/ 238124 h 263525"/>
                    <a:gd name="connsiteX5" fmla="*/ 126999 w 152400"/>
                    <a:gd name="connsiteY5" fmla="*/ 263525 h 263525"/>
                    <a:gd name="connsiteX6" fmla="*/ 25401 w 152400"/>
                    <a:gd name="connsiteY6" fmla="*/ 263525 h 263525"/>
                    <a:gd name="connsiteX7" fmla="*/ 0 w 152400"/>
                    <a:gd name="connsiteY7" fmla="*/ 238124 h 263525"/>
                    <a:gd name="connsiteX8" fmla="*/ 0 w 152400"/>
                    <a:gd name="connsiteY8" fmla="*/ 57151 h 263525"/>
                    <a:gd name="connsiteX0" fmla="*/ 0 w 152400"/>
                    <a:gd name="connsiteY0" fmla="*/ 57226 h 263600"/>
                    <a:gd name="connsiteX1" fmla="*/ 44451 w 152400"/>
                    <a:gd name="connsiteY1" fmla="*/ 75 h 263600"/>
                    <a:gd name="connsiteX2" fmla="*/ 126999 w 152400"/>
                    <a:gd name="connsiteY2" fmla="*/ 31825 h 263600"/>
                    <a:gd name="connsiteX3" fmla="*/ 152400 w 152400"/>
                    <a:gd name="connsiteY3" fmla="*/ 57226 h 263600"/>
                    <a:gd name="connsiteX4" fmla="*/ 152400 w 152400"/>
                    <a:gd name="connsiteY4" fmla="*/ 238199 h 263600"/>
                    <a:gd name="connsiteX5" fmla="*/ 126999 w 152400"/>
                    <a:gd name="connsiteY5" fmla="*/ 263600 h 263600"/>
                    <a:gd name="connsiteX6" fmla="*/ 25401 w 152400"/>
                    <a:gd name="connsiteY6" fmla="*/ 263600 h 263600"/>
                    <a:gd name="connsiteX7" fmla="*/ 0 w 152400"/>
                    <a:gd name="connsiteY7" fmla="*/ 238199 h 263600"/>
                    <a:gd name="connsiteX8" fmla="*/ 0 w 152400"/>
                    <a:gd name="connsiteY8" fmla="*/ 57226 h 263600"/>
                    <a:gd name="connsiteX0" fmla="*/ 0 w 159251"/>
                    <a:gd name="connsiteY0" fmla="*/ 57226 h 263600"/>
                    <a:gd name="connsiteX1" fmla="*/ 44451 w 159251"/>
                    <a:gd name="connsiteY1" fmla="*/ 75 h 263600"/>
                    <a:gd name="connsiteX2" fmla="*/ 126999 w 159251"/>
                    <a:gd name="connsiteY2" fmla="*/ 31825 h 263600"/>
                    <a:gd name="connsiteX3" fmla="*/ 152400 w 159251"/>
                    <a:gd name="connsiteY3" fmla="*/ 57226 h 263600"/>
                    <a:gd name="connsiteX4" fmla="*/ 152400 w 159251"/>
                    <a:gd name="connsiteY4" fmla="*/ 238199 h 263600"/>
                    <a:gd name="connsiteX5" fmla="*/ 126999 w 159251"/>
                    <a:gd name="connsiteY5" fmla="*/ 263600 h 263600"/>
                    <a:gd name="connsiteX6" fmla="*/ 25401 w 159251"/>
                    <a:gd name="connsiteY6" fmla="*/ 263600 h 263600"/>
                    <a:gd name="connsiteX7" fmla="*/ 0 w 159251"/>
                    <a:gd name="connsiteY7" fmla="*/ 238199 h 263600"/>
                    <a:gd name="connsiteX8" fmla="*/ 0 w 159251"/>
                    <a:gd name="connsiteY8" fmla="*/ 57226 h 263600"/>
                    <a:gd name="connsiteX0" fmla="*/ 0 w 153337"/>
                    <a:gd name="connsiteY0" fmla="*/ 70366 h 276740"/>
                    <a:gd name="connsiteX1" fmla="*/ 44451 w 153337"/>
                    <a:gd name="connsiteY1" fmla="*/ 13215 h 276740"/>
                    <a:gd name="connsiteX2" fmla="*/ 111124 w 153337"/>
                    <a:gd name="connsiteY2" fmla="*/ 16390 h 276740"/>
                    <a:gd name="connsiteX3" fmla="*/ 152400 w 153337"/>
                    <a:gd name="connsiteY3" fmla="*/ 70366 h 276740"/>
                    <a:gd name="connsiteX4" fmla="*/ 152400 w 153337"/>
                    <a:gd name="connsiteY4" fmla="*/ 251339 h 276740"/>
                    <a:gd name="connsiteX5" fmla="*/ 126999 w 153337"/>
                    <a:gd name="connsiteY5" fmla="*/ 276740 h 276740"/>
                    <a:gd name="connsiteX6" fmla="*/ 25401 w 153337"/>
                    <a:gd name="connsiteY6" fmla="*/ 276740 h 276740"/>
                    <a:gd name="connsiteX7" fmla="*/ 0 w 153337"/>
                    <a:gd name="connsiteY7" fmla="*/ 251339 h 276740"/>
                    <a:gd name="connsiteX8" fmla="*/ 0 w 153337"/>
                    <a:gd name="connsiteY8" fmla="*/ 70366 h 276740"/>
                    <a:gd name="connsiteX0" fmla="*/ 0 w 153337"/>
                    <a:gd name="connsiteY0" fmla="*/ 59225 h 265599"/>
                    <a:gd name="connsiteX1" fmla="*/ 44451 w 153337"/>
                    <a:gd name="connsiteY1" fmla="*/ 2074 h 265599"/>
                    <a:gd name="connsiteX2" fmla="*/ 111124 w 153337"/>
                    <a:gd name="connsiteY2" fmla="*/ 5249 h 265599"/>
                    <a:gd name="connsiteX3" fmla="*/ 152400 w 153337"/>
                    <a:gd name="connsiteY3" fmla="*/ 59225 h 265599"/>
                    <a:gd name="connsiteX4" fmla="*/ 152400 w 153337"/>
                    <a:gd name="connsiteY4" fmla="*/ 240198 h 265599"/>
                    <a:gd name="connsiteX5" fmla="*/ 126999 w 153337"/>
                    <a:gd name="connsiteY5" fmla="*/ 265599 h 265599"/>
                    <a:gd name="connsiteX6" fmla="*/ 25401 w 153337"/>
                    <a:gd name="connsiteY6" fmla="*/ 265599 h 265599"/>
                    <a:gd name="connsiteX7" fmla="*/ 0 w 153337"/>
                    <a:gd name="connsiteY7" fmla="*/ 240198 h 265599"/>
                    <a:gd name="connsiteX8" fmla="*/ 0 w 153337"/>
                    <a:gd name="connsiteY8" fmla="*/ 59225 h 265599"/>
                    <a:gd name="connsiteX0" fmla="*/ 0 w 153337"/>
                    <a:gd name="connsiteY0" fmla="*/ 59225 h 267695"/>
                    <a:gd name="connsiteX1" fmla="*/ 44451 w 153337"/>
                    <a:gd name="connsiteY1" fmla="*/ 2074 h 267695"/>
                    <a:gd name="connsiteX2" fmla="*/ 111124 w 153337"/>
                    <a:gd name="connsiteY2" fmla="*/ 5249 h 267695"/>
                    <a:gd name="connsiteX3" fmla="*/ 152400 w 153337"/>
                    <a:gd name="connsiteY3" fmla="*/ 59225 h 267695"/>
                    <a:gd name="connsiteX4" fmla="*/ 152400 w 153337"/>
                    <a:gd name="connsiteY4" fmla="*/ 240198 h 267695"/>
                    <a:gd name="connsiteX5" fmla="*/ 126999 w 153337"/>
                    <a:gd name="connsiteY5" fmla="*/ 265599 h 267695"/>
                    <a:gd name="connsiteX6" fmla="*/ 25401 w 153337"/>
                    <a:gd name="connsiteY6" fmla="*/ 265599 h 267695"/>
                    <a:gd name="connsiteX7" fmla="*/ 3175 w 153337"/>
                    <a:gd name="connsiteY7" fmla="*/ 259248 h 267695"/>
                    <a:gd name="connsiteX8" fmla="*/ 0 w 153337"/>
                    <a:gd name="connsiteY8" fmla="*/ 59225 h 267695"/>
                    <a:gd name="connsiteX0" fmla="*/ 0 w 155575"/>
                    <a:gd name="connsiteY0" fmla="*/ 59225 h 274279"/>
                    <a:gd name="connsiteX1" fmla="*/ 44451 w 155575"/>
                    <a:gd name="connsiteY1" fmla="*/ 2074 h 274279"/>
                    <a:gd name="connsiteX2" fmla="*/ 111124 w 155575"/>
                    <a:gd name="connsiteY2" fmla="*/ 5249 h 274279"/>
                    <a:gd name="connsiteX3" fmla="*/ 152400 w 155575"/>
                    <a:gd name="connsiteY3" fmla="*/ 59225 h 274279"/>
                    <a:gd name="connsiteX4" fmla="*/ 155575 w 155575"/>
                    <a:gd name="connsiteY4" fmla="*/ 268773 h 274279"/>
                    <a:gd name="connsiteX5" fmla="*/ 126999 w 155575"/>
                    <a:gd name="connsiteY5" fmla="*/ 265599 h 274279"/>
                    <a:gd name="connsiteX6" fmla="*/ 25401 w 155575"/>
                    <a:gd name="connsiteY6" fmla="*/ 265599 h 274279"/>
                    <a:gd name="connsiteX7" fmla="*/ 3175 w 155575"/>
                    <a:gd name="connsiteY7" fmla="*/ 259248 h 274279"/>
                    <a:gd name="connsiteX8" fmla="*/ 0 w 155575"/>
                    <a:gd name="connsiteY8" fmla="*/ 59225 h 274279"/>
                    <a:gd name="connsiteX0" fmla="*/ 0 w 153337"/>
                    <a:gd name="connsiteY0" fmla="*/ 59225 h 267695"/>
                    <a:gd name="connsiteX1" fmla="*/ 44451 w 153337"/>
                    <a:gd name="connsiteY1" fmla="*/ 2074 h 267695"/>
                    <a:gd name="connsiteX2" fmla="*/ 111124 w 153337"/>
                    <a:gd name="connsiteY2" fmla="*/ 5249 h 267695"/>
                    <a:gd name="connsiteX3" fmla="*/ 152400 w 153337"/>
                    <a:gd name="connsiteY3" fmla="*/ 59225 h 267695"/>
                    <a:gd name="connsiteX4" fmla="*/ 152400 w 153337"/>
                    <a:gd name="connsiteY4" fmla="*/ 249723 h 267695"/>
                    <a:gd name="connsiteX5" fmla="*/ 126999 w 153337"/>
                    <a:gd name="connsiteY5" fmla="*/ 265599 h 267695"/>
                    <a:gd name="connsiteX6" fmla="*/ 25401 w 153337"/>
                    <a:gd name="connsiteY6" fmla="*/ 265599 h 267695"/>
                    <a:gd name="connsiteX7" fmla="*/ 3175 w 153337"/>
                    <a:gd name="connsiteY7" fmla="*/ 259248 h 267695"/>
                    <a:gd name="connsiteX8" fmla="*/ 0 w 153337"/>
                    <a:gd name="connsiteY8" fmla="*/ 59225 h 267695"/>
                    <a:gd name="connsiteX0" fmla="*/ 0 w 152705"/>
                    <a:gd name="connsiteY0" fmla="*/ 63868 h 272338"/>
                    <a:gd name="connsiteX1" fmla="*/ 44451 w 152705"/>
                    <a:gd name="connsiteY1" fmla="*/ 6717 h 272338"/>
                    <a:gd name="connsiteX2" fmla="*/ 88899 w 152705"/>
                    <a:gd name="connsiteY2" fmla="*/ 3542 h 272338"/>
                    <a:gd name="connsiteX3" fmla="*/ 152400 w 152705"/>
                    <a:gd name="connsiteY3" fmla="*/ 63868 h 272338"/>
                    <a:gd name="connsiteX4" fmla="*/ 152400 w 152705"/>
                    <a:gd name="connsiteY4" fmla="*/ 254366 h 272338"/>
                    <a:gd name="connsiteX5" fmla="*/ 126999 w 152705"/>
                    <a:gd name="connsiteY5" fmla="*/ 270242 h 272338"/>
                    <a:gd name="connsiteX6" fmla="*/ 25401 w 152705"/>
                    <a:gd name="connsiteY6" fmla="*/ 270242 h 272338"/>
                    <a:gd name="connsiteX7" fmla="*/ 3175 w 152705"/>
                    <a:gd name="connsiteY7" fmla="*/ 263891 h 272338"/>
                    <a:gd name="connsiteX8" fmla="*/ 0 w 152705"/>
                    <a:gd name="connsiteY8" fmla="*/ 63868 h 272338"/>
                    <a:gd name="connsiteX0" fmla="*/ 0 w 154117"/>
                    <a:gd name="connsiteY0" fmla="*/ 63868 h 272338"/>
                    <a:gd name="connsiteX1" fmla="*/ 44451 w 154117"/>
                    <a:gd name="connsiteY1" fmla="*/ 6717 h 272338"/>
                    <a:gd name="connsiteX2" fmla="*/ 114299 w 154117"/>
                    <a:gd name="connsiteY2" fmla="*/ 3542 h 272338"/>
                    <a:gd name="connsiteX3" fmla="*/ 152400 w 154117"/>
                    <a:gd name="connsiteY3" fmla="*/ 63868 h 272338"/>
                    <a:gd name="connsiteX4" fmla="*/ 152400 w 154117"/>
                    <a:gd name="connsiteY4" fmla="*/ 254366 h 272338"/>
                    <a:gd name="connsiteX5" fmla="*/ 126999 w 154117"/>
                    <a:gd name="connsiteY5" fmla="*/ 270242 h 272338"/>
                    <a:gd name="connsiteX6" fmla="*/ 25401 w 154117"/>
                    <a:gd name="connsiteY6" fmla="*/ 270242 h 272338"/>
                    <a:gd name="connsiteX7" fmla="*/ 3175 w 154117"/>
                    <a:gd name="connsiteY7" fmla="*/ 263891 h 272338"/>
                    <a:gd name="connsiteX8" fmla="*/ 0 w 154117"/>
                    <a:gd name="connsiteY8" fmla="*/ 63868 h 272338"/>
                    <a:gd name="connsiteX0" fmla="*/ 0 w 154117"/>
                    <a:gd name="connsiteY0" fmla="*/ 70855 h 279325"/>
                    <a:gd name="connsiteX1" fmla="*/ 44451 w 154117"/>
                    <a:gd name="connsiteY1" fmla="*/ 13704 h 279325"/>
                    <a:gd name="connsiteX2" fmla="*/ 76654 w 154117"/>
                    <a:gd name="connsiteY2" fmla="*/ 160 h 279325"/>
                    <a:gd name="connsiteX3" fmla="*/ 114299 w 154117"/>
                    <a:gd name="connsiteY3" fmla="*/ 10529 h 279325"/>
                    <a:gd name="connsiteX4" fmla="*/ 152400 w 154117"/>
                    <a:gd name="connsiteY4" fmla="*/ 70855 h 279325"/>
                    <a:gd name="connsiteX5" fmla="*/ 152400 w 154117"/>
                    <a:gd name="connsiteY5" fmla="*/ 261353 h 279325"/>
                    <a:gd name="connsiteX6" fmla="*/ 126999 w 154117"/>
                    <a:gd name="connsiteY6" fmla="*/ 277229 h 279325"/>
                    <a:gd name="connsiteX7" fmla="*/ 25401 w 154117"/>
                    <a:gd name="connsiteY7" fmla="*/ 277229 h 279325"/>
                    <a:gd name="connsiteX8" fmla="*/ 3175 w 154117"/>
                    <a:gd name="connsiteY8" fmla="*/ 270878 h 279325"/>
                    <a:gd name="connsiteX9" fmla="*/ 0 w 154117"/>
                    <a:gd name="connsiteY9" fmla="*/ 70855 h 27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117" h="279325">
                      <a:moveTo>
                        <a:pt x="0" y="70855"/>
                      </a:moveTo>
                      <a:cubicBezTo>
                        <a:pt x="0" y="56826"/>
                        <a:pt x="30422" y="13704"/>
                        <a:pt x="44451" y="13704"/>
                      </a:cubicBezTo>
                      <a:cubicBezTo>
                        <a:pt x="56697" y="2980"/>
                        <a:pt x="65013" y="689"/>
                        <a:pt x="76654" y="160"/>
                      </a:cubicBezTo>
                      <a:cubicBezTo>
                        <a:pt x="88295" y="-369"/>
                        <a:pt x="101146" y="-195"/>
                        <a:pt x="114299" y="10529"/>
                      </a:cubicBezTo>
                      <a:cubicBezTo>
                        <a:pt x="166428" y="48629"/>
                        <a:pt x="152400" y="56826"/>
                        <a:pt x="152400" y="70855"/>
                      </a:cubicBezTo>
                      <a:cubicBezTo>
                        <a:pt x="153458" y="140704"/>
                        <a:pt x="151342" y="191504"/>
                        <a:pt x="152400" y="261353"/>
                      </a:cubicBezTo>
                      <a:cubicBezTo>
                        <a:pt x="152400" y="275382"/>
                        <a:pt x="141028" y="277229"/>
                        <a:pt x="126999" y="277229"/>
                      </a:cubicBezTo>
                      <a:lnTo>
                        <a:pt x="25401" y="277229"/>
                      </a:lnTo>
                      <a:cubicBezTo>
                        <a:pt x="11372" y="277229"/>
                        <a:pt x="3175" y="284907"/>
                        <a:pt x="3175" y="270878"/>
                      </a:cubicBezTo>
                      <a:cubicBezTo>
                        <a:pt x="2117" y="204204"/>
                        <a:pt x="1058" y="137529"/>
                        <a:pt x="0" y="7085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760"/>
                </a:p>
              </p:txBody>
            </p:sp>
          </p:grpSp>
          <p:sp>
            <p:nvSpPr>
              <p:cNvPr id="2089" name="Rettangolo 2088">
                <a:extLst>
                  <a:ext uri="{FF2B5EF4-FFF2-40B4-BE49-F238E27FC236}">
                    <a16:creationId xmlns:a16="http://schemas.microsoft.com/office/drawing/2014/main" id="{EA958DC1-5553-23D7-96D6-3C3C08B1F6A5}"/>
                  </a:ext>
                </a:extLst>
              </p:cNvPr>
              <p:cNvSpPr/>
              <p:nvPr/>
            </p:nvSpPr>
            <p:spPr>
              <a:xfrm>
                <a:off x="6010275" y="4479925"/>
                <a:ext cx="376127" cy="13017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90" name="Rettangolo con angoli ritagliati sullo stesso lato 1099">
                <a:extLst>
                  <a:ext uri="{FF2B5EF4-FFF2-40B4-BE49-F238E27FC236}">
                    <a16:creationId xmlns:a16="http://schemas.microsoft.com/office/drawing/2014/main" id="{6D04A1DB-882B-C8D2-688B-B89F6D53662C}"/>
                  </a:ext>
                </a:extLst>
              </p:cNvPr>
              <p:cNvSpPr/>
              <p:nvPr/>
            </p:nvSpPr>
            <p:spPr>
              <a:xfrm>
                <a:off x="5979355" y="4424430"/>
                <a:ext cx="437841" cy="57404"/>
              </a:xfrm>
              <a:custGeom>
                <a:avLst/>
                <a:gdLst>
                  <a:gd name="connsiteX0" fmla="*/ 12954 w 425141"/>
                  <a:gd name="connsiteY0" fmla="*/ 0 h 77721"/>
                  <a:gd name="connsiteX1" fmla="*/ 412187 w 425141"/>
                  <a:gd name="connsiteY1" fmla="*/ 0 h 77721"/>
                  <a:gd name="connsiteX2" fmla="*/ 425141 w 425141"/>
                  <a:gd name="connsiteY2" fmla="*/ 12954 h 77721"/>
                  <a:gd name="connsiteX3" fmla="*/ 425141 w 425141"/>
                  <a:gd name="connsiteY3" fmla="*/ 77721 h 77721"/>
                  <a:gd name="connsiteX4" fmla="*/ 425141 w 425141"/>
                  <a:gd name="connsiteY4" fmla="*/ 77721 h 77721"/>
                  <a:gd name="connsiteX5" fmla="*/ 0 w 425141"/>
                  <a:gd name="connsiteY5" fmla="*/ 77721 h 77721"/>
                  <a:gd name="connsiteX6" fmla="*/ 0 w 425141"/>
                  <a:gd name="connsiteY6" fmla="*/ 77721 h 77721"/>
                  <a:gd name="connsiteX7" fmla="*/ 0 w 425141"/>
                  <a:gd name="connsiteY7" fmla="*/ 12954 h 77721"/>
                  <a:gd name="connsiteX8" fmla="*/ 12954 w 425141"/>
                  <a:gd name="connsiteY8" fmla="*/ 0 h 77721"/>
                  <a:gd name="connsiteX0" fmla="*/ 168529 w 425141"/>
                  <a:gd name="connsiteY0" fmla="*/ 0 h 90421"/>
                  <a:gd name="connsiteX1" fmla="*/ 412187 w 425141"/>
                  <a:gd name="connsiteY1" fmla="*/ 12700 h 90421"/>
                  <a:gd name="connsiteX2" fmla="*/ 425141 w 425141"/>
                  <a:gd name="connsiteY2" fmla="*/ 25654 h 90421"/>
                  <a:gd name="connsiteX3" fmla="*/ 425141 w 425141"/>
                  <a:gd name="connsiteY3" fmla="*/ 90421 h 90421"/>
                  <a:gd name="connsiteX4" fmla="*/ 425141 w 425141"/>
                  <a:gd name="connsiteY4" fmla="*/ 90421 h 90421"/>
                  <a:gd name="connsiteX5" fmla="*/ 0 w 425141"/>
                  <a:gd name="connsiteY5" fmla="*/ 90421 h 90421"/>
                  <a:gd name="connsiteX6" fmla="*/ 0 w 425141"/>
                  <a:gd name="connsiteY6" fmla="*/ 90421 h 90421"/>
                  <a:gd name="connsiteX7" fmla="*/ 0 w 425141"/>
                  <a:gd name="connsiteY7" fmla="*/ 25654 h 90421"/>
                  <a:gd name="connsiteX8" fmla="*/ 168529 w 425141"/>
                  <a:gd name="connsiteY8" fmla="*/ 0 h 90421"/>
                  <a:gd name="connsiteX0" fmla="*/ 168529 w 425141"/>
                  <a:gd name="connsiteY0" fmla="*/ 0 h 90421"/>
                  <a:gd name="connsiteX1" fmla="*/ 291537 w 425141"/>
                  <a:gd name="connsiteY1" fmla="*/ 3175 h 90421"/>
                  <a:gd name="connsiteX2" fmla="*/ 425141 w 425141"/>
                  <a:gd name="connsiteY2" fmla="*/ 25654 h 90421"/>
                  <a:gd name="connsiteX3" fmla="*/ 425141 w 425141"/>
                  <a:gd name="connsiteY3" fmla="*/ 90421 h 90421"/>
                  <a:gd name="connsiteX4" fmla="*/ 425141 w 425141"/>
                  <a:gd name="connsiteY4" fmla="*/ 90421 h 90421"/>
                  <a:gd name="connsiteX5" fmla="*/ 0 w 425141"/>
                  <a:gd name="connsiteY5" fmla="*/ 90421 h 90421"/>
                  <a:gd name="connsiteX6" fmla="*/ 0 w 425141"/>
                  <a:gd name="connsiteY6" fmla="*/ 90421 h 90421"/>
                  <a:gd name="connsiteX7" fmla="*/ 0 w 425141"/>
                  <a:gd name="connsiteY7" fmla="*/ 25654 h 90421"/>
                  <a:gd name="connsiteX8" fmla="*/ 168529 w 425141"/>
                  <a:gd name="connsiteY8" fmla="*/ 0 h 90421"/>
                  <a:gd name="connsiteX0" fmla="*/ 114554 w 425141"/>
                  <a:gd name="connsiteY0" fmla="*/ 0 h 93596"/>
                  <a:gd name="connsiteX1" fmla="*/ 291537 w 425141"/>
                  <a:gd name="connsiteY1" fmla="*/ 6350 h 93596"/>
                  <a:gd name="connsiteX2" fmla="*/ 425141 w 425141"/>
                  <a:gd name="connsiteY2" fmla="*/ 28829 h 93596"/>
                  <a:gd name="connsiteX3" fmla="*/ 425141 w 425141"/>
                  <a:gd name="connsiteY3" fmla="*/ 93596 h 93596"/>
                  <a:gd name="connsiteX4" fmla="*/ 425141 w 425141"/>
                  <a:gd name="connsiteY4" fmla="*/ 93596 h 93596"/>
                  <a:gd name="connsiteX5" fmla="*/ 0 w 425141"/>
                  <a:gd name="connsiteY5" fmla="*/ 93596 h 93596"/>
                  <a:gd name="connsiteX6" fmla="*/ 0 w 425141"/>
                  <a:gd name="connsiteY6" fmla="*/ 93596 h 93596"/>
                  <a:gd name="connsiteX7" fmla="*/ 0 w 425141"/>
                  <a:gd name="connsiteY7" fmla="*/ 28829 h 93596"/>
                  <a:gd name="connsiteX8" fmla="*/ 114554 w 425141"/>
                  <a:gd name="connsiteY8" fmla="*/ 0 h 93596"/>
                  <a:gd name="connsiteX0" fmla="*/ 127254 w 437841"/>
                  <a:gd name="connsiteY0" fmla="*/ 0 h 95504"/>
                  <a:gd name="connsiteX1" fmla="*/ 304237 w 437841"/>
                  <a:gd name="connsiteY1" fmla="*/ 6350 h 95504"/>
                  <a:gd name="connsiteX2" fmla="*/ 437841 w 437841"/>
                  <a:gd name="connsiteY2" fmla="*/ 28829 h 95504"/>
                  <a:gd name="connsiteX3" fmla="*/ 437841 w 437841"/>
                  <a:gd name="connsiteY3" fmla="*/ 93596 h 95504"/>
                  <a:gd name="connsiteX4" fmla="*/ 437841 w 437841"/>
                  <a:gd name="connsiteY4" fmla="*/ 93596 h 95504"/>
                  <a:gd name="connsiteX5" fmla="*/ 12700 w 437841"/>
                  <a:gd name="connsiteY5" fmla="*/ 93596 h 95504"/>
                  <a:gd name="connsiteX6" fmla="*/ 12700 w 437841"/>
                  <a:gd name="connsiteY6" fmla="*/ 93596 h 95504"/>
                  <a:gd name="connsiteX7" fmla="*/ 0 w 437841"/>
                  <a:gd name="connsiteY7" fmla="*/ 95504 h 95504"/>
                  <a:gd name="connsiteX8" fmla="*/ 127254 w 437841"/>
                  <a:gd name="connsiteY8" fmla="*/ 0 h 95504"/>
                  <a:gd name="connsiteX0" fmla="*/ 133604 w 437841"/>
                  <a:gd name="connsiteY0" fmla="*/ 28575 h 89154"/>
                  <a:gd name="connsiteX1" fmla="*/ 304237 w 437841"/>
                  <a:gd name="connsiteY1" fmla="*/ 0 h 89154"/>
                  <a:gd name="connsiteX2" fmla="*/ 437841 w 437841"/>
                  <a:gd name="connsiteY2" fmla="*/ 22479 h 89154"/>
                  <a:gd name="connsiteX3" fmla="*/ 437841 w 437841"/>
                  <a:gd name="connsiteY3" fmla="*/ 87246 h 89154"/>
                  <a:gd name="connsiteX4" fmla="*/ 437841 w 437841"/>
                  <a:gd name="connsiteY4" fmla="*/ 87246 h 89154"/>
                  <a:gd name="connsiteX5" fmla="*/ 12700 w 437841"/>
                  <a:gd name="connsiteY5" fmla="*/ 87246 h 89154"/>
                  <a:gd name="connsiteX6" fmla="*/ 12700 w 437841"/>
                  <a:gd name="connsiteY6" fmla="*/ 87246 h 89154"/>
                  <a:gd name="connsiteX7" fmla="*/ 0 w 437841"/>
                  <a:gd name="connsiteY7" fmla="*/ 89154 h 89154"/>
                  <a:gd name="connsiteX8" fmla="*/ 133604 w 437841"/>
                  <a:gd name="connsiteY8" fmla="*/ 28575 h 89154"/>
                  <a:gd name="connsiteX0" fmla="*/ 133604 w 437841"/>
                  <a:gd name="connsiteY0" fmla="*/ 6096 h 66675"/>
                  <a:gd name="connsiteX1" fmla="*/ 297887 w 437841"/>
                  <a:gd name="connsiteY1" fmla="*/ 12446 h 66675"/>
                  <a:gd name="connsiteX2" fmla="*/ 437841 w 437841"/>
                  <a:gd name="connsiteY2" fmla="*/ 0 h 66675"/>
                  <a:gd name="connsiteX3" fmla="*/ 437841 w 437841"/>
                  <a:gd name="connsiteY3" fmla="*/ 64767 h 66675"/>
                  <a:gd name="connsiteX4" fmla="*/ 437841 w 437841"/>
                  <a:gd name="connsiteY4" fmla="*/ 64767 h 66675"/>
                  <a:gd name="connsiteX5" fmla="*/ 12700 w 437841"/>
                  <a:gd name="connsiteY5" fmla="*/ 64767 h 66675"/>
                  <a:gd name="connsiteX6" fmla="*/ 12700 w 437841"/>
                  <a:gd name="connsiteY6" fmla="*/ 64767 h 66675"/>
                  <a:gd name="connsiteX7" fmla="*/ 0 w 437841"/>
                  <a:gd name="connsiteY7" fmla="*/ 66675 h 66675"/>
                  <a:gd name="connsiteX8" fmla="*/ 133604 w 437841"/>
                  <a:gd name="connsiteY8" fmla="*/ 6096 h 66675"/>
                  <a:gd name="connsiteX0" fmla="*/ 133604 w 437841"/>
                  <a:gd name="connsiteY0" fmla="*/ 0 h 60579"/>
                  <a:gd name="connsiteX1" fmla="*/ 297887 w 437841"/>
                  <a:gd name="connsiteY1" fmla="*/ 6350 h 60579"/>
                  <a:gd name="connsiteX2" fmla="*/ 437841 w 437841"/>
                  <a:gd name="connsiteY2" fmla="*/ 57404 h 60579"/>
                  <a:gd name="connsiteX3" fmla="*/ 437841 w 437841"/>
                  <a:gd name="connsiteY3" fmla="*/ 58671 h 60579"/>
                  <a:gd name="connsiteX4" fmla="*/ 437841 w 437841"/>
                  <a:gd name="connsiteY4" fmla="*/ 58671 h 60579"/>
                  <a:gd name="connsiteX5" fmla="*/ 12700 w 437841"/>
                  <a:gd name="connsiteY5" fmla="*/ 58671 h 60579"/>
                  <a:gd name="connsiteX6" fmla="*/ 12700 w 437841"/>
                  <a:gd name="connsiteY6" fmla="*/ 58671 h 60579"/>
                  <a:gd name="connsiteX7" fmla="*/ 0 w 437841"/>
                  <a:gd name="connsiteY7" fmla="*/ 60579 h 60579"/>
                  <a:gd name="connsiteX8" fmla="*/ 133604 w 437841"/>
                  <a:gd name="connsiteY8" fmla="*/ 0 h 60579"/>
                  <a:gd name="connsiteX0" fmla="*/ 136779 w 437841"/>
                  <a:gd name="connsiteY0" fmla="*/ 0 h 57404"/>
                  <a:gd name="connsiteX1" fmla="*/ 297887 w 437841"/>
                  <a:gd name="connsiteY1" fmla="*/ 3175 h 57404"/>
                  <a:gd name="connsiteX2" fmla="*/ 437841 w 437841"/>
                  <a:gd name="connsiteY2" fmla="*/ 54229 h 57404"/>
                  <a:gd name="connsiteX3" fmla="*/ 437841 w 437841"/>
                  <a:gd name="connsiteY3" fmla="*/ 55496 h 57404"/>
                  <a:gd name="connsiteX4" fmla="*/ 437841 w 437841"/>
                  <a:gd name="connsiteY4" fmla="*/ 55496 h 57404"/>
                  <a:gd name="connsiteX5" fmla="*/ 12700 w 437841"/>
                  <a:gd name="connsiteY5" fmla="*/ 55496 h 57404"/>
                  <a:gd name="connsiteX6" fmla="*/ 12700 w 437841"/>
                  <a:gd name="connsiteY6" fmla="*/ 55496 h 57404"/>
                  <a:gd name="connsiteX7" fmla="*/ 0 w 437841"/>
                  <a:gd name="connsiteY7" fmla="*/ 57404 h 57404"/>
                  <a:gd name="connsiteX8" fmla="*/ 136779 w 437841"/>
                  <a:gd name="connsiteY8" fmla="*/ 0 h 5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841" h="57404">
                    <a:moveTo>
                      <a:pt x="136779" y="0"/>
                    </a:moveTo>
                    <a:lnTo>
                      <a:pt x="297887" y="3175"/>
                    </a:lnTo>
                    <a:lnTo>
                      <a:pt x="437841" y="54229"/>
                    </a:lnTo>
                    <a:lnTo>
                      <a:pt x="437841" y="55496"/>
                    </a:lnTo>
                    <a:lnTo>
                      <a:pt x="437841" y="55496"/>
                    </a:lnTo>
                    <a:lnTo>
                      <a:pt x="12700" y="55496"/>
                    </a:lnTo>
                    <a:lnTo>
                      <a:pt x="12700" y="55496"/>
                    </a:lnTo>
                    <a:lnTo>
                      <a:pt x="0" y="57404"/>
                    </a:lnTo>
                    <a:lnTo>
                      <a:pt x="136779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 dirty="0"/>
              </a:p>
            </p:txBody>
          </p:sp>
          <p:sp>
            <p:nvSpPr>
              <p:cNvPr id="2091" name="Rettangolo 2090">
                <a:extLst>
                  <a:ext uri="{FF2B5EF4-FFF2-40B4-BE49-F238E27FC236}">
                    <a16:creationId xmlns:a16="http://schemas.microsoft.com/office/drawing/2014/main" id="{FC53528A-6D69-876F-6ED7-E024EEDE6C2A}"/>
                  </a:ext>
                </a:extLst>
              </p:cNvPr>
              <p:cNvSpPr/>
              <p:nvPr/>
            </p:nvSpPr>
            <p:spPr>
              <a:xfrm>
                <a:off x="6111875" y="4296163"/>
                <a:ext cx="165100" cy="126282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92" name="Rettangolo 2091">
                <a:extLst>
                  <a:ext uri="{FF2B5EF4-FFF2-40B4-BE49-F238E27FC236}">
                    <a16:creationId xmlns:a16="http://schemas.microsoft.com/office/drawing/2014/main" id="{5C98FC86-E5DA-F660-3FF6-408E3B16148C}"/>
                  </a:ext>
                </a:extLst>
              </p:cNvPr>
              <p:cNvSpPr/>
              <p:nvPr/>
            </p:nvSpPr>
            <p:spPr>
              <a:xfrm>
                <a:off x="6150745" y="4149725"/>
                <a:ext cx="88553" cy="146438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93" name="Rettangolo con angoli arrotondati 5">
                <a:extLst>
                  <a:ext uri="{FF2B5EF4-FFF2-40B4-BE49-F238E27FC236}">
                    <a16:creationId xmlns:a16="http://schemas.microsoft.com/office/drawing/2014/main" id="{5ADDA15D-D1A8-3EFE-7D13-F37042AD2C77}"/>
                  </a:ext>
                </a:extLst>
              </p:cNvPr>
              <p:cNvSpPr/>
              <p:nvPr/>
            </p:nvSpPr>
            <p:spPr>
              <a:xfrm>
                <a:off x="6158275" y="4013390"/>
                <a:ext cx="73710" cy="135577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</p:grpSp>
        <p:grpSp>
          <p:nvGrpSpPr>
            <p:cNvPr id="175" name="Gruppo 174">
              <a:extLst>
                <a:ext uri="{FF2B5EF4-FFF2-40B4-BE49-F238E27FC236}">
                  <a16:creationId xmlns:a16="http://schemas.microsoft.com/office/drawing/2014/main" id="{E598B688-E0C5-8364-13E7-5E3B600A6B41}"/>
                </a:ext>
              </a:extLst>
            </p:cNvPr>
            <p:cNvGrpSpPr/>
            <p:nvPr/>
          </p:nvGrpSpPr>
          <p:grpSpPr>
            <a:xfrm>
              <a:off x="4735502" y="4327411"/>
              <a:ext cx="437841" cy="656391"/>
              <a:chOff x="4735502" y="4327411"/>
              <a:chExt cx="437841" cy="656391"/>
            </a:xfrm>
          </p:grpSpPr>
          <p:sp>
            <p:nvSpPr>
              <p:cNvPr id="2084" name="Rettangolo 2083">
                <a:extLst>
                  <a:ext uri="{FF2B5EF4-FFF2-40B4-BE49-F238E27FC236}">
                    <a16:creationId xmlns:a16="http://schemas.microsoft.com/office/drawing/2014/main" id="{4C9A972A-DA7F-4EBF-6A88-04FF6E7521EE}"/>
                  </a:ext>
                </a:extLst>
              </p:cNvPr>
              <p:cNvSpPr/>
              <p:nvPr/>
            </p:nvSpPr>
            <p:spPr>
              <a:xfrm>
                <a:off x="4815480" y="4664075"/>
                <a:ext cx="246743" cy="319727"/>
              </a:xfrm>
              <a:prstGeom prst="rect">
                <a:avLst/>
              </a:prstGeom>
              <a:solidFill>
                <a:srgbClr val="A4785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85" name="Rettangolo 2084">
                <a:extLst>
                  <a:ext uri="{FF2B5EF4-FFF2-40B4-BE49-F238E27FC236}">
                    <a16:creationId xmlns:a16="http://schemas.microsoft.com/office/drawing/2014/main" id="{4F2F936E-7646-13EC-E3A8-4ED47798BE2C}"/>
                  </a:ext>
                </a:extLst>
              </p:cNvPr>
              <p:cNvSpPr/>
              <p:nvPr/>
            </p:nvSpPr>
            <p:spPr>
              <a:xfrm>
                <a:off x="4802588" y="4610101"/>
                <a:ext cx="290971" cy="47624"/>
              </a:xfrm>
              <a:prstGeom prst="rect">
                <a:avLst/>
              </a:prstGeom>
              <a:solidFill>
                <a:srgbClr val="A4785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86" name="Rettangolo con angoli ritagliati sullo stesso lato 1099">
                <a:extLst>
                  <a:ext uri="{FF2B5EF4-FFF2-40B4-BE49-F238E27FC236}">
                    <a16:creationId xmlns:a16="http://schemas.microsoft.com/office/drawing/2014/main" id="{E3182CA8-BBF9-7B6A-806C-2A13599F9AF7}"/>
                  </a:ext>
                </a:extLst>
              </p:cNvPr>
              <p:cNvSpPr/>
              <p:nvPr/>
            </p:nvSpPr>
            <p:spPr>
              <a:xfrm>
                <a:off x="4735502" y="4494891"/>
                <a:ext cx="437841" cy="105029"/>
              </a:xfrm>
              <a:custGeom>
                <a:avLst/>
                <a:gdLst>
                  <a:gd name="connsiteX0" fmla="*/ 12954 w 425141"/>
                  <a:gd name="connsiteY0" fmla="*/ 0 h 77721"/>
                  <a:gd name="connsiteX1" fmla="*/ 412187 w 425141"/>
                  <a:gd name="connsiteY1" fmla="*/ 0 h 77721"/>
                  <a:gd name="connsiteX2" fmla="*/ 425141 w 425141"/>
                  <a:gd name="connsiteY2" fmla="*/ 12954 h 77721"/>
                  <a:gd name="connsiteX3" fmla="*/ 425141 w 425141"/>
                  <a:gd name="connsiteY3" fmla="*/ 77721 h 77721"/>
                  <a:gd name="connsiteX4" fmla="*/ 425141 w 425141"/>
                  <a:gd name="connsiteY4" fmla="*/ 77721 h 77721"/>
                  <a:gd name="connsiteX5" fmla="*/ 0 w 425141"/>
                  <a:gd name="connsiteY5" fmla="*/ 77721 h 77721"/>
                  <a:gd name="connsiteX6" fmla="*/ 0 w 425141"/>
                  <a:gd name="connsiteY6" fmla="*/ 77721 h 77721"/>
                  <a:gd name="connsiteX7" fmla="*/ 0 w 425141"/>
                  <a:gd name="connsiteY7" fmla="*/ 12954 h 77721"/>
                  <a:gd name="connsiteX8" fmla="*/ 12954 w 425141"/>
                  <a:gd name="connsiteY8" fmla="*/ 0 h 77721"/>
                  <a:gd name="connsiteX0" fmla="*/ 168529 w 425141"/>
                  <a:gd name="connsiteY0" fmla="*/ 0 h 90421"/>
                  <a:gd name="connsiteX1" fmla="*/ 412187 w 425141"/>
                  <a:gd name="connsiteY1" fmla="*/ 12700 h 90421"/>
                  <a:gd name="connsiteX2" fmla="*/ 425141 w 425141"/>
                  <a:gd name="connsiteY2" fmla="*/ 25654 h 90421"/>
                  <a:gd name="connsiteX3" fmla="*/ 425141 w 425141"/>
                  <a:gd name="connsiteY3" fmla="*/ 90421 h 90421"/>
                  <a:gd name="connsiteX4" fmla="*/ 425141 w 425141"/>
                  <a:gd name="connsiteY4" fmla="*/ 90421 h 90421"/>
                  <a:gd name="connsiteX5" fmla="*/ 0 w 425141"/>
                  <a:gd name="connsiteY5" fmla="*/ 90421 h 90421"/>
                  <a:gd name="connsiteX6" fmla="*/ 0 w 425141"/>
                  <a:gd name="connsiteY6" fmla="*/ 90421 h 90421"/>
                  <a:gd name="connsiteX7" fmla="*/ 0 w 425141"/>
                  <a:gd name="connsiteY7" fmla="*/ 25654 h 90421"/>
                  <a:gd name="connsiteX8" fmla="*/ 168529 w 425141"/>
                  <a:gd name="connsiteY8" fmla="*/ 0 h 90421"/>
                  <a:gd name="connsiteX0" fmla="*/ 168529 w 425141"/>
                  <a:gd name="connsiteY0" fmla="*/ 0 h 90421"/>
                  <a:gd name="connsiteX1" fmla="*/ 291537 w 425141"/>
                  <a:gd name="connsiteY1" fmla="*/ 3175 h 90421"/>
                  <a:gd name="connsiteX2" fmla="*/ 425141 w 425141"/>
                  <a:gd name="connsiteY2" fmla="*/ 25654 h 90421"/>
                  <a:gd name="connsiteX3" fmla="*/ 425141 w 425141"/>
                  <a:gd name="connsiteY3" fmla="*/ 90421 h 90421"/>
                  <a:gd name="connsiteX4" fmla="*/ 425141 w 425141"/>
                  <a:gd name="connsiteY4" fmla="*/ 90421 h 90421"/>
                  <a:gd name="connsiteX5" fmla="*/ 0 w 425141"/>
                  <a:gd name="connsiteY5" fmla="*/ 90421 h 90421"/>
                  <a:gd name="connsiteX6" fmla="*/ 0 w 425141"/>
                  <a:gd name="connsiteY6" fmla="*/ 90421 h 90421"/>
                  <a:gd name="connsiteX7" fmla="*/ 0 w 425141"/>
                  <a:gd name="connsiteY7" fmla="*/ 25654 h 90421"/>
                  <a:gd name="connsiteX8" fmla="*/ 168529 w 425141"/>
                  <a:gd name="connsiteY8" fmla="*/ 0 h 90421"/>
                  <a:gd name="connsiteX0" fmla="*/ 114554 w 425141"/>
                  <a:gd name="connsiteY0" fmla="*/ 0 h 93596"/>
                  <a:gd name="connsiteX1" fmla="*/ 291537 w 425141"/>
                  <a:gd name="connsiteY1" fmla="*/ 6350 h 93596"/>
                  <a:gd name="connsiteX2" fmla="*/ 425141 w 425141"/>
                  <a:gd name="connsiteY2" fmla="*/ 28829 h 93596"/>
                  <a:gd name="connsiteX3" fmla="*/ 425141 w 425141"/>
                  <a:gd name="connsiteY3" fmla="*/ 93596 h 93596"/>
                  <a:gd name="connsiteX4" fmla="*/ 425141 w 425141"/>
                  <a:gd name="connsiteY4" fmla="*/ 93596 h 93596"/>
                  <a:gd name="connsiteX5" fmla="*/ 0 w 425141"/>
                  <a:gd name="connsiteY5" fmla="*/ 93596 h 93596"/>
                  <a:gd name="connsiteX6" fmla="*/ 0 w 425141"/>
                  <a:gd name="connsiteY6" fmla="*/ 93596 h 93596"/>
                  <a:gd name="connsiteX7" fmla="*/ 0 w 425141"/>
                  <a:gd name="connsiteY7" fmla="*/ 28829 h 93596"/>
                  <a:gd name="connsiteX8" fmla="*/ 114554 w 425141"/>
                  <a:gd name="connsiteY8" fmla="*/ 0 h 93596"/>
                  <a:gd name="connsiteX0" fmla="*/ 127254 w 437841"/>
                  <a:gd name="connsiteY0" fmla="*/ 0 h 95504"/>
                  <a:gd name="connsiteX1" fmla="*/ 304237 w 437841"/>
                  <a:gd name="connsiteY1" fmla="*/ 6350 h 95504"/>
                  <a:gd name="connsiteX2" fmla="*/ 437841 w 437841"/>
                  <a:gd name="connsiteY2" fmla="*/ 28829 h 95504"/>
                  <a:gd name="connsiteX3" fmla="*/ 437841 w 437841"/>
                  <a:gd name="connsiteY3" fmla="*/ 93596 h 95504"/>
                  <a:gd name="connsiteX4" fmla="*/ 437841 w 437841"/>
                  <a:gd name="connsiteY4" fmla="*/ 93596 h 95504"/>
                  <a:gd name="connsiteX5" fmla="*/ 12700 w 437841"/>
                  <a:gd name="connsiteY5" fmla="*/ 93596 h 95504"/>
                  <a:gd name="connsiteX6" fmla="*/ 12700 w 437841"/>
                  <a:gd name="connsiteY6" fmla="*/ 93596 h 95504"/>
                  <a:gd name="connsiteX7" fmla="*/ 0 w 437841"/>
                  <a:gd name="connsiteY7" fmla="*/ 95504 h 95504"/>
                  <a:gd name="connsiteX8" fmla="*/ 127254 w 437841"/>
                  <a:gd name="connsiteY8" fmla="*/ 0 h 95504"/>
                  <a:gd name="connsiteX0" fmla="*/ 133604 w 437841"/>
                  <a:gd name="connsiteY0" fmla="*/ 28575 h 89154"/>
                  <a:gd name="connsiteX1" fmla="*/ 304237 w 437841"/>
                  <a:gd name="connsiteY1" fmla="*/ 0 h 89154"/>
                  <a:gd name="connsiteX2" fmla="*/ 437841 w 437841"/>
                  <a:gd name="connsiteY2" fmla="*/ 22479 h 89154"/>
                  <a:gd name="connsiteX3" fmla="*/ 437841 w 437841"/>
                  <a:gd name="connsiteY3" fmla="*/ 87246 h 89154"/>
                  <a:gd name="connsiteX4" fmla="*/ 437841 w 437841"/>
                  <a:gd name="connsiteY4" fmla="*/ 87246 h 89154"/>
                  <a:gd name="connsiteX5" fmla="*/ 12700 w 437841"/>
                  <a:gd name="connsiteY5" fmla="*/ 87246 h 89154"/>
                  <a:gd name="connsiteX6" fmla="*/ 12700 w 437841"/>
                  <a:gd name="connsiteY6" fmla="*/ 87246 h 89154"/>
                  <a:gd name="connsiteX7" fmla="*/ 0 w 437841"/>
                  <a:gd name="connsiteY7" fmla="*/ 89154 h 89154"/>
                  <a:gd name="connsiteX8" fmla="*/ 133604 w 437841"/>
                  <a:gd name="connsiteY8" fmla="*/ 28575 h 89154"/>
                  <a:gd name="connsiteX0" fmla="*/ 133604 w 437841"/>
                  <a:gd name="connsiteY0" fmla="*/ 6096 h 66675"/>
                  <a:gd name="connsiteX1" fmla="*/ 297887 w 437841"/>
                  <a:gd name="connsiteY1" fmla="*/ 12446 h 66675"/>
                  <a:gd name="connsiteX2" fmla="*/ 437841 w 437841"/>
                  <a:gd name="connsiteY2" fmla="*/ 0 h 66675"/>
                  <a:gd name="connsiteX3" fmla="*/ 437841 w 437841"/>
                  <a:gd name="connsiteY3" fmla="*/ 64767 h 66675"/>
                  <a:gd name="connsiteX4" fmla="*/ 437841 w 437841"/>
                  <a:gd name="connsiteY4" fmla="*/ 64767 h 66675"/>
                  <a:gd name="connsiteX5" fmla="*/ 12700 w 437841"/>
                  <a:gd name="connsiteY5" fmla="*/ 64767 h 66675"/>
                  <a:gd name="connsiteX6" fmla="*/ 12700 w 437841"/>
                  <a:gd name="connsiteY6" fmla="*/ 64767 h 66675"/>
                  <a:gd name="connsiteX7" fmla="*/ 0 w 437841"/>
                  <a:gd name="connsiteY7" fmla="*/ 66675 h 66675"/>
                  <a:gd name="connsiteX8" fmla="*/ 133604 w 437841"/>
                  <a:gd name="connsiteY8" fmla="*/ 6096 h 66675"/>
                  <a:gd name="connsiteX0" fmla="*/ 133604 w 437841"/>
                  <a:gd name="connsiteY0" fmla="*/ 0 h 60579"/>
                  <a:gd name="connsiteX1" fmla="*/ 297887 w 437841"/>
                  <a:gd name="connsiteY1" fmla="*/ 6350 h 60579"/>
                  <a:gd name="connsiteX2" fmla="*/ 437841 w 437841"/>
                  <a:gd name="connsiteY2" fmla="*/ 57404 h 60579"/>
                  <a:gd name="connsiteX3" fmla="*/ 437841 w 437841"/>
                  <a:gd name="connsiteY3" fmla="*/ 58671 h 60579"/>
                  <a:gd name="connsiteX4" fmla="*/ 437841 w 437841"/>
                  <a:gd name="connsiteY4" fmla="*/ 58671 h 60579"/>
                  <a:gd name="connsiteX5" fmla="*/ 12700 w 437841"/>
                  <a:gd name="connsiteY5" fmla="*/ 58671 h 60579"/>
                  <a:gd name="connsiteX6" fmla="*/ 12700 w 437841"/>
                  <a:gd name="connsiteY6" fmla="*/ 58671 h 60579"/>
                  <a:gd name="connsiteX7" fmla="*/ 0 w 437841"/>
                  <a:gd name="connsiteY7" fmla="*/ 60579 h 60579"/>
                  <a:gd name="connsiteX8" fmla="*/ 133604 w 437841"/>
                  <a:gd name="connsiteY8" fmla="*/ 0 h 60579"/>
                  <a:gd name="connsiteX0" fmla="*/ 136779 w 437841"/>
                  <a:gd name="connsiteY0" fmla="*/ 0 h 57404"/>
                  <a:gd name="connsiteX1" fmla="*/ 297887 w 437841"/>
                  <a:gd name="connsiteY1" fmla="*/ 3175 h 57404"/>
                  <a:gd name="connsiteX2" fmla="*/ 437841 w 437841"/>
                  <a:gd name="connsiteY2" fmla="*/ 54229 h 57404"/>
                  <a:gd name="connsiteX3" fmla="*/ 437841 w 437841"/>
                  <a:gd name="connsiteY3" fmla="*/ 55496 h 57404"/>
                  <a:gd name="connsiteX4" fmla="*/ 437841 w 437841"/>
                  <a:gd name="connsiteY4" fmla="*/ 55496 h 57404"/>
                  <a:gd name="connsiteX5" fmla="*/ 12700 w 437841"/>
                  <a:gd name="connsiteY5" fmla="*/ 55496 h 57404"/>
                  <a:gd name="connsiteX6" fmla="*/ 12700 w 437841"/>
                  <a:gd name="connsiteY6" fmla="*/ 55496 h 57404"/>
                  <a:gd name="connsiteX7" fmla="*/ 0 w 437841"/>
                  <a:gd name="connsiteY7" fmla="*/ 57404 h 57404"/>
                  <a:gd name="connsiteX8" fmla="*/ 136779 w 437841"/>
                  <a:gd name="connsiteY8" fmla="*/ 0 h 57404"/>
                  <a:gd name="connsiteX0" fmla="*/ 162179 w 437841"/>
                  <a:gd name="connsiteY0" fmla="*/ 0 h 105029"/>
                  <a:gd name="connsiteX1" fmla="*/ 297887 w 437841"/>
                  <a:gd name="connsiteY1" fmla="*/ 50800 h 105029"/>
                  <a:gd name="connsiteX2" fmla="*/ 437841 w 437841"/>
                  <a:gd name="connsiteY2" fmla="*/ 101854 h 105029"/>
                  <a:gd name="connsiteX3" fmla="*/ 437841 w 437841"/>
                  <a:gd name="connsiteY3" fmla="*/ 103121 h 105029"/>
                  <a:gd name="connsiteX4" fmla="*/ 437841 w 437841"/>
                  <a:gd name="connsiteY4" fmla="*/ 103121 h 105029"/>
                  <a:gd name="connsiteX5" fmla="*/ 12700 w 437841"/>
                  <a:gd name="connsiteY5" fmla="*/ 103121 h 105029"/>
                  <a:gd name="connsiteX6" fmla="*/ 12700 w 437841"/>
                  <a:gd name="connsiteY6" fmla="*/ 103121 h 105029"/>
                  <a:gd name="connsiteX7" fmla="*/ 0 w 437841"/>
                  <a:gd name="connsiteY7" fmla="*/ 105029 h 105029"/>
                  <a:gd name="connsiteX8" fmla="*/ 162179 w 437841"/>
                  <a:gd name="connsiteY8" fmla="*/ 0 h 105029"/>
                  <a:gd name="connsiteX0" fmla="*/ 162179 w 437841"/>
                  <a:gd name="connsiteY0" fmla="*/ 0 h 105029"/>
                  <a:gd name="connsiteX1" fmla="*/ 269312 w 437841"/>
                  <a:gd name="connsiteY1" fmla="*/ 6350 h 105029"/>
                  <a:gd name="connsiteX2" fmla="*/ 437841 w 437841"/>
                  <a:gd name="connsiteY2" fmla="*/ 101854 h 105029"/>
                  <a:gd name="connsiteX3" fmla="*/ 437841 w 437841"/>
                  <a:gd name="connsiteY3" fmla="*/ 103121 h 105029"/>
                  <a:gd name="connsiteX4" fmla="*/ 437841 w 437841"/>
                  <a:gd name="connsiteY4" fmla="*/ 103121 h 105029"/>
                  <a:gd name="connsiteX5" fmla="*/ 12700 w 437841"/>
                  <a:gd name="connsiteY5" fmla="*/ 103121 h 105029"/>
                  <a:gd name="connsiteX6" fmla="*/ 12700 w 437841"/>
                  <a:gd name="connsiteY6" fmla="*/ 103121 h 105029"/>
                  <a:gd name="connsiteX7" fmla="*/ 0 w 437841"/>
                  <a:gd name="connsiteY7" fmla="*/ 105029 h 105029"/>
                  <a:gd name="connsiteX8" fmla="*/ 162179 w 437841"/>
                  <a:gd name="connsiteY8" fmla="*/ 0 h 105029"/>
                  <a:gd name="connsiteX0" fmla="*/ 162179 w 437841"/>
                  <a:gd name="connsiteY0" fmla="*/ 3175 h 108204"/>
                  <a:gd name="connsiteX1" fmla="*/ 262962 w 437841"/>
                  <a:gd name="connsiteY1" fmla="*/ 0 h 108204"/>
                  <a:gd name="connsiteX2" fmla="*/ 437841 w 437841"/>
                  <a:gd name="connsiteY2" fmla="*/ 105029 h 108204"/>
                  <a:gd name="connsiteX3" fmla="*/ 437841 w 437841"/>
                  <a:gd name="connsiteY3" fmla="*/ 106296 h 108204"/>
                  <a:gd name="connsiteX4" fmla="*/ 437841 w 437841"/>
                  <a:gd name="connsiteY4" fmla="*/ 106296 h 108204"/>
                  <a:gd name="connsiteX5" fmla="*/ 12700 w 437841"/>
                  <a:gd name="connsiteY5" fmla="*/ 106296 h 108204"/>
                  <a:gd name="connsiteX6" fmla="*/ 12700 w 437841"/>
                  <a:gd name="connsiteY6" fmla="*/ 106296 h 108204"/>
                  <a:gd name="connsiteX7" fmla="*/ 0 w 437841"/>
                  <a:gd name="connsiteY7" fmla="*/ 108204 h 108204"/>
                  <a:gd name="connsiteX8" fmla="*/ 162179 w 437841"/>
                  <a:gd name="connsiteY8" fmla="*/ 3175 h 108204"/>
                  <a:gd name="connsiteX0" fmla="*/ 162179 w 437841"/>
                  <a:gd name="connsiteY0" fmla="*/ 0 h 105029"/>
                  <a:gd name="connsiteX1" fmla="*/ 259787 w 437841"/>
                  <a:gd name="connsiteY1" fmla="*/ 0 h 105029"/>
                  <a:gd name="connsiteX2" fmla="*/ 437841 w 437841"/>
                  <a:gd name="connsiteY2" fmla="*/ 101854 h 105029"/>
                  <a:gd name="connsiteX3" fmla="*/ 437841 w 437841"/>
                  <a:gd name="connsiteY3" fmla="*/ 103121 h 105029"/>
                  <a:gd name="connsiteX4" fmla="*/ 437841 w 437841"/>
                  <a:gd name="connsiteY4" fmla="*/ 103121 h 105029"/>
                  <a:gd name="connsiteX5" fmla="*/ 12700 w 437841"/>
                  <a:gd name="connsiteY5" fmla="*/ 103121 h 105029"/>
                  <a:gd name="connsiteX6" fmla="*/ 12700 w 437841"/>
                  <a:gd name="connsiteY6" fmla="*/ 103121 h 105029"/>
                  <a:gd name="connsiteX7" fmla="*/ 0 w 437841"/>
                  <a:gd name="connsiteY7" fmla="*/ 105029 h 105029"/>
                  <a:gd name="connsiteX8" fmla="*/ 162179 w 437841"/>
                  <a:gd name="connsiteY8" fmla="*/ 0 h 10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841" h="105029">
                    <a:moveTo>
                      <a:pt x="162179" y="0"/>
                    </a:moveTo>
                    <a:lnTo>
                      <a:pt x="259787" y="0"/>
                    </a:lnTo>
                    <a:lnTo>
                      <a:pt x="437841" y="101854"/>
                    </a:lnTo>
                    <a:lnTo>
                      <a:pt x="437841" y="103121"/>
                    </a:lnTo>
                    <a:lnTo>
                      <a:pt x="437841" y="103121"/>
                    </a:lnTo>
                    <a:lnTo>
                      <a:pt x="12700" y="103121"/>
                    </a:lnTo>
                    <a:lnTo>
                      <a:pt x="12700" y="103121"/>
                    </a:lnTo>
                    <a:lnTo>
                      <a:pt x="0" y="105029"/>
                    </a:lnTo>
                    <a:lnTo>
                      <a:pt x="162179" y="0"/>
                    </a:lnTo>
                    <a:close/>
                  </a:path>
                </a:pathLst>
              </a:custGeom>
              <a:solidFill>
                <a:srgbClr val="A4785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 dirty="0"/>
              </a:p>
            </p:txBody>
          </p:sp>
          <p:cxnSp>
            <p:nvCxnSpPr>
              <p:cNvPr id="2087" name="Connettore 1 2086">
                <a:extLst>
                  <a:ext uri="{FF2B5EF4-FFF2-40B4-BE49-F238E27FC236}">
                    <a16:creationId xmlns:a16="http://schemas.microsoft.com/office/drawing/2014/main" id="{29FF5D35-2547-7ACB-70D9-9CC5034C0593}"/>
                  </a:ext>
                </a:extLst>
              </p:cNvPr>
              <p:cNvCxnSpPr/>
              <p:nvPr/>
            </p:nvCxnSpPr>
            <p:spPr>
              <a:xfrm>
                <a:off x="4948541" y="4327411"/>
                <a:ext cx="0" cy="158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po 175">
              <a:extLst>
                <a:ext uri="{FF2B5EF4-FFF2-40B4-BE49-F238E27FC236}">
                  <a16:creationId xmlns:a16="http://schemas.microsoft.com/office/drawing/2014/main" id="{D779A94D-606A-FBEE-A345-ADA5E3DA6326}"/>
                </a:ext>
              </a:extLst>
            </p:cNvPr>
            <p:cNvGrpSpPr/>
            <p:nvPr/>
          </p:nvGrpSpPr>
          <p:grpSpPr>
            <a:xfrm>
              <a:off x="4964416" y="4701768"/>
              <a:ext cx="1076528" cy="278859"/>
              <a:chOff x="4964416" y="4701768"/>
              <a:chExt cx="1076528" cy="278859"/>
            </a:xfrm>
            <a:solidFill>
              <a:srgbClr val="A47855"/>
            </a:solidFill>
          </p:grpSpPr>
          <p:sp>
            <p:nvSpPr>
              <p:cNvPr id="252" name="Rettangolo 251">
                <a:extLst>
                  <a:ext uri="{FF2B5EF4-FFF2-40B4-BE49-F238E27FC236}">
                    <a16:creationId xmlns:a16="http://schemas.microsoft.com/office/drawing/2014/main" id="{0D6E6EBA-2967-C0C3-C1C4-1562F1E05812}"/>
                  </a:ext>
                </a:extLst>
              </p:cNvPr>
              <p:cNvSpPr/>
              <p:nvPr/>
            </p:nvSpPr>
            <p:spPr>
              <a:xfrm>
                <a:off x="4964416" y="4701768"/>
                <a:ext cx="1076528" cy="2788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53" name="Rettangolo con angoli arrotondati 5">
                <a:extLst>
                  <a:ext uri="{FF2B5EF4-FFF2-40B4-BE49-F238E27FC236}">
                    <a16:creationId xmlns:a16="http://schemas.microsoft.com/office/drawing/2014/main" id="{1DA4E124-877D-6FAA-8555-5235E000AD73}"/>
                  </a:ext>
                </a:extLst>
              </p:cNvPr>
              <p:cNvSpPr/>
              <p:nvPr/>
            </p:nvSpPr>
            <p:spPr>
              <a:xfrm>
                <a:off x="5003800" y="4911725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54" name="Rettangolo con angoli arrotondati 5">
                <a:extLst>
                  <a:ext uri="{FF2B5EF4-FFF2-40B4-BE49-F238E27FC236}">
                    <a16:creationId xmlns:a16="http://schemas.microsoft.com/office/drawing/2014/main" id="{FFC0C97A-A88D-40B2-E066-4005CE1B31A4}"/>
                  </a:ext>
                </a:extLst>
              </p:cNvPr>
              <p:cNvSpPr/>
              <p:nvPr/>
            </p:nvSpPr>
            <p:spPr>
              <a:xfrm>
                <a:off x="5114925" y="4911725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55" name="Rettangolo con angoli arrotondati 5">
                <a:extLst>
                  <a:ext uri="{FF2B5EF4-FFF2-40B4-BE49-F238E27FC236}">
                    <a16:creationId xmlns:a16="http://schemas.microsoft.com/office/drawing/2014/main" id="{9B2881E6-C0C0-803F-1711-B5465C3B5C7B}"/>
                  </a:ext>
                </a:extLst>
              </p:cNvPr>
              <p:cNvSpPr/>
              <p:nvPr/>
            </p:nvSpPr>
            <p:spPr>
              <a:xfrm>
                <a:off x="5216525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48" name="Rettangolo con angoli arrotondati 5">
                <a:extLst>
                  <a:ext uri="{FF2B5EF4-FFF2-40B4-BE49-F238E27FC236}">
                    <a16:creationId xmlns:a16="http://schemas.microsoft.com/office/drawing/2014/main" id="{7D856016-448B-2F13-B154-E877E57B6C83}"/>
                  </a:ext>
                </a:extLst>
              </p:cNvPr>
              <p:cNvSpPr/>
              <p:nvPr/>
            </p:nvSpPr>
            <p:spPr>
              <a:xfrm>
                <a:off x="5318125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49" name="Rettangolo con angoli arrotondati 5">
                <a:extLst>
                  <a:ext uri="{FF2B5EF4-FFF2-40B4-BE49-F238E27FC236}">
                    <a16:creationId xmlns:a16="http://schemas.microsoft.com/office/drawing/2014/main" id="{D853CA89-0FDC-D1C0-6B56-7DC2498254EA}"/>
                  </a:ext>
                </a:extLst>
              </p:cNvPr>
              <p:cNvSpPr/>
              <p:nvPr/>
            </p:nvSpPr>
            <p:spPr>
              <a:xfrm>
                <a:off x="5630646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50" name="Rettangolo con angoli arrotondati 5">
                <a:extLst>
                  <a:ext uri="{FF2B5EF4-FFF2-40B4-BE49-F238E27FC236}">
                    <a16:creationId xmlns:a16="http://schemas.microsoft.com/office/drawing/2014/main" id="{151DA760-6D45-2A0C-41E9-BE5E89FD725C}"/>
                  </a:ext>
                </a:extLst>
              </p:cNvPr>
              <p:cNvSpPr/>
              <p:nvPr/>
            </p:nvSpPr>
            <p:spPr>
              <a:xfrm>
                <a:off x="5732246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51" name="Rettangolo con angoli arrotondati 5">
                <a:extLst>
                  <a:ext uri="{FF2B5EF4-FFF2-40B4-BE49-F238E27FC236}">
                    <a16:creationId xmlns:a16="http://schemas.microsoft.com/office/drawing/2014/main" id="{44B565FE-DD38-4FF4-5238-7D82831CAC67}"/>
                  </a:ext>
                </a:extLst>
              </p:cNvPr>
              <p:cNvSpPr/>
              <p:nvPr/>
            </p:nvSpPr>
            <p:spPr>
              <a:xfrm>
                <a:off x="5833846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53" name="Rettangolo con angoli arrotondati 5">
                <a:extLst>
                  <a:ext uri="{FF2B5EF4-FFF2-40B4-BE49-F238E27FC236}">
                    <a16:creationId xmlns:a16="http://schemas.microsoft.com/office/drawing/2014/main" id="{6C779435-C1C0-2CED-668C-FD0D104D0500}"/>
                  </a:ext>
                </a:extLst>
              </p:cNvPr>
              <p:cNvSpPr/>
              <p:nvPr/>
            </p:nvSpPr>
            <p:spPr>
              <a:xfrm>
                <a:off x="5943167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54" name="Rettangolo 2053">
                <a:extLst>
                  <a:ext uri="{FF2B5EF4-FFF2-40B4-BE49-F238E27FC236}">
                    <a16:creationId xmlns:a16="http://schemas.microsoft.com/office/drawing/2014/main" id="{B55729C8-0BC3-6052-4F3D-99F7BBC6E257}"/>
                  </a:ext>
                </a:extLst>
              </p:cNvPr>
              <p:cNvSpPr/>
              <p:nvPr/>
            </p:nvSpPr>
            <p:spPr>
              <a:xfrm>
                <a:off x="5451475" y="4816475"/>
                <a:ext cx="104775" cy="1609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cxnSp>
            <p:nvCxnSpPr>
              <p:cNvPr id="2055" name="Connettore 1 2054">
                <a:extLst>
                  <a:ext uri="{FF2B5EF4-FFF2-40B4-BE49-F238E27FC236}">
                    <a16:creationId xmlns:a16="http://schemas.microsoft.com/office/drawing/2014/main" id="{A3A73CFA-6311-D5B6-BFE0-1A9BD80E4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416" y="4870450"/>
                <a:ext cx="1076528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6" name="Connettore 1 2055">
                <a:extLst>
                  <a:ext uri="{FF2B5EF4-FFF2-40B4-BE49-F238E27FC236}">
                    <a16:creationId xmlns:a16="http://schemas.microsoft.com/office/drawing/2014/main" id="{7C64D8DB-3118-41BA-E2AA-E5A64A9DD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416" y="4759325"/>
                <a:ext cx="1076528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7" name="Connettore 1 2056">
                <a:extLst>
                  <a:ext uri="{FF2B5EF4-FFF2-40B4-BE49-F238E27FC236}">
                    <a16:creationId xmlns:a16="http://schemas.microsoft.com/office/drawing/2014/main" id="{484D476D-54C3-C719-BC71-1795BBE3B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863" y="4816475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8" name="Connettore 1 2057">
                <a:extLst>
                  <a:ext uri="{FF2B5EF4-FFF2-40B4-BE49-F238E27FC236}">
                    <a16:creationId xmlns:a16="http://schemas.microsoft.com/office/drawing/2014/main" id="{A8A54FCF-F13B-239F-4FB8-AD2BB575F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107" y="4812622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9" name="Connettore 1 2058">
                <a:extLst>
                  <a:ext uri="{FF2B5EF4-FFF2-40B4-BE49-F238E27FC236}">
                    <a16:creationId xmlns:a16="http://schemas.microsoft.com/office/drawing/2014/main" id="{CD888E2E-7972-9D5C-2A66-5F9FBD7DB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07" y="4815797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0" name="Connettore 1 2059">
                <a:extLst>
                  <a:ext uri="{FF2B5EF4-FFF2-40B4-BE49-F238E27FC236}">
                    <a16:creationId xmlns:a16="http://schemas.microsoft.com/office/drawing/2014/main" id="{E7724CDB-6E77-6B0D-A87B-0D142E5D2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907" y="4815797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1" name="Connettore 1 2060">
                <a:extLst>
                  <a:ext uri="{FF2B5EF4-FFF2-40B4-BE49-F238E27FC236}">
                    <a16:creationId xmlns:a16="http://schemas.microsoft.com/office/drawing/2014/main" id="{2253BCA6-58E3-14E2-FF49-ACAFF0548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845" y="4812622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2" name="Connettore 1 2061">
                <a:extLst>
                  <a:ext uri="{FF2B5EF4-FFF2-40B4-BE49-F238E27FC236}">
                    <a16:creationId xmlns:a16="http://schemas.microsoft.com/office/drawing/2014/main" id="{53322651-1DF9-5B6D-5A5C-C253D9105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384" y="4815797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3" name="Connettore 1 2062">
                <a:extLst>
                  <a:ext uri="{FF2B5EF4-FFF2-40B4-BE49-F238E27FC236}">
                    <a16:creationId xmlns:a16="http://schemas.microsoft.com/office/drawing/2014/main" id="{CFCC19E9-E460-E0AB-CAA3-43ABFCC6C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7628" y="4811944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4" name="Connettore 1 2063">
                <a:extLst>
                  <a:ext uri="{FF2B5EF4-FFF2-40B4-BE49-F238E27FC236}">
                    <a16:creationId xmlns:a16="http://schemas.microsoft.com/office/drawing/2014/main" id="{C2FD8C39-6105-94D3-35B6-82B39E158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528" y="4815119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5" name="Connettore 1 2064">
                <a:extLst>
                  <a:ext uri="{FF2B5EF4-FFF2-40B4-BE49-F238E27FC236}">
                    <a16:creationId xmlns:a16="http://schemas.microsoft.com/office/drawing/2014/main" id="{D881EEEA-9219-A309-185B-23F547775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5428" y="4815119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6" name="Connettore 1 2065">
                <a:extLst>
                  <a:ext uri="{FF2B5EF4-FFF2-40B4-BE49-F238E27FC236}">
                    <a16:creationId xmlns:a16="http://schemas.microsoft.com/office/drawing/2014/main" id="{54B5B040-89BA-2DFB-D6CD-3DF38B412B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366" y="4811944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7" name="Connettore 1 2066">
                <a:extLst>
                  <a:ext uri="{FF2B5EF4-FFF2-40B4-BE49-F238E27FC236}">
                    <a16:creationId xmlns:a16="http://schemas.microsoft.com/office/drawing/2014/main" id="{1C9F6B16-185A-B010-C885-BF5C62110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244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8" name="Connettore 1 2067">
                <a:extLst>
                  <a:ext uri="{FF2B5EF4-FFF2-40B4-BE49-F238E27FC236}">
                    <a16:creationId xmlns:a16="http://schemas.microsoft.com/office/drawing/2014/main" id="{C899895D-C7A6-B94E-CF02-4BA7D19FA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8569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9" name="Connettore 1 2068">
                <a:extLst>
                  <a:ext uri="{FF2B5EF4-FFF2-40B4-BE49-F238E27FC236}">
                    <a16:creationId xmlns:a16="http://schemas.microsoft.com/office/drawing/2014/main" id="{892BDB72-68BF-2B35-4EF0-28CA297BA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5719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0" name="Connettore 1 2069">
                <a:extLst>
                  <a:ext uri="{FF2B5EF4-FFF2-40B4-BE49-F238E27FC236}">
                    <a16:creationId xmlns:a16="http://schemas.microsoft.com/office/drawing/2014/main" id="{486776C8-E8EE-5B46-6DC8-F94810610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9219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1" name="Connettore 1 2070">
                <a:extLst>
                  <a:ext uri="{FF2B5EF4-FFF2-40B4-BE49-F238E27FC236}">
                    <a16:creationId xmlns:a16="http://schemas.microsoft.com/office/drawing/2014/main" id="{93357149-190A-4F6B-10C5-BE814EDDC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5413" y="470294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2" name="Connettore 1 2071">
                <a:extLst>
                  <a:ext uri="{FF2B5EF4-FFF2-40B4-BE49-F238E27FC236}">
                    <a16:creationId xmlns:a16="http://schemas.microsoft.com/office/drawing/2014/main" id="{0970A86A-3901-687F-24FE-8F7B3A2AB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738" y="470612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3" name="Connettore 1 2072">
                <a:extLst>
                  <a:ext uri="{FF2B5EF4-FFF2-40B4-BE49-F238E27FC236}">
                    <a16:creationId xmlns:a16="http://schemas.microsoft.com/office/drawing/2014/main" id="{FE158EFC-055C-9438-095A-BC8644830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2888" y="470294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4" name="Connettore 1 2073">
                <a:extLst>
                  <a:ext uri="{FF2B5EF4-FFF2-40B4-BE49-F238E27FC236}">
                    <a16:creationId xmlns:a16="http://schemas.microsoft.com/office/drawing/2014/main" id="{7B22F614-23FC-706C-3E78-64E43F7CE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388" y="470612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5" name="Connettore 1 2074">
                <a:extLst>
                  <a:ext uri="{FF2B5EF4-FFF2-40B4-BE49-F238E27FC236}">
                    <a16:creationId xmlns:a16="http://schemas.microsoft.com/office/drawing/2014/main" id="{AF1C7A8E-71D3-8E13-5339-3ACBBB216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680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6" name="Connettore 1 2075">
                <a:extLst>
                  <a:ext uri="{FF2B5EF4-FFF2-40B4-BE49-F238E27FC236}">
                    <a16:creationId xmlns:a16="http://schemas.microsoft.com/office/drawing/2014/main" id="{CCC80139-001D-C393-8B01-6A36FDEB9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00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7" name="Connettore 1 2076">
                <a:extLst>
                  <a:ext uri="{FF2B5EF4-FFF2-40B4-BE49-F238E27FC236}">
                    <a16:creationId xmlns:a16="http://schemas.microsoft.com/office/drawing/2014/main" id="{64036637-7AAB-8544-966F-5261F50FB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155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8" name="Connettore 1 2077">
                <a:extLst>
                  <a:ext uri="{FF2B5EF4-FFF2-40B4-BE49-F238E27FC236}">
                    <a16:creationId xmlns:a16="http://schemas.microsoft.com/office/drawing/2014/main" id="{219D3FC9-2D11-E343-0DB9-1E733ED23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65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9" name="Connettore 1 2078">
                <a:extLst>
                  <a:ext uri="{FF2B5EF4-FFF2-40B4-BE49-F238E27FC236}">
                    <a16:creationId xmlns:a16="http://schemas.microsoft.com/office/drawing/2014/main" id="{FB4DB874-3EB4-D907-E7B5-D4480890A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980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0" name="Connettore 1 2079">
                <a:extLst>
                  <a:ext uri="{FF2B5EF4-FFF2-40B4-BE49-F238E27FC236}">
                    <a16:creationId xmlns:a16="http://schemas.microsoft.com/office/drawing/2014/main" id="{0C9451AA-2AFD-D343-BFBA-27E1181E1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430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1" name="Connettore 1 2080">
                <a:extLst>
                  <a:ext uri="{FF2B5EF4-FFF2-40B4-BE49-F238E27FC236}">
                    <a16:creationId xmlns:a16="http://schemas.microsoft.com/office/drawing/2014/main" id="{29BF9DA1-A43E-3627-FC5D-306440CCA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455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2" name="Connettore 1 2081">
                <a:extLst>
                  <a:ext uri="{FF2B5EF4-FFF2-40B4-BE49-F238E27FC236}">
                    <a16:creationId xmlns:a16="http://schemas.microsoft.com/office/drawing/2014/main" id="{8334480B-1AF8-7610-1A1C-B66015156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95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3" name="Connettore 1 2082">
                <a:extLst>
                  <a:ext uri="{FF2B5EF4-FFF2-40B4-BE49-F238E27FC236}">
                    <a16:creationId xmlns:a16="http://schemas.microsoft.com/office/drawing/2014/main" id="{1F9062C9-0647-C8EA-4710-ED8C4B8AC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0716" y="470294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uppo 176">
              <a:extLst>
                <a:ext uri="{FF2B5EF4-FFF2-40B4-BE49-F238E27FC236}">
                  <a16:creationId xmlns:a16="http://schemas.microsoft.com/office/drawing/2014/main" id="{D473590D-E067-D738-C3E8-600C25C2790F}"/>
                </a:ext>
              </a:extLst>
            </p:cNvPr>
            <p:cNvGrpSpPr/>
            <p:nvPr/>
          </p:nvGrpSpPr>
          <p:grpSpPr>
            <a:xfrm>
              <a:off x="7218983" y="4327411"/>
              <a:ext cx="437841" cy="656391"/>
              <a:chOff x="4735502" y="4327411"/>
              <a:chExt cx="437841" cy="656391"/>
            </a:xfrm>
          </p:grpSpPr>
          <p:sp>
            <p:nvSpPr>
              <p:cNvPr id="248" name="Rettangolo 247">
                <a:extLst>
                  <a:ext uri="{FF2B5EF4-FFF2-40B4-BE49-F238E27FC236}">
                    <a16:creationId xmlns:a16="http://schemas.microsoft.com/office/drawing/2014/main" id="{CCDE19B9-9593-8E22-30EB-F43EF5D2DE5A}"/>
                  </a:ext>
                </a:extLst>
              </p:cNvPr>
              <p:cNvSpPr/>
              <p:nvPr/>
            </p:nvSpPr>
            <p:spPr>
              <a:xfrm>
                <a:off x="4815480" y="4664075"/>
                <a:ext cx="246743" cy="319727"/>
              </a:xfrm>
              <a:prstGeom prst="rect">
                <a:avLst/>
              </a:prstGeom>
              <a:solidFill>
                <a:srgbClr val="A4785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49" name="Rettangolo 248">
                <a:extLst>
                  <a:ext uri="{FF2B5EF4-FFF2-40B4-BE49-F238E27FC236}">
                    <a16:creationId xmlns:a16="http://schemas.microsoft.com/office/drawing/2014/main" id="{3A9C5388-3249-AE52-2660-5B2A3520A481}"/>
                  </a:ext>
                </a:extLst>
              </p:cNvPr>
              <p:cNvSpPr/>
              <p:nvPr/>
            </p:nvSpPr>
            <p:spPr>
              <a:xfrm>
                <a:off x="4802588" y="4610101"/>
                <a:ext cx="290971" cy="47624"/>
              </a:xfrm>
              <a:prstGeom prst="rect">
                <a:avLst/>
              </a:prstGeom>
              <a:solidFill>
                <a:srgbClr val="A4785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50" name="Rettangolo con angoli ritagliati sullo stesso lato 1099">
                <a:extLst>
                  <a:ext uri="{FF2B5EF4-FFF2-40B4-BE49-F238E27FC236}">
                    <a16:creationId xmlns:a16="http://schemas.microsoft.com/office/drawing/2014/main" id="{4BD681DE-60B9-2300-721B-0B093CF036A0}"/>
                  </a:ext>
                </a:extLst>
              </p:cNvPr>
              <p:cNvSpPr/>
              <p:nvPr/>
            </p:nvSpPr>
            <p:spPr>
              <a:xfrm>
                <a:off x="4735502" y="4494891"/>
                <a:ext cx="437841" cy="105029"/>
              </a:xfrm>
              <a:custGeom>
                <a:avLst/>
                <a:gdLst>
                  <a:gd name="connsiteX0" fmla="*/ 12954 w 425141"/>
                  <a:gd name="connsiteY0" fmla="*/ 0 h 77721"/>
                  <a:gd name="connsiteX1" fmla="*/ 412187 w 425141"/>
                  <a:gd name="connsiteY1" fmla="*/ 0 h 77721"/>
                  <a:gd name="connsiteX2" fmla="*/ 425141 w 425141"/>
                  <a:gd name="connsiteY2" fmla="*/ 12954 h 77721"/>
                  <a:gd name="connsiteX3" fmla="*/ 425141 w 425141"/>
                  <a:gd name="connsiteY3" fmla="*/ 77721 h 77721"/>
                  <a:gd name="connsiteX4" fmla="*/ 425141 w 425141"/>
                  <a:gd name="connsiteY4" fmla="*/ 77721 h 77721"/>
                  <a:gd name="connsiteX5" fmla="*/ 0 w 425141"/>
                  <a:gd name="connsiteY5" fmla="*/ 77721 h 77721"/>
                  <a:gd name="connsiteX6" fmla="*/ 0 w 425141"/>
                  <a:gd name="connsiteY6" fmla="*/ 77721 h 77721"/>
                  <a:gd name="connsiteX7" fmla="*/ 0 w 425141"/>
                  <a:gd name="connsiteY7" fmla="*/ 12954 h 77721"/>
                  <a:gd name="connsiteX8" fmla="*/ 12954 w 425141"/>
                  <a:gd name="connsiteY8" fmla="*/ 0 h 77721"/>
                  <a:gd name="connsiteX0" fmla="*/ 168529 w 425141"/>
                  <a:gd name="connsiteY0" fmla="*/ 0 h 90421"/>
                  <a:gd name="connsiteX1" fmla="*/ 412187 w 425141"/>
                  <a:gd name="connsiteY1" fmla="*/ 12700 h 90421"/>
                  <a:gd name="connsiteX2" fmla="*/ 425141 w 425141"/>
                  <a:gd name="connsiteY2" fmla="*/ 25654 h 90421"/>
                  <a:gd name="connsiteX3" fmla="*/ 425141 w 425141"/>
                  <a:gd name="connsiteY3" fmla="*/ 90421 h 90421"/>
                  <a:gd name="connsiteX4" fmla="*/ 425141 w 425141"/>
                  <a:gd name="connsiteY4" fmla="*/ 90421 h 90421"/>
                  <a:gd name="connsiteX5" fmla="*/ 0 w 425141"/>
                  <a:gd name="connsiteY5" fmla="*/ 90421 h 90421"/>
                  <a:gd name="connsiteX6" fmla="*/ 0 w 425141"/>
                  <a:gd name="connsiteY6" fmla="*/ 90421 h 90421"/>
                  <a:gd name="connsiteX7" fmla="*/ 0 w 425141"/>
                  <a:gd name="connsiteY7" fmla="*/ 25654 h 90421"/>
                  <a:gd name="connsiteX8" fmla="*/ 168529 w 425141"/>
                  <a:gd name="connsiteY8" fmla="*/ 0 h 90421"/>
                  <a:gd name="connsiteX0" fmla="*/ 168529 w 425141"/>
                  <a:gd name="connsiteY0" fmla="*/ 0 h 90421"/>
                  <a:gd name="connsiteX1" fmla="*/ 291537 w 425141"/>
                  <a:gd name="connsiteY1" fmla="*/ 3175 h 90421"/>
                  <a:gd name="connsiteX2" fmla="*/ 425141 w 425141"/>
                  <a:gd name="connsiteY2" fmla="*/ 25654 h 90421"/>
                  <a:gd name="connsiteX3" fmla="*/ 425141 w 425141"/>
                  <a:gd name="connsiteY3" fmla="*/ 90421 h 90421"/>
                  <a:gd name="connsiteX4" fmla="*/ 425141 w 425141"/>
                  <a:gd name="connsiteY4" fmla="*/ 90421 h 90421"/>
                  <a:gd name="connsiteX5" fmla="*/ 0 w 425141"/>
                  <a:gd name="connsiteY5" fmla="*/ 90421 h 90421"/>
                  <a:gd name="connsiteX6" fmla="*/ 0 w 425141"/>
                  <a:gd name="connsiteY6" fmla="*/ 90421 h 90421"/>
                  <a:gd name="connsiteX7" fmla="*/ 0 w 425141"/>
                  <a:gd name="connsiteY7" fmla="*/ 25654 h 90421"/>
                  <a:gd name="connsiteX8" fmla="*/ 168529 w 425141"/>
                  <a:gd name="connsiteY8" fmla="*/ 0 h 90421"/>
                  <a:gd name="connsiteX0" fmla="*/ 114554 w 425141"/>
                  <a:gd name="connsiteY0" fmla="*/ 0 h 93596"/>
                  <a:gd name="connsiteX1" fmla="*/ 291537 w 425141"/>
                  <a:gd name="connsiteY1" fmla="*/ 6350 h 93596"/>
                  <a:gd name="connsiteX2" fmla="*/ 425141 w 425141"/>
                  <a:gd name="connsiteY2" fmla="*/ 28829 h 93596"/>
                  <a:gd name="connsiteX3" fmla="*/ 425141 w 425141"/>
                  <a:gd name="connsiteY3" fmla="*/ 93596 h 93596"/>
                  <a:gd name="connsiteX4" fmla="*/ 425141 w 425141"/>
                  <a:gd name="connsiteY4" fmla="*/ 93596 h 93596"/>
                  <a:gd name="connsiteX5" fmla="*/ 0 w 425141"/>
                  <a:gd name="connsiteY5" fmla="*/ 93596 h 93596"/>
                  <a:gd name="connsiteX6" fmla="*/ 0 w 425141"/>
                  <a:gd name="connsiteY6" fmla="*/ 93596 h 93596"/>
                  <a:gd name="connsiteX7" fmla="*/ 0 w 425141"/>
                  <a:gd name="connsiteY7" fmla="*/ 28829 h 93596"/>
                  <a:gd name="connsiteX8" fmla="*/ 114554 w 425141"/>
                  <a:gd name="connsiteY8" fmla="*/ 0 h 93596"/>
                  <a:gd name="connsiteX0" fmla="*/ 127254 w 437841"/>
                  <a:gd name="connsiteY0" fmla="*/ 0 h 95504"/>
                  <a:gd name="connsiteX1" fmla="*/ 304237 w 437841"/>
                  <a:gd name="connsiteY1" fmla="*/ 6350 h 95504"/>
                  <a:gd name="connsiteX2" fmla="*/ 437841 w 437841"/>
                  <a:gd name="connsiteY2" fmla="*/ 28829 h 95504"/>
                  <a:gd name="connsiteX3" fmla="*/ 437841 w 437841"/>
                  <a:gd name="connsiteY3" fmla="*/ 93596 h 95504"/>
                  <a:gd name="connsiteX4" fmla="*/ 437841 w 437841"/>
                  <a:gd name="connsiteY4" fmla="*/ 93596 h 95504"/>
                  <a:gd name="connsiteX5" fmla="*/ 12700 w 437841"/>
                  <a:gd name="connsiteY5" fmla="*/ 93596 h 95504"/>
                  <a:gd name="connsiteX6" fmla="*/ 12700 w 437841"/>
                  <a:gd name="connsiteY6" fmla="*/ 93596 h 95504"/>
                  <a:gd name="connsiteX7" fmla="*/ 0 w 437841"/>
                  <a:gd name="connsiteY7" fmla="*/ 95504 h 95504"/>
                  <a:gd name="connsiteX8" fmla="*/ 127254 w 437841"/>
                  <a:gd name="connsiteY8" fmla="*/ 0 h 95504"/>
                  <a:gd name="connsiteX0" fmla="*/ 133604 w 437841"/>
                  <a:gd name="connsiteY0" fmla="*/ 28575 h 89154"/>
                  <a:gd name="connsiteX1" fmla="*/ 304237 w 437841"/>
                  <a:gd name="connsiteY1" fmla="*/ 0 h 89154"/>
                  <a:gd name="connsiteX2" fmla="*/ 437841 w 437841"/>
                  <a:gd name="connsiteY2" fmla="*/ 22479 h 89154"/>
                  <a:gd name="connsiteX3" fmla="*/ 437841 w 437841"/>
                  <a:gd name="connsiteY3" fmla="*/ 87246 h 89154"/>
                  <a:gd name="connsiteX4" fmla="*/ 437841 w 437841"/>
                  <a:gd name="connsiteY4" fmla="*/ 87246 h 89154"/>
                  <a:gd name="connsiteX5" fmla="*/ 12700 w 437841"/>
                  <a:gd name="connsiteY5" fmla="*/ 87246 h 89154"/>
                  <a:gd name="connsiteX6" fmla="*/ 12700 w 437841"/>
                  <a:gd name="connsiteY6" fmla="*/ 87246 h 89154"/>
                  <a:gd name="connsiteX7" fmla="*/ 0 w 437841"/>
                  <a:gd name="connsiteY7" fmla="*/ 89154 h 89154"/>
                  <a:gd name="connsiteX8" fmla="*/ 133604 w 437841"/>
                  <a:gd name="connsiteY8" fmla="*/ 28575 h 89154"/>
                  <a:gd name="connsiteX0" fmla="*/ 133604 w 437841"/>
                  <a:gd name="connsiteY0" fmla="*/ 6096 h 66675"/>
                  <a:gd name="connsiteX1" fmla="*/ 297887 w 437841"/>
                  <a:gd name="connsiteY1" fmla="*/ 12446 h 66675"/>
                  <a:gd name="connsiteX2" fmla="*/ 437841 w 437841"/>
                  <a:gd name="connsiteY2" fmla="*/ 0 h 66675"/>
                  <a:gd name="connsiteX3" fmla="*/ 437841 w 437841"/>
                  <a:gd name="connsiteY3" fmla="*/ 64767 h 66675"/>
                  <a:gd name="connsiteX4" fmla="*/ 437841 w 437841"/>
                  <a:gd name="connsiteY4" fmla="*/ 64767 h 66675"/>
                  <a:gd name="connsiteX5" fmla="*/ 12700 w 437841"/>
                  <a:gd name="connsiteY5" fmla="*/ 64767 h 66675"/>
                  <a:gd name="connsiteX6" fmla="*/ 12700 w 437841"/>
                  <a:gd name="connsiteY6" fmla="*/ 64767 h 66675"/>
                  <a:gd name="connsiteX7" fmla="*/ 0 w 437841"/>
                  <a:gd name="connsiteY7" fmla="*/ 66675 h 66675"/>
                  <a:gd name="connsiteX8" fmla="*/ 133604 w 437841"/>
                  <a:gd name="connsiteY8" fmla="*/ 6096 h 66675"/>
                  <a:gd name="connsiteX0" fmla="*/ 133604 w 437841"/>
                  <a:gd name="connsiteY0" fmla="*/ 0 h 60579"/>
                  <a:gd name="connsiteX1" fmla="*/ 297887 w 437841"/>
                  <a:gd name="connsiteY1" fmla="*/ 6350 h 60579"/>
                  <a:gd name="connsiteX2" fmla="*/ 437841 w 437841"/>
                  <a:gd name="connsiteY2" fmla="*/ 57404 h 60579"/>
                  <a:gd name="connsiteX3" fmla="*/ 437841 w 437841"/>
                  <a:gd name="connsiteY3" fmla="*/ 58671 h 60579"/>
                  <a:gd name="connsiteX4" fmla="*/ 437841 w 437841"/>
                  <a:gd name="connsiteY4" fmla="*/ 58671 h 60579"/>
                  <a:gd name="connsiteX5" fmla="*/ 12700 w 437841"/>
                  <a:gd name="connsiteY5" fmla="*/ 58671 h 60579"/>
                  <a:gd name="connsiteX6" fmla="*/ 12700 w 437841"/>
                  <a:gd name="connsiteY6" fmla="*/ 58671 h 60579"/>
                  <a:gd name="connsiteX7" fmla="*/ 0 w 437841"/>
                  <a:gd name="connsiteY7" fmla="*/ 60579 h 60579"/>
                  <a:gd name="connsiteX8" fmla="*/ 133604 w 437841"/>
                  <a:gd name="connsiteY8" fmla="*/ 0 h 60579"/>
                  <a:gd name="connsiteX0" fmla="*/ 136779 w 437841"/>
                  <a:gd name="connsiteY0" fmla="*/ 0 h 57404"/>
                  <a:gd name="connsiteX1" fmla="*/ 297887 w 437841"/>
                  <a:gd name="connsiteY1" fmla="*/ 3175 h 57404"/>
                  <a:gd name="connsiteX2" fmla="*/ 437841 w 437841"/>
                  <a:gd name="connsiteY2" fmla="*/ 54229 h 57404"/>
                  <a:gd name="connsiteX3" fmla="*/ 437841 w 437841"/>
                  <a:gd name="connsiteY3" fmla="*/ 55496 h 57404"/>
                  <a:gd name="connsiteX4" fmla="*/ 437841 w 437841"/>
                  <a:gd name="connsiteY4" fmla="*/ 55496 h 57404"/>
                  <a:gd name="connsiteX5" fmla="*/ 12700 w 437841"/>
                  <a:gd name="connsiteY5" fmla="*/ 55496 h 57404"/>
                  <a:gd name="connsiteX6" fmla="*/ 12700 w 437841"/>
                  <a:gd name="connsiteY6" fmla="*/ 55496 h 57404"/>
                  <a:gd name="connsiteX7" fmla="*/ 0 w 437841"/>
                  <a:gd name="connsiteY7" fmla="*/ 57404 h 57404"/>
                  <a:gd name="connsiteX8" fmla="*/ 136779 w 437841"/>
                  <a:gd name="connsiteY8" fmla="*/ 0 h 57404"/>
                  <a:gd name="connsiteX0" fmla="*/ 162179 w 437841"/>
                  <a:gd name="connsiteY0" fmla="*/ 0 h 105029"/>
                  <a:gd name="connsiteX1" fmla="*/ 297887 w 437841"/>
                  <a:gd name="connsiteY1" fmla="*/ 50800 h 105029"/>
                  <a:gd name="connsiteX2" fmla="*/ 437841 w 437841"/>
                  <a:gd name="connsiteY2" fmla="*/ 101854 h 105029"/>
                  <a:gd name="connsiteX3" fmla="*/ 437841 w 437841"/>
                  <a:gd name="connsiteY3" fmla="*/ 103121 h 105029"/>
                  <a:gd name="connsiteX4" fmla="*/ 437841 w 437841"/>
                  <a:gd name="connsiteY4" fmla="*/ 103121 h 105029"/>
                  <a:gd name="connsiteX5" fmla="*/ 12700 w 437841"/>
                  <a:gd name="connsiteY5" fmla="*/ 103121 h 105029"/>
                  <a:gd name="connsiteX6" fmla="*/ 12700 w 437841"/>
                  <a:gd name="connsiteY6" fmla="*/ 103121 h 105029"/>
                  <a:gd name="connsiteX7" fmla="*/ 0 w 437841"/>
                  <a:gd name="connsiteY7" fmla="*/ 105029 h 105029"/>
                  <a:gd name="connsiteX8" fmla="*/ 162179 w 437841"/>
                  <a:gd name="connsiteY8" fmla="*/ 0 h 105029"/>
                  <a:gd name="connsiteX0" fmla="*/ 162179 w 437841"/>
                  <a:gd name="connsiteY0" fmla="*/ 0 h 105029"/>
                  <a:gd name="connsiteX1" fmla="*/ 269312 w 437841"/>
                  <a:gd name="connsiteY1" fmla="*/ 6350 h 105029"/>
                  <a:gd name="connsiteX2" fmla="*/ 437841 w 437841"/>
                  <a:gd name="connsiteY2" fmla="*/ 101854 h 105029"/>
                  <a:gd name="connsiteX3" fmla="*/ 437841 w 437841"/>
                  <a:gd name="connsiteY3" fmla="*/ 103121 h 105029"/>
                  <a:gd name="connsiteX4" fmla="*/ 437841 w 437841"/>
                  <a:gd name="connsiteY4" fmla="*/ 103121 h 105029"/>
                  <a:gd name="connsiteX5" fmla="*/ 12700 w 437841"/>
                  <a:gd name="connsiteY5" fmla="*/ 103121 h 105029"/>
                  <a:gd name="connsiteX6" fmla="*/ 12700 w 437841"/>
                  <a:gd name="connsiteY6" fmla="*/ 103121 h 105029"/>
                  <a:gd name="connsiteX7" fmla="*/ 0 w 437841"/>
                  <a:gd name="connsiteY7" fmla="*/ 105029 h 105029"/>
                  <a:gd name="connsiteX8" fmla="*/ 162179 w 437841"/>
                  <a:gd name="connsiteY8" fmla="*/ 0 h 105029"/>
                  <a:gd name="connsiteX0" fmla="*/ 162179 w 437841"/>
                  <a:gd name="connsiteY0" fmla="*/ 3175 h 108204"/>
                  <a:gd name="connsiteX1" fmla="*/ 262962 w 437841"/>
                  <a:gd name="connsiteY1" fmla="*/ 0 h 108204"/>
                  <a:gd name="connsiteX2" fmla="*/ 437841 w 437841"/>
                  <a:gd name="connsiteY2" fmla="*/ 105029 h 108204"/>
                  <a:gd name="connsiteX3" fmla="*/ 437841 w 437841"/>
                  <a:gd name="connsiteY3" fmla="*/ 106296 h 108204"/>
                  <a:gd name="connsiteX4" fmla="*/ 437841 w 437841"/>
                  <a:gd name="connsiteY4" fmla="*/ 106296 h 108204"/>
                  <a:gd name="connsiteX5" fmla="*/ 12700 w 437841"/>
                  <a:gd name="connsiteY5" fmla="*/ 106296 h 108204"/>
                  <a:gd name="connsiteX6" fmla="*/ 12700 w 437841"/>
                  <a:gd name="connsiteY6" fmla="*/ 106296 h 108204"/>
                  <a:gd name="connsiteX7" fmla="*/ 0 w 437841"/>
                  <a:gd name="connsiteY7" fmla="*/ 108204 h 108204"/>
                  <a:gd name="connsiteX8" fmla="*/ 162179 w 437841"/>
                  <a:gd name="connsiteY8" fmla="*/ 3175 h 108204"/>
                  <a:gd name="connsiteX0" fmla="*/ 162179 w 437841"/>
                  <a:gd name="connsiteY0" fmla="*/ 0 h 105029"/>
                  <a:gd name="connsiteX1" fmla="*/ 259787 w 437841"/>
                  <a:gd name="connsiteY1" fmla="*/ 0 h 105029"/>
                  <a:gd name="connsiteX2" fmla="*/ 437841 w 437841"/>
                  <a:gd name="connsiteY2" fmla="*/ 101854 h 105029"/>
                  <a:gd name="connsiteX3" fmla="*/ 437841 w 437841"/>
                  <a:gd name="connsiteY3" fmla="*/ 103121 h 105029"/>
                  <a:gd name="connsiteX4" fmla="*/ 437841 w 437841"/>
                  <a:gd name="connsiteY4" fmla="*/ 103121 h 105029"/>
                  <a:gd name="connsiteX5" fmla="*/ 12700 w 437841"/>
                  <a:gd name="connsiteY5" fmla="*/ 103121 h 105029"/>
                  <a:gd name="connsiteX6" fmla="*/ 12700 w 437841"/>
                  <a:gd name="connsiteY6" fmla="*/ 103121 h 105029"/>
                  <a:gd name="connsiteX7" fmla="*/ 0 w 437841"/>
                  <a:gd name="connsiteY7" fmla="*/ 105029 h 105029"/>
                  <a:gd name="connsiteX8" fmla="*/ 162179 w 437841"/>
                  <a:gd name="connsiteY8" fmla="*/ 0 h 10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841" h="105029">
                    <a:moveTo>
                      <a:pt x="162179" y="0"/>
                    </a:moveTo>
                    <a:lnTo>
                      <a:pt x="259787" y="0"/>
                    </a:lnTo>
                    <a:lnTo>
                      <a:pt x="437841" y="101854"/>
                    </a:lnTo>
                    <a:lnTo>
                      <a:pt x="437841" y="103121"/>
                    </a:lnTo>
                    <a:lnTo>
                      <a:pt x="437841" y="103121"/>
                    </a:lnTo>
                    <a:lnTo>
                      <a:pt x="12700" y="103121"/>
                    </a:lnTo>
                    <a:lnTo>
                      <a:pt x="12700" y="103121"/>
                    </a:lnTo>
                    <a:lnTo>
                      <a:pt x="0" y="105029"/>
                    </a:lnTo>
                    <a:lnTo>
                      <a:pt x="162179" y="0"/>
                    </a:lnTo>
                    <a:close/>
                  </a:path>
                </a:pathLst>
              </a:custGeom>
              <a:solidFill>
                <a:srgbClr val="A4785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 dirty="0"/>
              </a:p>
            </p:txBody>
          </p:sp>
          <p:cxnSp>
            <p:nvCxnSpPr>
              <p:cNvPr id="251" name="Connettore 1 250">
                <a:extLst>
                  <a:ext uri="{FF2B5EF4-FFF2-40B4-BE49-F238E27FC236}">
                    <a16:creationId xmlns:a16="http://schemas.microsoft.com/office/drawing/2014/main" id="{8615F98A-F711-4ED1-3FB5-CEF86F71A9EF}"/>
                  </a:ext>
                </a:extLst>
              </p:cNvPr>
              <p:cNvCxnSpPr/>
              <p:nvPr/>
            </p:nvCxnSpPr>
            <p:spPr>
              <a:xfrm>
                <a:off x="4948541" y="4327411"/>
                <a:ext cx="0" cy="158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uppo 177">
              <a:extLst>
                <a:ext uri="{FF2B5EF4-FFF2-40B4-BE49-F238E27FC236}">
                  <a16:creationId xmlns:a16="http://schemas.microsoft.com/office/drawing/2014/main" id="{88066DB2-ACBE-895C-930A-1F417CF51C49}"/>
                </a:ext>
              </a:extLst>
            </p:cNvPr>
            <p:cNvGrpSpPr/>
            <p:nvPr/>
          </p:nvGrpSpPr>
          <p:grpSpPr>
            <a:xfrm>
              <a:off x="6353368" y="4701768"/>
              <a:ext cx="1076528" cy="278859"/>
              <a:chOff x="4964416" y="4701768"/>
              <a:chExt cx="1076528" cy="278859"/>
            </a:xfrm>
            <a:solidFill>
              <a:srgbClr val="A47855"/>
            </a:solidFill>
          </p:grpSpPr>
          <p:sp>
            <p:nvSpPr>
              <p:cNvPr id="179" name="Rettangolo 178">
                <a:extLst>
                  <a:ext uri="{FF2B5EF4-FFF2-40B4-BE49-F238E27FC236}">
                    <a16:creationId xmlns:a16="http://schemas.microsoft.com/office/drawing/2014/main" id="{4705CBD2-0781-1D34-0FA1-F70A85096365}"/>
                  </a:ext>
                </a:extLst>
              </p:cNvPr>
              <p:cNvSpPr/>
              <p:nvPr/>
            </p:nvSpPr>
            <p:spPr>
              <a:xfrm>
                <a:off x="4964416" y="4701768"/>
                <a:ext cx="1076528" cy="2788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80" name="Rettangolo con angoli arrotondati 5">
                <a:extLst>
                  <a:ext uri="{FF2B5EF4-FFF2-40B4-BE49-F238E27FC236}">
                    <a16:creationId xmlns:a16="http://schemas.microsoft.com/office/drawing/2014/main" id="{31F2AFA9-5EE2-FA56-AE32-782A0728B50C}"/>
                  </a:ext>
                </a:extLst>
              </p:cNvPr>
              <p:cNvSpPr/>
              <p:nvPr/>
            </p:nvSpPr>
            <p:spPr>
              <a:xfrm>
                <a:off x="5003800" y="4911725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81" name="Rettangolo con angoli arrotondati 5">
                <a:extLst>
                  <a:ext uri="{FF2B5EF4-FFF2-40B4-BE49-F238E27FC236}">
                    <a16:creationId xmlns:a16="http://schemas.microsoft.com/office/drawing/2014/main" id="{1BA5709D-0225-E2C7-3E56-46A1A2D25C1B}"/>
                  </a:ext>
                </a:extLst>
              </p:cNvPr>
              <p:cNvSpPr/>
              <p:nvPr/>
            </p:nvSpPr>
            <p:spPr>
              <a:xfrm>
                <a:off x="5114925" y="4911725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82" name="Rettangolo con angoli arrotondati 5">
                <a:extLst>
                  <a:ext uri="{FF2B5EF4-FFF2-40B4-BE49-F238E27FC236}">
                    <a16:creationId xmlns:a16="http://schemas.microsoft.com/office/drawing/2014/main" id="{7CE060C9-7718-A995-370B-F1BAFB62B57E}"/>
                  </a:ext>
                </a:extLst>
              </p:cNvPr>
              <p:cNvSpPr/>
              <p:nvPr/>
            </p:nvSpPr>
            <p:spPr>
              <a:xfrm>
                <a:off x="5216525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84" name="Rettangolo con angoli arrotondati 5">
                <a:extLst>
                  <a:ext uri="{FF2B5EF4-FFF2-40B4-BE49-F238E27FC236}">
                    <a16:creationId xmlns:a16="http://schemas.microsoft.com/office/drawing/2014/main" id="{338BE243-3421-7DB4-A01F-2FB6A0DDA4E7}"/>
                  </a:ext>
                </a:extLst>
              </p:cNvPr>
              <p:cNvSpPr/>
              <p:nvPr/>
            </p:nvSpPr>
            <p:spPr>
              <a:xfrm>
                <a:off x="5318125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92" name="Rettangolo con angoli arrotondati 5">
                <a:extLst>
                  <a:ext uri="{FF2B5EF4-FFF2-40B4-BE49-F238E27FC236}">
                    <a16:creationId xmlns:a16="http://schemas.microsoft.com/office/drawing/2014/main" id="{C0E23D3B-E237-F9F7-3266-74939C01BEF5}"/>
                  </a:ext>
                </a:extLst>
              </p:cNvPr>
              <p:cNvSpPr/>
              <p:nvPr/>
            </p:nvSpPr>
            <p:spPr>
              <a:xfrm>
                <a:off x="5630646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93" name="Rettangolo con angoli arrotondati 5">
                <a:extLst>
                  <a:ext uri="{FF2B5EF4-FFF2-40B4-BE49-F238E27FC236}">
                    <a16:creationId xmlns:a16="http://schemas.microsoft.com/office/drawing/2014/main" id="{2A32CE2E-1138-D31F-273A-46E99C9BFD0B}"/>
                  </a:ext>
                </a:extLst>
              </p:cNvPr>
              <p:cNvSpPr/>
              <p:nvPr/>
            </p:nvSpPr>
            <p:spPr>
              <a:xfrm>
                <a:off x="5732246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98" name="Rettangolo con angoli arrotondati 5">
                <a:extLst>
                  <a:ext uri="{FF2B5EF4-FFF2-40B4-BE49-F238E27FC236}">
                    <a16:creationId xmlns:a16="http://schemas.microsoft.com/office/drawing/2014/main" id="{2B9BE5A5-9085-5FC7-66E0-2604CF6AAC91}"/>
                  </a:ext>
                </a:extLst>
              </p:cNvPr>
              <p:cNvSpPr/>
              <p:nvPr/>
            </p:nvSpPr>
            <p:spPr>
              <a:xfrm>
                <a:off x="5833846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199" name="Rettangolo con angoli arrotondati 5">
                <a:extLst>
                  <a:ext uri="{FF2B5EF4-FFF2-40B4-BE49-F238E27FC236}">
                    <a16:creationId xmlns:a16="http://schemas.microsoft.com/office/drawing/2014/main" id="{AB7E921C-BF74-ADC7-EB02-12A7D14EEB2C}"/>
                  </a:ext>
                </a:extLst>
              </p:cNvPr>
              <p:cNvSpPr/>
              <p:nvPr/>
            </p:nvSpPr>
            <p:spPr>
              <a:xfrm>
                <a:off x="5943167" y="4908550"/>
                <a:ext cx="48888" cy="68902"/>
              </a:xfrm>
              <a:custGeom>
                <a:avLst/>
                <a:gdLst>
                  <a:gd name="connsiteX0" fmla="*/ 0 w 152400"/>
                  <a:gd name="connsiteY0" fmla="*/ 25401 h 231775"/>
                  <a:gd name="connsiteX1" fmla="*/ 25401 w 152400"/>
                  <a:gd name="connsiteY1" fmla="*/ 0 h 231775"/>
                  <a:gd name="connsiteX2" fmla="*/ 126999 w 152400"/>
                  <a:gd name="connsiteY2" fmla="*/ 0 h 231775"/>
                  <a:gd name="connsiteX3" fmla="*/ 152400 w 152400"/>
                  <a:gd name="connsiteY3" fmla="*/ 25401 h 231775"/>
                  <a:gd name="connsiteX4" fmla="*/ 152400 w 152400"/>
                  <a:gd name="connsiteY4" fmla="*/ 206374 h 231775"/>
                  <a:gd name="connsiteX5" fmla="*/ 126999 w 152400"/>
                  <a:gd name="connsiteY5" fmla="*/ 231775 h 231775"/>
                  <a:gd name="connsiteX6" fmla="*/ 25401 w 152400"/>
                  <a:gd name="connsiteY6" fmla="*/ 231775 h 231775"/>
                  <a:gd name="connsiteX7" fmla="*/ 0 w 152400"/>
                  <a:gd name="connsiteY7" fmla="*/ 206374 h 231775"/>
                  <a:gd name="connsiteX8" fmla="*/ 0 w 152400"/>
                  <a:gd name="connsiteY8" fmla="*/ 25401 h 231775"/>
                  <a:gd name="connsiteX0" fmla="*/ 0 w 152400"/>
                  <a:gd name="connsiteY0" fmla="*/ 57151 h 263525"/>
                  <a:gd name="connsiteX1" fmla="*/ 44451 w 152400"/>
                  <a:gd name="connsiteY1" fmla="*/ 0 h 263525"/>
                  <a:gd name="connsiteX2" fmla="*/ 126999 w 152400"/>
                  <a:gd name="connsiteY2" fmla="*/ 31750 h 263525"/>
                  <a:gd name="connsiteX3" fmla="*/ 152400 w 152400"/>
                  <a:gd name="connsiteY3" fmla="*/ 57151 h 263525"/>
                  <a:gd name="connsiteX4" fmla="*/ 152400 w 152400"/>
                  <a:gd name="connsiteY4" fmla="*/ 238124 h 263525"/>
                  <a:gd name="connsiteX5" fmla="*/ 126999 w 152400"/>
                  <a:gd name="connsiteY5" fmla="*/ 263525 h 263525"/>
                  <a:gd name="connsiteX6" fmla="*/ 25401 w 152400"/>
                  <a:gd name="connsiteY6" fmla="*/ 263525 h 263525"/>
                  <a:gd name="connsiteX7" fmla="*/ 0 w 152400"/>
                  <a:gd name="connsiteY7" fmla="*/ 238124 h 263525"/>
                  <a:gd name="connsiteX8" fmla="*/ 0 w 152400"/>
                  <a:gd name="connsiteY8" fmla="*/ 57151 h 263525"/>
                  <a:gd name="connsiteX0" fmla="*/ 0 w 152400"/>
                  <a:gd name="connsiteY0" fmla="*/ 57226 h 263600"/>
                  <a:gd name="connsiteX1" fmla="*/ 44451 w 152400"/>
                  <a:gd name="connsiteY1" fmla="*/ 75 h 263600"/>
                  <a:gd name="connsiteX2" fmla="*/ 126999 w 152400"/>
                  <a:gd name="connsiteY2" fmla="*/ 31825 h 263600"/>
                  <a:gd name="connsiteX3" fmla="*/ 152400 w 152400"/>
                  <a:gd name="connsiteY3" fmla="*/ 57226 h 263600"/>
                  <a:gd name="connsiteX4" fmla="*/ 152400 w 152400"/>
                  <a:gd name="connsiteY4" fmla="*/ 238199 h 263600"/>
                  <a:gd name="connsiteX5" fmla="*/ 126999 w 152400"/>
                  <a:gd name="connsiteY5" fmla="*/ 263600 h 263600"/>
                  <a:gd name="connsiteX6" fmla="*/ 25401 w 152400"/>
                  <a:gd name="connsiteY6" fmla="*/ 263600 h 263600"/>
                  <a:gd name="connsiteX7" fmla="*/ 0 w 152400"/>
                  <a:gd name="connsiteY7" fmla="*/ 238199 h 263600"/>
                  <a:gd name="connsiteX8" fmla="*/ 0 w 152400"/>
                  <a:gd name="connsiteY8" fmla="*/ 57226 h 263600"/>
                  <a:gd name="connsiteX0" fmla="*/ 0 w 159251"/>
                  <a:gd name="connsiteY0" fmla="*/ 57226 h 263600"/>
                  <a:gd name="connsiteX1" fmla="*/ 44451 w 159251"/>
                  <a:gd name="connsiteY1" fmla="*/ 75 h 263600"/>
                  <a:gd name="connsiteX2" fmla="*/ 126999 w 159251"/>
                  <a:gd name="connsiteY2" fmla="*/ 31825 h 263600"/>
                  <a:gd name="connsiteX3" fmla="*/ 152400 w 159251"/>
                  <a:gd name="connsiteY3" fmla="*/ 57226 h 263600"/>
                  <a:gd name="connsiteX4" fmla="*/ 152400 w 159251"/>
                  <a:gd name="connsiteY4" fmla="*/ 238199 h 263600"/>
                  <a:gd name="connsiteX5" fmla="*/ 126999 w 159251"/>
                  <a:gd name="connsiteY5" fmla="*/ 263600 h 263600"/>
                  <a:gd name="connsiteX6" fmla="*/ 25401 w 159251"/>
                  <a:gd name="connsiteY6" fmla="*/ 263600 h 263600"/>
                  <a:gd name="connsiteX7" fmla="*/ 0 w 159251"/>
                  <a:gd name="connsiteY7" fmla="*/ 238199 h 263600"/>
                  <a:gd name="connsiteX8" fmla="*/ 0 w 159251"/>
                  <a:gd name="connsiteY8" fmla="*/ 57226 h 263600"/>
                  <a:gd name="connsiteX0" fmla="*/ 0 w 153337"/>
                  <a:gd name="connsiteY0" fmla="*/ 70366 h 276740"/>
                  <a:gd name="connsiteX1" fmla="*/ 44451 w 153337"/>
                  <a:gd name="connsiteY1" fmla="*/ 13215 h 276740"/>
                  <a:gd name="connsiteX2" fmla="*/ 111124 w 153337"/>
                  <a:gd name="connsiteY2" fmla="*/ 16390 h 276740"/>
                  <a:gd name="connsiteX3" fmla="*/ 152400 w 153337"/>
                  <a:gd name="connsiteY3" fmla="*/ 70366 h 276740"/>
                  <a:gd name="connsiteX4" fmla="*/ 152400 w 153337"/>
                  <a:gd name="connsiteY4" fmla="*/ 251339 h 276740"/>
                  <a:gd name="connsiteX5" fmla="*/ 126999 w 153337"/>
                  <a:gd name="connsiteY5" fmla="*/ 276740 h 276740"/>
                  <a:gd name="connsiteX6" fmla="*/ 25401 w 153337"/>
                  <a:gd name="connsiteY6" fmla="*/ 276740 h 276740"/>
                  <a:gd name="connsiteX7" fmla="*/ 0 w 153337"/>
                  <a:gd name="connsiteY7" fmla="*/ 251339 h 276740"/>
                  <a:gd name="connsiteX8" fmla="*/ 0 w 153337"/>
                  <a:gd name="connsiteY8" fmla="*/ 70366 h 276740"/>
                  <a:gd name="connsiteX0" fmla="*/ 0 w 153337"/>
                  <a:gd name="connsiteY0" fmla="*/ 59225 h 265599"/>
                  <a:gd name="connsiteX1" fmla="*/ 44451 w 153337"/>
                  <a:gd name="connsiteY1" fmla="*/ 2074 h 265599"/>
                  <a:gd name="connsiteX2" fmla="*/ 111124 w 153337"/>
                  <a:gd name="connsiteY2" fmla="*/ 5249 h 265599"/>
                  <a:gd name="connsiteX3" fmla="*/ 152400 w 153337"/>
                  <a:gd name="connsiteY3" fmla="*/ 59225 h 265599"/>
                  <a:gd name="connsiteX4" fmla="*/ 152400 w 153337"/>
                  <a:gd name="connsiteY4" fmla="*/ 240198 h 265599"/>
                  <a:gd name="connsiteX5" fmla="*/ 126999 w 153337"/>
                  <a:gd name="connsiteY5" fmla="*/ 265599 h 265599"/>
                  <a:gd name="connsiteX6" fmla="*/ 25401 w 153337"/>
                  <a:gd name="connsiteY6" fmla="*/ 265599 h 265599"/>
                  <a:gd name="connsiteX7" fmla="*/ 0 w 153337"/>
                  <a:gd name="connsiteY7" fmla="*/ 240198 h 265599"/>
                  <a:gd name="connsiteX8" fmla="*/ 0 w 153337"/>
                  <a:gd name="connsiteY8" fmla="*/ 59225 h 26559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0198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5575"/>
                  <a:gd name="connsiteY0" fmla="*/ 59225 h 274279"/>
                  <a:gd name="connsiteX1" fmla="*/ 44451 w 155575"/>
                  <a:gd name="connsiteY1" fmla="*/ 2074 h 274279"/>
                  <a:gd name="connsiteX2" fmla="*/ 111124 w 155575"/>
                  <a:gd name="connsiteY2" fmla="*/ 5249 h 274279"/>
                  <a:gd name="connsiteX3" fmla="*/ 152400 w 155575"/>
                  <a:gd name="connsiteY3" fmla="*/ 59225 h 274279"/>
                  <a:gd name="connsiteX4" fmla="*/ 155575 w 155575"/>
                  <a:gd name="connsiteY4" fmla="*/ 268773 h 274279"/>
                  <a:gd name="connsiteX5" fmla="*/ 126999 w 155575"/>
                  <a:gd name="connsiteY5" fmla="*/ 265599 h 274279"/>
                  <a:gd name="connsiteX6" fmla="*/ 25401 w 155575"/>
                  <a:gd name="connsiteY6" fmla="*/ 265599 h 274279"/>
                  <a:gd name="connsiteX7" fmla="*/ 3175 w 155575"/>
                  <a:gd name="connsiteY7" fmla="*/ 259248 h 274279"/>
                  <a:gd name="connsiteX8" fmla="*/ 0 w 155575"/>
                  <a:gd name="connsiteY8" fmla="*/ 59225 h 274279"/>
                  <a:gd name="connsiteX0" fmla="*/ 0 w 153337"/>
                  <a:gd name="connsiteY0" fmla="*/ 59225 h 267695"/>
                  <a:gd name="connsiteX1" fmla="*/ 44451 w 153337"/>
                  <a:gd name="connsiteY1" fmla="*/ 2074 h 267695"/>
                  <a:gd name="connsiteX2" fmla="*/ 111124 w 153337"/>
                  <a:gd name="connsiteY2" fmla="*/ 5249 h 267695"/>
                  <a:gd name="connsiteX3" fmla="*/ 152400 w 153337"/>
                  <a:gd name="connsiteY3" fmla="*/ 59225 h 267695"/>
                  <a:gd name="connsiteX4" fmla="*/ 152400 w 153337"/>
                  <a:gd name="connsiteY4" fmla="*/ 249723 h 267695"/>
                  <a:gd name="connsiteX5" fmla="*/ 126999 w 153337"/>
                  <a:gd name="connsiteY5" fmla="*/ 265599 h 267695"/>
                  <a:gd name="connsiteX6" fmla="*/ 25401 w 153337"/>
                  <a:gd name="connsiteY6" fmla="*/ 265599 h 267695"/>
                  <a:gd name="connsiteX7" fmla="*/ 3175 w 153337"/>
                  <a:gd name="connsiteY7" fmla="*/ 259248 h 267695"/>
                  <a:gd name="connsiteX8" fmla="*/ 0 w 153337"/>
                  <a:gd name="connsiteY8" fmla="*/ 59225 h 267695"/>
                  <a:gd name="connsiteX0" fmla="*/ 0 w 152705"/>
                  <a:gd name="connsiteY0" fmla="*/ 63868 h 272338"/>
                  <a:gd name="connsiteX1" fmla="*/ 44451 w 152705"/>
                  <a:gd name="connsiteY1" fmla="*/ 6717 h 272338"/>
                  <a:gd name="connsiteX2" fmla="*/ 88899 w 152705"/>
                  <a:gd name="connsiteY2" fmla="*/ 3542 h 272338"/>
                  <a:gd name="connsiteX3" fmla="*/ 152400 w 152705"/>
                  <a:gd name="connsiteY3" fmla="*/ 63868 h 272338"/>
                  <a:gd name="connsiteX4" fmla="*/ 152400 w 152705"/>
                  <a:gd name="connsiteY4" fmla="*/ 254366 h 272338"/>
                  <a:gd name="connsiteX5" fmla="*/ 126999 w 152705"/>
                  <a:gd name="connsiteY5" fmla="*/ 270242 h 272338"/>
                  <a:gd name="connsiteX6" fmla="*/ 25401 w 152705"/>
                  <a:gd name="connsiteY6" fmla="*/ 270242 h 272338"/>
                  <a:gd name="connsiteX7" fmla="*/ 3175 w 152705"/>
                  <a:gd name="connsiteY7" fmla="*/ 263891 h 272338"/>
                  <a:gd name="connsiteX8" fmla="*/ 0 w 152705"/>
                  <a:gd name="connsiteY8" fmla="*/ 63868 h 272338"/>
                  <a:gd name="connsiteX0" fmla="*/ 0 w 154117"/>
                  <a:gd name="connsiteY0" fmla="*/ 63868 h 272338"/>
                  <a:gd name="connsiteX1" fmla="*/ 44451 w 154117"/>
                  <a:gd name="connsiteY1" fmla="*/ 6717 h 272338"/>
                  <a:gd name="connsiteX2" fmla="*/ 114299 w 154117"/>
                  <a:gd name="connsiteY2" fmla="*/ 3542 h 272338"/>
                  <a:gd name="connsiteX3" fmla="*/ 152400 w 154117"/>
                  <a:gd name="connsiteY3" fmla="*/ 63868 h 272338"/>
                  <a:gd name="connsiteX4" fmla="*/ 152400 w 154117"/>
                  <a:gd name="connsiteY4" fmla="*/ 254366 h 272338"/>
                  <a:gd name="connsiteX5" fmla="*/ 126999 w 154117"/>
                  <a:gd name="connsiteY5" fmla="*/ 270242 h 272338"/>
                  <a:gd name="connsiteX6" fmla="*/ 25401 w 154117"/>
                  <a:gd name="connsiteY6" fmla="*/ 270242 h 272338"/>
                  <a:gd name="connsiteX7" fmla="*/ 3175 w 154117"/>
                  <a:gd name="connsiteY7" fmla="*/ 263891 h 272338"/>
                  <a:gd name="connsiteX8" fmla="*/ 0 w 154117"/>
                  <a:gd name="connsiteY8" fmla="*/ 63868 h 272338"/>
                  <a:gd name="connsiteX0" fmla="*/ 0 w 154117"/>
                  <a:gd name="connsiteY0" fmla="*/ 70855 h 279325"/>
                  <a:gd name="connsiteX1" fmla="*/ 44451 w 154117"/>
                  <a:gd name="connsiteY1" fmla="*/ 13704 h 279325"/>
                  <a:gd name="connsiteX2" fmla="*/ 76654 w 154117"/>
                  <a:gd name="connsiteY2" fmla="*/ 160 h 279325"/>
                  <a:gd name="connsiteX3" fmla="*/ 114299 w 154117"/>
                  <a:gd name="connsiteY3" fmla="*/ 10529 h 279325"/>
                  <a:gd name="connsiteX4" fmla="*/ 152400 w 154117"/>
                  <a:gd name="connsiteY4" fmla="*/ 70855 h 279325"/>
                  <a:gd name="connsiteX5" fmla="*/ 152400 w 154117"/>
                  <a:gd name="connsiteY5" fmla="*/ 261353 h 279325"/>
                  <a:gd name="connsiteX6" fmla="*/ 126999 w 154117"/>
                  <a:gd name="connsiteY6" fmla="*/ 277229 h 279325"/>
                  <a:gd name="connsiteX7" fmla="*/ 25401 w 154117"/>
                  <a:gd name="connsiteY7" fmla="*/ 277229 h 279325"/>
                  <a:gd name="connsiteX8" fmla="*/ 3175 w 154117"/>
                  <a:gd name="connsiteY8" fmla="*/ 270878 h 279325"/>
                  <a:gd name="connsiteX9" fmla="*/ 0 w 154117"/>
                  <a:gd name="connsiteY9" fmla="*/ 70855 h 27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117" h="279325">
                    <a:moveTo>
                      <a:pt x="0" y="70855"/>
                    </a:moveTo>
                    <a:cubicBezTo>
                      <a:pt x="0" y="56826"/>
                      <a:pt x="30422" y="13704"/>
                      <a:pt x="44451" y="13704"/>
                    </a:cubicBezTo>
                    <a:cubicBezTo>
                      <a:pt x="56697" y="2980"/>
                      <a:pt x="65013" y="689"/>
                      <a:pt x="76654" y="160"/>
                    </a:cubicBezTo>
                    <a:cubicBezTo>
                      <a:pt x="88295" y="-369"/>
                      <a:pt x="101146" y="-195"/>
                      <a:pt x="114299" y="10529"/>
                    </a:cubicBezTo>
                    <a:cubicBezTo>
                      <a:pt x="166428" y="48629"/>
                      <a:pt x="152400" y="56826"/>
                      <a:pt x="152400" y="70855"/>
                    </a:cubicBezTo>
                    <a:cubicBezTo>
                      <a:pt x="153458" y="140704"/>
                      <a:pt x="151342" y="191504"/>
                      <a:pt x="152400" y="261353"/>
                    </a:cubicBezTo>
                    <a:cubicBezTo>
                      <a:pt x="152400" y="275382"/>
                      <a:pt x="141028" y="277229"/>
                      <a:pt x="126999" y="277229"/>
                    </a:cubicBezTo>
                    <a:lnTo>
                      <a:pt x="25401" y="277229"/>
                    </a:lnTo>
                    <a:cubicBezTo>
                      <a:pt x="11372" y="277229"/>
                      <a:pt x="3175" y="284907"/>
                      <a:pt x="3175" y="270878"/>
                    </a:cubicBezTo>
                    <a:cubicBezTo>
                      <a:pt x="2117" y="204204"/>
                      <a:pt x="1058" y="137529"/>
                      <a:pt x="0" y="70855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sp>
            <p:nvSpPr>
              <p:cNvPr id="200" name="Rettangolo 199">
                <a:extLst>
                  <a:ext uri="{FF2B5EF4-FFF2-40B4-BE49-F238E27FC236}">
                    <a16:creationId xmlns:a16="http://schemas.microsoft.com/office/drawing/2014/main" id="{93CAB9DF-723E-5F88-CE94-31BF737B545E}"/>
                  </a:ext>
                </a:extLst>
              </p:cNvPr>
              <p:cNvSpPr/>
              <p:nvPr/>
            </p:nvSpPr>
            <p:spPr>
              <a:xfrm>
                <a:off x="5451475" y="4816475"/>
                <a:ext cx="104775" cy="1609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760"/>
              </a:p>
            </p:txBody>
          </p:sp>
          <p:cxnSp>
            <p:nvCxnSpPr>
              <p:cNvPr id="209" name="Connettore 1 208">
                <a:extLst>
                  <a:ext uri="{FF2B5EF4-FFF2-40B4-BE49-F238E27FC236}">
                    <a16:creationId xmlns:a16="http://schemas.microsoft.com/office/drawing/2014/main" id="{AD7C7C80-26C1-F098-87D0-97DCF8350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416" y="4870450"/>
                <a:ext cx="1076528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Connettore 1 209">
                <a:extLst>
                  <a:ext uri="{FF2B5EF4-FFF2-40B4-BE49-F238E27FC236}">
                    <a16:creationId xmlns:a16="http://schemas.microsoft.com/office/drawing/2014/main" id="{F0FD2196-45F2-639B-D277-CCB9CB2BD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416" y="4759325"/>
                <a:ext cx="1076528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Connettore 1 210">
                <a:extLst>
                  <a:ext uri="{FF2B5EF4-FFF2-40B4-BE49-F238E27FC236}">
                    <a16:creationId xmlns:a16="http://schemas.microsoft.com/office/drawing/2014/main" id="{D5AEF181-6DAC-1476-86BC-9130CC94A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863" y="4816475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Connettore 1 211">
                <a:extLst>
                  <a:ext uri="{FF2B5EF4-FFF2-40B4-BE49-F238E27FC236}">
                    <a16:creationId xmlns:a16="http://schemas.microsoft.com/office/drawing/2014/main" id="{C0071736-B7F0-F2F7-D9C0-F1C103CE7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107" y="4812622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Connettore 1 212">
                <a:extLst>
                  <a:ext uri="{FF2B5EF4-FFF2-40B4-BE49-F238E27FC236}">
                    <a16:creationId xmlns:a16="http://schemas.microsoft.com/office/drawing/2014/main" id="{85C16171-4C06-97E3-32A1-42C4BA69B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07" y="4815797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Connettore 1 213">
                <a:extLst>
                  <a:ext uri="{FF2B5EF4-FFF2-40B4-BE49-F238E27FC236}">
                    <a16:creationId xmlns:a16="http://schemas.microsoft.com/office/drawing/2014/main" id="{5A79C038-F3DD-8A6C-6C94-F28F275F7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907" y="4815797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nettore 1 214">
                <a:extLst>
                  <a:ext uri="{FF2B5EF4-FFF2-40B4-BE49-F238E27FC236}">
                    <a16:creationId xmlns:a16="http://schemas.microsoft.com/office/drawing/2014/main" id="{E0A65A5B-5CCC-9AAA-7958-E03FC8999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845" y="4812622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nettore 1 215">
                <a:extLst>
                  <a:ext uri="{FF2B5EF4-FFF2-40B4-BE49-F238E27FC236}">
                    <a16:creationId xmlns:a16="http://schemas.microsoft.com/office/drawing/2014/main" id="{D61D81D0-5BA6-486F-F482-20AA6B134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384" y="4815797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Connettore 1 216">
                <a:extLst>
                  <a:ext uri="{FF2B5EF4-FFF2-40B4-BE49-F238E27FC236}">
                    <a16:creationId xmlns:a16="http://schemas.microsoft.com/office/drawing/2014/main" id="{407AB966-EFA1-D629-0E2C-1BE0342EC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7628" y="4811944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Connettore 1 218">
                <a:extLst>
                  <a:ext uri="{FF2B5EF4-FFF2-40B4-BE49-F238E27FC236}">
                    <a16:creationId xmlns:a16="http://schemas.microsoft.com/office/drawing/2014/main" id="{807F6D14-33C2-F09C-4505-9F8DEA91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528" y="4815119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Connettore 1 220">
                <a:extLst>
                  <a:ext uri="{FF2B5EF4-FFF2-40B4-BE49-F238E27FC236}">
                    <a16:creationId xmlns:a16="http://schemas.microsoft.com/office/drawing/2014/main" id="{94D9520F-1123-F492-450C-B555AAA2F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5428" y="4815119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nettore 1 221">
                <a:extLst>
                  <a:ext uri="{FF2B5EF4-FFF2-40B4-BE49-F238E27FC236}">
                    <a16:creationId xmlns:a16="http://schemas.microsoft.com/office/drawing/2014/main" id="{0CC05FB4-F4C5-FA03-CDC8-C5A75FC62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366" y="4811944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Connettore 1 225">
                <a:extLst>
                  <a:ext uri="{FF2B5EF4-FFF2-40B4-BE49-F238E27FC236}">
                    <a16:creationId xmlns:a16="http://schemas.microsoft.com/office/drawing/2014/main" id="{369C15B2-F702-9458-9F39-B1D733E92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244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Connettore 1 226">
                <a:extLst>
                  <a:ext uri="{FF2B5EF4-FFF2-40B4-BE49-F238E27FC236}">
                    <a16:creationId xmlns:a16="http://schemas.microsoft.com/office/drawing/2014/main" id="{A4A70C11-8F51-BBB0-D05E-8AA2BB9EC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8569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Connettore 1 227">
                <a:extLst>
                  <a:ext uri="{FF2B5EF4-FFF2-40B4-BE49-F238E27FC236}">
                    <a16:creationId xmlns:a16="http://schemas.microsoft.com/office/drawing/2014/main" id="{0D17FD90-BA65-CEC5-B9AE-32B6851DE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5719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Connettore 1 228">
                <a:extLst>
                  <a:ext uri="{FF2B5EF4-FFF2-40B4-BE49-F238E27FC236}">
                    <a16:creationId xmlns:a16="http://schemas.microsoft.com/office/drawing/2014/main" id="{B33815DA-6464-CB4A-967A-567B4B9F6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9219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Connettore 1 229">
                <a:extLst>
                  <a:ext uri="{FF2B5EF4-FFF2-40B4-BE49-F238E27FC236}">
                    <a16:creationId xmlns:a16="http://schemas.microsoft.com/office/drawing/2014/main" id="{3374332D-E47D-5B98-0FDC-646BC8EB2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5413" y="470294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nettore 1 230">
                <a:extLst>
                  <a:ext uri="{FF2B5EF4-FFF2-40B4-BE49-F238E27FC236}">
                    <a16:creationId xmlns:a16="http://schemas.microsoft.com/office/drawing/2014/main" id="{C137C4E0-C05E-E19E-D75E-0FA65F0DD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738" y="470612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Connettore 1 231">
                <a:extLst>
                  <a:ext uri="{FF2B5EF4-FFF2-40B4-BE49-F238E27FC236}">
                    <a16:creationId xmlns:a16="http://schemas.microsoft.com/office/drawing/2014/main" id="{21C079F0-6249-ACC7-4B3A-DED9CADFF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2888" y="470294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Connettore 1 232">
                <a:extLst>
                  <a:ext uri="{FF2B5EF4-FFF2-40B4-BE49-F238E27FC236}">
                    <a16:creationId xmlns:a16="http://schemas.microsoft.com/office/drawing/2014/main" id="{61CF3442-A786-7F50-D53F-11948F39D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388" y="470612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05841D21-ABC3-F866-9221-F469F11FE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680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nettore 1 236">
                <a:extLst>
                  <a:ext uri="{FF2B5EF4-FFF2-40B4-BE49-F238E27FC236}">
                    <a16:creationId xmlns:a16="http://schemas.microsoft.com/office/drawing/2014/main" id="{11EE846F-1B7B-E82C-B6C5-300C44DE4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00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nettore 1 237">
                <a:extLst>
                  <a:ext uri="{FF2B5EF4-FFF2-40B4-BE49-F238E27FC236}">
                    <a16:creationId xmlns:a16="http://schemas.microsoft.com/office/drawing/2014/main" id="{0504CDF2-4BFC-C8EB-9FAA-DE8C1FFC7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155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E1287776-F29D-9691-E5BB-1E17DAA95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65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Connettore 1 242">
                <a:extLst>
                  <a:ext uri="{FF2B5EF4-FFF2-40B4-BE49-F238E27FC236}">
                    <a16:creationId xmlns:a16="http://schemas.microsoft.com/office/drawing/2014/main" id="{0963A50B-DBD4-A3F6-B4EC-97D23B962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980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Connettore 1 243">
                <a:extLst>
                  <a:ext uri="{FF2B5EF4-FFF2-40B4-BE49-F238E27FC236}">
                    <a16:creationId xmlns:a16="http://schemas.microsoft.com/office/drawing/2014/main" id="{1DA9FEB7-9B10-7467-2162-FD063925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430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Connettore 1 244">
                <a:extLst>
                  <a:ext uri="{FF2B5EF4-FFF2-40B4-BE49-F238E27FC236}">
                    <a16:creationId xmlns:a16="http://schemas.microsoft.com/office/drawing/2014/main" id="{31492D51-A15A-ED24-21CA-CFD7561E7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455" y="470176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Connettore 1 245">
                <a:extLst>
                  <a:ext uri="{FF2B5EF4-FFF2-40B4-BE49-F238E27FC236}">
                    <a16:creationId xmlns:a16="http://schemas.microsoft.com/office/drawing/2014/main" id="{38555126-1111-D201-EE5D-752842BCD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955" y="4704943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Connettore 1 246">
                <a:extLst>
                  <a:ext uri="{FF2B5EF4-FFF2-40B4-BE49-F238E27FC236}">
                    <a16:creationId xmlns:a16="http://schemas.microsoft.com/office/drawing/2014/main" id="{8AA16AB4-D8B0-DC19-329D-52AE48BA0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0716" y="4702948"/>
                <a:ext cx="0" cy="53975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64E88563-2C64-229C-73E6-49707CB2529B}"/>
              </a:ext>
            </a:extLst>
          </p:cNvPr>
          <p:cNvSpPr txBox="1"/>
          <p:nvPr/>
        </p:nvSpPr>
        <p:spPr>
          <a:xfrm>
            <a:off x="1861577" y="4662530"/>
            <a:ext cx="2191580" cy="5209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785" dirty="0">
                <a:solidFill>
                  <a:srgbClr val="2E6CA4"/>
                </a:solidFill>
                <a:latin typeface="Candara" panose="020E0502030303020204" pitchFamily="34" charset="0"/>
                <a:ea typeface="Apple Symbols" panose="02000000000000000000" pitchFamily="2" charset="-79"/>
                <a:cs typeface="Beirut" pitchFamily="2" charset="-78"/>
              </a:rPr>
              <a:t>ISMIR     0   3</a:t>
            </a:r>
          </a:p>
        </p:txBody>
      </p:sp>
      <p:cxnSp>
        <p:nvCxnSpPr>
          <p:cNvPr id="127" name="Connettore 1 126">
            <a:extLst>
              <a:ext uri="{FF2B5EF4-FFF2-40B4-BE49-F238E27FC236}">
                <a16:creationId xmlns:a16="http://schemas.microsoft.com/office/drawing/2014/main" id="{52D61C4E-6A42-848E-6B83-A2FB87696A8E}"/>
              </a:ext>
            </a:extLst>
          </p:cNvPr>
          <p:cNvCxnSpPr>
            <a:cxnSpLocks/>
          </p:cNvCxnSpPr>
          <p:nvPr/>
        </p:nvCxnSpPr>
        <p:spPr>
          <a:xfrm>
            <a:off x="2866906" y="5009256"/>
            <a:ext cx="899945" cy="0"/>
          </a:xfrm>
          <a:prstGeom prst="line">
            <a:avLst/>
          </a:prstGeom>
          <a:ln w="28575">
            <a:solidFill>
              <a:srgbClr val="4472C4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1 127">
            <a:extLst>
              <a:ext uri="{FF2B5EF4-FFF2-40B4-BE49-F238E27FC236}">
                <a16:creationId xmlns:a16="http://schemas.microsoft.com/office/drawing/2014/main" id="{41A4E464-FDDD-32D1-B280-41B7A89F3252}"/>
              </a:ext>
            </a:extLst>
          </p:cNvPr>
          <p:cNvCxnSpPr>
            <a:cxnSpLocks/>
          </p:cNvCxnSpPr>
          <p:nvPr/>
        </p:nvCxnSpPr>
        <p:spPr>
          <a:xfrm>
            <a:off x="2866946" y="4950803"/>
            <a:ext cx="899945" cy="0"/>
          </a:xfrm>
          <a:prstGeom prst="line">
            <a:avLst/>
          </a:prstGeom>
          <a:ln w="28575">
            <a:solidFill>
              <a:srgbClr val="4472C4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>
            <a:extLst>
              <a:ext uri="{FF2B5EF4-FFF2-40B4-BE49-F238E27FC236}">
                <a16:creationId xmlns:a16="http://schemas.microsoft.com/office/drawing/2014/main" id="{E72A0F00-30A9-BBD3-B036-9A15A3056C2C}"/>
              </a:ext>
            </a:extLst>
          </p:cNvPr>
          <p:cNvCxnSpPr>
            <a:cxnSpLocks/>
          </p:cNvCxnSpPr>
          <p:nvPr/>
        </p:nvCxnSpPr>
        <p:spPr>
          <a:xfrm>
            <a:off x="2866946" y="4891572"/>
            <a:ext cx="899945" cy="0"/>
          </a:xfrm>
          <a:prstGeom prst="line">
            <a:avLst/>
          </a:prstGeom>
          <a:ln w="28575">
            <a:solidFill>
              <a:srgbClr val="4472C4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>
            <a:extLst>
              <a:ext uri="{FF2B5EF4-FFF2-40B4-BE49-F238E27FC236}">
                <a16:creationId xmlns:a16="http://schemas.microsoft.com/office/drawing/2014/main" id="{4131BE8E-1D5B-EDD7-90E1-1F40D1874DFB}"/>
              </a:ext>
            </a:extLst>
          </p:cNvPr>
          <p:cNvCxnSpPr>
            <a:cxnSpLocks/>
          </p:cNvCxnSpPr>
          <p:nvPr/>
        </p:nvCxnSpPr>
        <p:spPr>
          <a:xfrm>
            <a:off x="2866946" y="4833859"/>
            <a:ext cx="899945" cy="0"/>
          </a:xfrm>
          <a:prstGeom prst="line">
            <a:avLst/>
          </a:prstGeom>
          <a:ln w="28575">
            <a:solidFill>
              <a:srgbClr val="4472C4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>
            <a:extLst>
              <a:ext uri="{FF2B5EF4-FFF2-40B4-BE49-F238E27FC236}">
                <a16:creationId xmlns:a16="http://schemas.microsoft.com/office/drawing/2014/main" id="{97CC0C7F-8BC3-10E5-9C50-DE8D76DC5C84}"/>
              </a:ext>
            </a:extLst>
          </p:cNvPr>
          <p:cNvCxnSpPr>
            <a:cxnSpLocks/>
          </p:cNvCxnSpPr>
          <p:nvPr/>
        </p:nvCxnSpPr>
        <p:spPr>
          <a:xfrm>
            <a:off x="2866906" y="4774586"/>
            <a:ext cx="899945" cy="0"/>
          </a:xfrm>
          <a:prstGeom prst="line">
            <a:avLst/>
          </a:prstGeom>
          <a:ln w="28575">
            <a:solidFill>
              <a:srgbClr val="4472C4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magine 50">
            <a:extLst>
              <a:ext uri="{FF2B5EF4-FFF2-40B4-BE49-F238E27FC236}">
                <a16:creationId xmlns:a16="http://schemas.microsoft.com/office/drawing/2014/main" id="{4E812873-2495-36B9-7101-C2FB43FE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70" y="4747560"/>
            <a:ext cx="219670" cy="267890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C2F80A2C-8604-F9D8-AED9-2C6B1DED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09" y="4745126"/>
            <a:ext cx="219670" cy="267890"/>
          </a:xfrm>
          <a:prstGeom prst="rect">
            <a:avLst/>
          </a:prstGeom>
        </p:spPr>
      </p:pic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736C589B-9E33-991D-EAD6-33F4EF25C518}"/>
              </a:ext>
            </a:extLst>
          </p:cNvPr>
          <p:cNvSpPr txBox="1"/>
          <p:nvPr/>
        </p:nvSpPr>
        <p:spPr>
          <a:xfrm>
            <a:off x="298274" y="339573"/>
            <a:ext cx="6292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24</a:t>
            </a:r>
            <a:r>
              <a:rPr lang="it-IT" sz="4000" b="1" baseline="30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th    </a:t>
            </a:r>
            <a:r>
              <a:rPr lang="it-IT" sz="4000" b="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International Society for Music Information </a:t>
            </a:r>
            <a:r>
              <a:rPr lang="it-IT" sz="4000" b="1" dirty="0" err="1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Retrieval</a:t>
            </a:r>
            <a:r>
              <a:rPr lang="it-IT" sz="4000" b="1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 Conference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F74022FF-2CB6-F177-C94E-EE8C1F8F13C1}"/>
              </a:ext>
            </a:extLst>
          </p:cNvPr>
          <p:cNvSpPr txBox="1"/>
          <p:nvPr/>
        </p:nvSpPr>
        <p:spPr>
          <a:xfrm>
            <a:off x="342535" y="2298453"/>
            <a:ext cx="629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November 5-9, 2023</a:t>
            </a:r>
          </a:p>
          <a:p>
            <a:r>
              <a:rPr lang="it-IT" sz="2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Milan, </a:t>
            </a:r>
            <a:r>
              <a:rPr lang="it-IT" sz="2000" dirty="0" err="1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Italy</a:t>
            </a:r>
            <a:r>
              <a:rPr lang="it-IT" sz="2000" dirty="0">
                <a:latin typeface="Candara" panose="020E0502030303020204" pitchFamily="34" charset="0"/>
                <a:ea typeface="Apple Symbols" panose="02000000000000000000" pitchFamily="2" charset="-79"/>
                <a:cs typeface="Arial Nova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17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16846</TotalTime>
  <Words>44</Words>
  <Application>Microsoft Macintosh PowerPoint</Application>
  <PresentationFormat>Lettera USA (21,6x27,9 cm)</PresentationFormat>
  <Paragraphs>12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Antonacci</dc:creator>
  <cp:lastModifiedBy>Luca Comanducci</cp:lastModifiedBy>
  <cp:revision>17</cp:revision>
  <dcterms:created xsi:type="dcterms:W3CDTF">2022-11-08T15:18:34Z</dcterms:created>
  <dcterms:modified xsi:type="dcterms:W3CDTF">2023-10-19T16:02:47Z</dcterms:modified>
</cp:coreProperties>
</file>