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9E49-A776-9444-9EE6-AC876C2BC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21 sausage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81607-612A-F646-A0DF-0F110D110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Yuki </a:t>
            </a:r>
            <a:r>
              <a:rPr lang="en-US" dirty="0" err="1"/>
              <a:t>takeda</a:t>
            </a:r>
            <a:endParaRPr lang="en-US" dirty="0"/>
          </a:p>
          <a:p>
            <a:r>
              <a:rPr lang="en-US" dirty="0"/>
              <a:t>Emily </a:t>
            </a:r>
            <a:r>
              <a:rPr lang="en-US" dirty="0" err="1"/>
              <a:t>Vandermey</a:t>
            </a:r>
            <a:endParaRPr lang="en-US" dirty="0"/>
          </a:p>
          <a:p>
            <a:r>
              <a:rPr lang="en-US" dirty="0"/>
              <a:t>Ibrokhim Mirzakhonov</a:t>
            </a:r>
          </a:p>
        </p:txBody>
      </p:sp>
    </p:spTree>
    <p:extLst>
      <p:ext uri="{BB962C8B-B14F-4D97-AF65-F5344CB8AC3E}">
        <p14:creationId xmlns:p14="http://schemas.microsoft.com/office/powerpoint/2010/main" val="960666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21 sausage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sausage</dc:title>
  <dc:creator>Mirzakhonov, Ibrokhim S</dc:creator>
  <cp:lastModifiedBy>Mirzakhonov, Ibrokhim S</cp:lastModifiedBy>
  <cp:revision>1</cp:revision>
  <dcterms:created xsi:type="dcterms:W3CDTF">2019-04-15T16:59:15Z</dcterms:created>
  <dcterms:modified xsi:type="dcterms:W3CDTF">2019-04-15T17:00:58Z</dcterms:modified>
</cp:coreProperties>
</file>