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6" r:id="rId7"/>
    <p:sldId id="260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C61D-FFBC-419D-83EE-DA4433405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59806-E24D-4BF0-867E-26EF157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D9B4-53C9-4202-8AE7-4A0E5727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A4E3-2614-40BD-B1EA-95086DF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70A3-269B-4234-8AE5-F157766F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912-F0E3-4162-92AC-21702719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A1E82-A065-4403-BEF1-4A00EE75D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A75-FA8A-42B7-9E39-02C8FCE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E705-6EBE-41ED-B18E-9E7933B4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FC20-7FD0-435F-BAE2-1CC70283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00989-82F4-4F8D-91C1-7FE8B7E20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8EE3-5FF9-47D0-9311-09C1FBF9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78CF-A49A-48DF-A83A-23C1E3A2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ABB-ABB1-4D4E-A430-337AF0A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C7D1-3AC4-4EC9-BD12-71D5B064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C79-ABC7-4A99-8EF1-2E782511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0CED-D1B9-4EA3-8E6A-B8B5B025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C4BB-DCBC-49BB-8E58-E6607044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50C6-FAF4-4CEA-A318-9DD1761E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302E-59A5-4D66-BA17-1861D6DB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750A-2B82-4A7B-BC55-44B29435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6A204-E9C3-440A-A4BF-0FD1BFB0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EADF-2DF1-4E2E-8FF8-8907FBCC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2693-4D31-4C29-A04B-5740887F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9BDF-BCBF-4D0D-865B-5A76E2D5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D0D9-4037-4BD6-8762-4B68C87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F8FA-4385-4AA8-8BAB-F20A9CF6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1495-5B80-4E0C-8317-DED663AC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CE86-D1BC-4848-AB29-5CAF92F1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C7B6-92B0-451E-A107-5D608577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6BF6-EE1A-4913-BE09-36AC6C2D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B0C3-7B11-42B5-A1FD-ADD18B3D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BFF1-5A4E-4748-83C2-00900095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D79C0-4369-4A56-A6E4-D910C2BE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CD884-C75B-4ABB-A711-A71FFA3E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055B6-ADE4-4F11-8DEC-FE7CF013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BC67-1C18-47D4-B573-81C8474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17DEF-26EF-4EB5-822E-0FB9929E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7F8F-FBB1-418C-A19F-A526DF1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B47A-F23A-4898-9CF3-E472E329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2CB2A-6F9C-4F07-917A-2DA18F4E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B90B-C507-4E64-8ED4-44813404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1ED8-1AF6-4895-83C8-A7CB8616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50101-0E73-4291-B39F-073B300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F37E-5523-42B1-9584-47439BAF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CB5A-567C-4661-8DC7-A243FA5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20E-77E4-4185-808A-5C16DE98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0C1E-C67A-40EC-935C-F94B265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0EB5-9234-451B-B76C-5516900F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B34B-DA14-46CA-85DB-C5C84CAF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48B4-A78A-4694-B03A-D74574BE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39C09-AF05-420C-BDC9-E91F5406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D76C-7EBC-4473-9F5F-16232E68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806F4-03CE-40E4-9A86-DEAABA9A9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210-E5EA-489B-8AF1-01E6FD0C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223C-E3BF-4B60-A304-F62460AB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EB216-5835-42C8-A2A5-45F78827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AB65-5698-462A-871F-A741EE9E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8BCF-EC55-45DC-AB22-C6FD9858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C55F-CD68-47A5-AC2C-99DFBA3F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B06B-813A-4D09-AA34-D11DD16FE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A10ED-C868-42E0-982A-C68D819BD7E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BCC1-6995-4A23-B120-9B0AEC0CD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F415-B8DA-477B-B905-3DEC7F26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2C06-828D-4702-B215-C8838F5D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B1C-FDB6-43DB-B361-C4FFDEED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GYMPRO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4EEC2-108F-4459-B08F-22A0BC04A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center for exercise and fitness</a:t>
            </a:r>
          </a:p>
        </p:txBody>
      </p:sp>
    </p:spTree>
    <p:extLst>
      <p:ext uri="{BB962C8B-B14F-4D97-AF65-F5344CB8AC3E}">
        <p14:creationId xmlns:p14="http://schemas.microsoft.com/office/powerpoint/2010/main" val="393665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0A6-9F6F-48D5-A2A5-091EEB4E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“WHERE” Query on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C624C-FC80-4DCA-AAF4-0BD00C69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03288"/>
          </a:xfrm>
        </p:spPr>
      </p:pic>
    </p:spTree>
    <p:extLst>
      <p:ext uri="{BB962C8B-B14F-4D97-AF65-F5344CB8AC3E}">
        <p14:creationId xmlns:p14="http://schemas.microsoft.com/office/powerpoint/2010/main" val="342361226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24A4-7154-4E25-B25D-99FE176D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“GROUP BY”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006D0-7FD1-474D-8156-E607ECE35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553" y="1756004"/>
            <a:ext cx="6083006" cy="3967559"/>
          </a:xfrm>
        </p:spPr>
      </p:pic>
    </p:spTree>
    <p:extLst>
      <p:ext uri="{BB962C8B-B14F-4D97-AF65-F5344CB8AC3E}">
        <p14:creationId xmlns:p14="http://schemas.microsoft.com/office/powerpoint/2010/main" val="165604440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2CB50C-4DDB-4A78-B903-CB5FE27F6DAE}"/>
              </a:ext>
            </a:extLst>
          </p:cNvPr>
          <p:cNvSpPr txBox="1"/>
          <p:nvPr/>
        </p:nvSpPr>
        <p:spPr>
          <a:xfrm>
            <a:off x="3388662" y="779931"/>
            <a:ext cx="5746374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594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723E-D721-4BE4-BF5C-075F2A3E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8FE-E2BF-41EF-A3AB-D27ED8F5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753"/>
            <a:ext cx="10515600" cy="2528047"/>
          </a:xfrm>
        </p:spPr>
        <p:txBody>
          <a:bodyPr/>
          <a:lstStyle/>
          <a:p>
            <a:pPr lvl="1" algn="ctr"/>
            <a:r>
              <a:rPr lang="en-US" dirty="0"/>
              <a:t>ISMAIL ATOLAGBE</a:t>
            </a:r>
          </a:p>
          <a:p>
            <a:pPr lvl="1" algn="ctr"/>
            <a:r>
              <a:rPr lang="en-US" dirty="0"/>
              <a:t>ADEBISI ADEGOKE</a:t>
            </a:r>
          </a:p>
        </p:txBody>
      </p:sp>
    </p:spTree>
    <p:extLst>
      <p:ext uri="{BB962C8B-B14F-4D97-AF65-F5344CB8AC3E}">
        <p14:creationId xmlns:p14="http://schemas.microsoft.com/office/powerpoint/2010/main" val="326362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0B1B-937F-477A-A594-82330AE7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DA40-F351-433E-B7A0-36DE2BC4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Goals and purposes: To help users manage their gym workouts, track progress, and achieve fitness goals.</a:t>
            </a:r>
          </a:p>
          <a:p>
            <a:r>
              <a:rPr lang="en-GB" dirty="0"/>
              <a:t>Problems it will solve: It will make it easier for users to plan and track their gym activities, stay motivated, and make progress towards their fitness goals.</a:t>
            </a:r>
          </a:p>
          <a:p>
            <a:r>
              <a:rPr lang="en-GB" dirty="0"/>
              <a:t>Target users: Gym-goers, fitness enthusiasts, personal trainers.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AB07-94A8-41B3-8FF1-6C9B6C42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D97D-EF3C-4CCC-9A64-BF76F077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Register/Login: Allow users to create an account or log in to access the app.</a:t>
            </a:r>
          </a:p>
          <a:p>
            <a:endParaRPr lang="en-GB" dirty="0"/>
          </a:p>
          <a:p>
            <a:r>
              <a:rPr lang="en-GB" dirty="0"/>
              <a:t>View Gym Information: Display information about the gym, such as location, opening hours, facilities, and contact details.</a:t>
            </a:r>
          </a:p>
          <a:p>
            <a:endParaRPr lang="en-GB" dirty="0"/>
          </a:p>
          <a:p>
            <a:r>
              <a:rPr lang="en-GB" dirty="0"/>
              <a:t>Track Workouts: Enable users to track their workouts, including exercises, sets, reps, and weights lifted.</a:t>
            </a:r>
          </a:p>
          <a:p>
            <a:endParaRPr lang="en-GB" dirty="0"/>
          </a:p>
          <a:p>
            <a:r>
              <a:rPr lang="en-GB" dirty="0"/>
              <a:t>Create Workout Plans: Allow users to create and customize workout plans based on their fitness goals and preferences.</a:t>
            </a:r>
          </a:p>
          <a:p>
            <a:endParaRPr lang="en-GB" dirty="0"/>
          </a:p>
          <a:p>
            <a:r>
              <a:rPr lang="en-GB" dirty="0"/>
              <a:t>View Class Schedule: Display a schedule of gym classes and allow users to sign up for classes.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1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891B55-40A5-46FC-806A-85A9195C7662}"/>
              </a:ext>
            </a:extLst>
          </p:cNvPr>
          <p:cNvSpPr txBox="1"/>
          <p:nvPr/>
        </p:nvSpPr>
        <p:spPr>
          <a:xfrm>
            <a:off x="636494" y="1434354"/>
            <a:ext cx="9816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Track Progress: Provide tools for users to track their fitness progress, such as weight, body measurements, and photos.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Nutrition Tracking: Offer features for users to track their daily nutrition intake and set dietary goals.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Social Features: Include social features such as a community forum or social media integration to connect users with each other and share fitness tips and experiences.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Personalized Recommendations: Provide personalized workout and nutrition recommendations based on user's goals, preferences, and progress.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Settings: Allow users to customize their app settings, such as notifications, units of measurement, and privacy settings.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3FE03-F912-4AE9-98B0-3342F5C0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0FC-76F1-452B-88E3-DEDE1F6C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490E2-116F-481B-8EB6-7274267A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92" y="1825625"/>
            <a:ext cx="7149437" cy="4351338"/>
          </a:xfrm>
        </p:spPr>
      </p:pic>
    </p:spTree>
    <p:extLst>
      <p:ext uri="{BB962C8B-B14F-4D97-AF65-F5344CB8AC3E}">
        <p14:creationId xmlns:p14="http://schemas.microsoft.com/office/powerpoint/2010/main" val="239869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9091-3E43-46E3-9075-89B21F5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(Tables creation)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9FAEE-74C3-474A-A392-8EA1A0BE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533589"/>
            <a:ext cx="9246705" cy="4418975"/>
          </a:xfrm>
        </p:spPr>
      </p:pic>
    </p:spTree>
    <p:extLst>
      <p:ext uri="{BB962C8B-B14F-4D97-AF65-F5344CB8AC3E}">
        <p14:creationId xmlns:p14="http://schemas.microsoft.com/office/powerpoint/2010/main" val="33381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2072-3911-4939-AACE-0864628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Table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4EA01-6AB2-4BB4-8EF0-7161D97C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137"/>
            <a:ext cx="9081247" cy="4731186"/>
          </a:xfrm>
        </p:spPr>
      </p:pic>
    </p:spTree>
    <p:extLst>
      <p:ext uri="{BB962C8B-B14F-4D97-AF65-F5344CB8AC3E}">
        <p14:creationId xmlns:p14="http://schemas.microsoft.com/office/powerpoint/2010/main" val="427230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319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GYMPRO </vt:lpstr>
      <vt:lpstr>Authors</vt:lpstr>
      <vt:lpstr>Overview of the Application:</vt:lpstr>
      <vt:lpstr>Possible Operations</vt:lpstr>
      <vt:lpstr>PowerPoint Presentation</vt:lpstr>
      <vt:lpstr>PowerPoint Presentation</vt:lpstr>
      <vt:lpstr>SCHEMA</vt:lpstr>
      <vt:lpstr>SQL Queries (Tables creation)</vt:lpstr>
      <vt:lpstr>More Table Queries</vt:lpstr>
      <vt:lpstr>Using “WHERE” Query on SQL</vt:lpstr>
      <vt:lpstr>Using “GROUP BY”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FYTNESS </dc:title>
  <dc:creator>ismail atolagbe</dc:creator>
  <cp:lastModifiedBy>ismail atolagbe</cp:lastModifiedBy>
  <cp:revision>16</cp:revision>
  <dcterms:created xsi:type="dcterms:W3CDTF">2024-03-07T13:30:29Z</dcterms:created>
  <dcterms:modified xsi:type="dcterms:W3CDTF">2024-03-17T13:39:57Z</dcterms:modified>
</cp:coreProperties>
</file>