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550" y="1097280"/>
            <a:ext cx="9144000" cy="3486785"/>
          </a:xfrm>
        </p:spPr>
        <p:txBody>
          <a:bodyPr/>
          <a:lstStyle/>
          <a:p>
            <a:pPr algn="l"/>
            <a:r>
              <a:rPr lang="en-US" sz="2800">
                <a:latin typeface="DFGothic-EB" panose="02010609010101010101" charset="-128"/>
                <a:ea typeface="DFGothic-EB" panose="02010609010101010101" charset="-128"/>
              </a:rPr>
              <a:t>NAMA : TIO JANGGAN HASMORO SAMTO</a:t>
            </a:r>
            <a:endParaRPr lang="en-US" sz="2800">
              <a:latin typeface="DFGothic-EB" panose="02010609010101010101" charset="-128"/>
              <a:ea typeface="DFGothic-EB" panose="02010609010101010101" charset="-128"/>
            </a:endParaRPr>
          </a:p>
          <a:p>
            <a:pPr algn="l"/>
            <a:r>
              <a:rPr lang="en-US" sz="2800">
                <a:latin typeface="DFGothic-EB" panose="02010609010101010101" charset="-128"/>
                <a:ea typeface="DFGothic-EB" panose="02010609010101010101" charset="-128"/>
              </a:rPr>
              <a:t>KELAS  : X IPS 1</a:t>
            </a:r>
            <a:endParaRPr lang="en-US" sz="2800">
              <a:latin typeface="DFGothic-EB" panose="02010609010101010101" charset="-128"/>
              <a:ea typeface="DFGothic-EB" panose="02010609010101010101" charset="-128"/>
            </a:endParaRPr>
          </a:p>
          <a:p>
            <a:pPr algn="l"/>
            <a:r>
              <a:rPr lang="en-US" sz="2800">
                <a:latin typeface="DFGothic-EB" panose="02010609010101010101" charset="-128"/>
                <a:ea typeface="DFGothic-EB" panose="02010609010101010101" charset="-128"/>
              </a:rPr>
              <a:t>ABSEN : 35</a:t>
            </a:r>
            <a:endParaRPr lang="en-US" sz="2800">
              <a:latin typeface="DFGothic-EB" panose="02010609010101010101" charset="-128"/>
              <a:ea typeface="DFGothic-EB" panose="02010609010101010101" charset="-128"/>
            </a:endParaRPr>
          </a:p>
          <a:p>
            <a:pPr algn="l"/>
            <a:r>
              <a:rPr lang="en-US" sz="2800">
                <a:latin typeface="DFGothic-EB" panose="02010609010101010101" charset="-128"/>
                <a:ea typeface="DFGothic-EB" panose="02010609010101010101" charset="-128"/>
              </a:rPr>
              <a:t>                 ULANGAN REMIDI</a:t>
            </a:r>
            <a:endParaRPr lang="en-US" sz="2800">
              <a:latin typeface="DFGothic-EB" panose="02010609010101010101" charset="-128"/>
              <a:ea typeface="DFGothic-EB" panose="02010609010101010101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0695"/>
            <a:ext cx="10972800" cy="2498090"/>
          </a:xfrm>
        </p:spPr>
        <p:txBody>
          <a:bodyPr/>
          <a:p>
            <a:r>
              <a:rPr lang="en-US" b="1"/>
              <a:t>PERANG PADRI</a:t>
            </a:r>
            <a:br>
              <a:rPr lang="en-US" b="1"/>
            </a:br>
            <a:r>
              <a:rPr lang="en-US" b="1"/>
              <a:t>1821-1837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LATAR BELAKANG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6050280"/>
          </a:xfrm>
        </p:spPr>
        <p:txBody>
          <a:bodyPr/>
          <a:p>
            <a:pPr marL="0" indent="0">
              <a:buNone/>
            </a:pPr>
            <a:r>
              <a:rPr lang="en-US" sz="2800"/>
              <a:t>1. Sebab umum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-adanya pertentangan paham antara golongan wahabi yang ingin memurnikan ajaran agama islam dengan para golongan tasawuf yang terdiri dari kaum bangsawan dan pemangku adat.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-Ada kebiasaan buruk yang disahkanoleh kaum adat seperti minum minuman keras, menyabung ayam, berjudi, merokok, dll.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-Terjadi perebutan pengaruh antara kaum adat dan ulama.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2. sebab khusus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-pertemuan antara kaum adat dan kaum ulama untuk menyelesaikan semua persoalan selama ini di kota tengah. Karena usaha itu tidak berhasil.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PROSES PERANG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257165"/>
          </a:xfrm>
        </p:spPr>
        <p:txBody>
          <a:bodyPr/>
          <a:p>
            <a:pPr marL="0" indent="0">
              <a:buNone/>
            </a:pPr>
            <a:r>
              <a:rPr lang="en-US" sz="2400"/>
              <a:t>1. perang padri gelombang pertama (1821-1825)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Terjadi di kota lawas, kemudian berkembang di daerah lainnya seperti alahan panjang.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Kaum padri di pimpin datuk Bandaro dan kaum adat dipimpin Datuk sati.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Setelah Datok Bandaro meninggal, kemudian dilanjutkan oleh tuankumimam bonjol dan dibantu oleh tuanku pasaman, tuanku Nan Receh, Tuanku Nan cerdik, Tuanku Nan gapuk.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 Karena terdesak dalam peperangan, pada 21 februari 1821 kaum adat meminta bantuan belanda di padang. kemudian belanda membangun benteng di batusangkar dengan nama fort van Capellen.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CATATAN SENJATA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Pada 13 april 1823 Belanda menyoba menyerang kaum padri, namun kaum padri dengan gigih melakukan perlawanan.</a:t>
            </a:r>
            <a:endParaRPr lang="en-US"/>
          </a:p>
          <a:p>
            <a:r>
              <a:rPr lang="en-US"/>
              <a:t>Belanda merasa kesulitan karena perlawanan yang dilakukan kaum padri cukup tangguh.</a:t>
            </a:r>
            <a:endParaRPr lang="en-US"/>
          </a:p>
          <a:p>
            <a:r>
              <a:rPr lang="en-US"/>
              <a:t>Oleh sebab itu Belanda menyuruh seorang residen, mengajak tuanku imam bonjol untuk berdamai melalui maklumat (perjanjian masang)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</Words>
  <Application>WPS Presentation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ＤＦ明朝体W5</vt:lpstr>
      <vt:lpstr>DFMincho-SU</vt:lpstr>
      <vt:lpstr>DFGothic-EB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ismoy</cp:lastModifiedBy>
  <cp:revision>1</cp:revision>
  <dcterms:created xsi:type="dcterms:W3CDTF">2020-10-10T09:03:46Z</dcterms:created>
  <dcterms:modified xsi:type="dcterms:W3CDTF">2020-10-10T09:03:46Z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