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70" r:id="rId4"/>
    <p:sldId id="268" r:id="rId5"/>
    <p:sldId id="269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2"/>
    <p:restoredTop sz="94643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Trabajo final.</a:t>
            </a:r>
            <a:br>
              <a:rPr lang="es-ES_tradnl" dirty="0" smtClean="0"/>
            </a:br>
            <a:r>
              <a:rPr lang="es-ES_tradnl" sz="3000" dirty="0"/>
              <a:t/>
            </a:r>
            <a:br>
              <a:rPr lang="es-ES_tradnl" sz="3000" dirty="0"/>
            </a:br>
            <a:r>
              <a:rPr lang="es-ES_tradnl" sz="2500" dirty="0" err="1" smtClean="0"/>
              <a:t>Crehuet</a:t>
            </a:r>
            <a:r>
              <a:rPr lang="es-ES_tradnl" sz="2500" dirty="0" smtClean="0"/>
              <a:t> Bermejo, Pablo.</a:t>
            </a:r>
            <a:br>
              <a:rPr lang="es-ES_tradnl" sz="2500" dirty="0" smtClean="0"/>
            </a:br>
            <a:r>
              <a:rPr lang="es-ES_tradnl" sz="2500" dirty="0" smtClean="0"/>
              <a:t>Toledo </a:t>
            </a:r>
            <a:r>
              <a:rPr lang="es-ES_tradnl" sz="2500" dirty="0" err="1" smtClean="0"/>
              <a:t>Mañani,Ricardo</a:t>
            </a:r>
            <a:r>
              <a:rPr lang="es-ES_tradnl" sz="2500" dirty="0" smtClean="0"/>
              <a:t>. </a:t>
            </a:r>
            <a:br>
              <a:rPr lang="es-ES_tradnl" sz="2500" dirty="0" smtClean="0"/>
            </a:br>
            <a:r>
              <a:rPr lang="es-ES_tradnl" sz="2500" dirty="0" smtClean="0"/>
              <a:t>Aller </a:t>
            </a:r>
            <a:r>
              <a:rPr lang="es-ES_tradnl" sz="2500" dirty="0" err="1" smtClean="0"/>
              <a:t>Bartolom</a:t>
            </a:r>
            <a:r>
              <a:rPr lang="es-ES" sz="2500" smtClean="0"/>
              <a:t>é, Paula.</a:t>
            </a:r>
            <a:endParaRPr lang="es-ES_tradnl" sz="2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Ingenier</a:t>
            </a:r>
            <a:r>
              <a:rPr lang="es-ES" dirty="0" err="1" smtClean="0"/>
              <a:t>ía</a:t>
            </a:r>
            <a:r>
              <a:rPr lang="es-ES" dirty="0" smtClean="0"/>
              <a:t> Aeroespacial.</a:t>
            </a:r>
          </a:p>
          <a:p>
            <a:r>
              <a:rPr lang="es-ES" dirty="0" smtClean="0"/>
              <a:t>Curso 2015-2016.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407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0050" y="0"/>
            <a:ext cx="3657600" cy="839243"/>
          </a:xfrm>
        </p:spPr>
        <p:txBody>
          <a:bodyPr/>
          <a:lstStyle/>
          <a:p>
            <a:r>
              <a:rPr lang="es-ES" dirty="0" smtClean="0"/>
              <a:t>Boolean.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03907"/>
            <a:ext cx="6715037" cy="5177390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537060" y="3083325"/>
            <a:ext cx="4254891" cy="3774675"/>
          </a:xfrm>
        </p:spPr>
        <p:txBody>
          <a:bodyPr/>
          <a:lstStyle/>
          <a:p>
            <a:r>
              <a:rPr lang="es-ES" sz="2400" dirty="0" smtClean="0">
                <a:latin typeface="+mj-lt"/>
              </a:rPr>
              <a:t>A través de esta función recorremos la matriz en busca de si esta completada o no, si encuentra un error la variable booleana retorna FALSE. (La cual esta definida en TRUE).</a:t>
            </a:r>
            <a:endParaRPr lang="es-ES" sz="2400" dirty="0"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060" y="1503907"/>
            <a:ext cx="3873645" cy="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088" y="95250"/>
            <a:ext cx="3230625" cy="848684"/>
          </a:xfrm>
        </p:spPr>
        <p:txBody>
          <a:bodyPr/>
          <a:lstStyle/>
          <a:p>
            <a:r>
              <a:rPr lang="es-ES" dirty="0" smtClean="0"/>
              <a:t>Índice.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704088" y="141889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s-ES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¿De que trata este juego</a:t>
            </a:r>
            <a:r>
              <a:rPr lang="es-E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?</a:t>
            </a:r>
            <a:endParaRPr lang="es-ES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342900" indent="-342900">
              <a:buAutoNum type="arabicPeriod"/>
            </a:pPr>
            <a:r>
              <a:rPr lang="es-ES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Características principales.</a:t>
            </a:r>
          </a:p>
          <a:p>
            <a:pPr marL="342900" indent="-342900">
              <a:buAutoNum type="arabicPeriod"/>
            </a:pPr>
            <a:r>
              <a:rPr lang="es-ES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Diagrama de flujo.</a:t>
            </a:r>
          </a:p>
          <a:p>
            <a:pPr marL="342900" indent="-342900">
              <a:buAutoNum type="arabicPeriod"/>
            </a:pPr>
            <a:r>
              <a:rPr lang="es-ES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Funciones.</a:t>
            </a:r>
          </a:p>
          <a:p>
            <a:pPr lvl="1"/>
            <a:r>
              <a:rPr lang="es-ES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4.1 Golpe.</a:t>
            </a:r>
          </a:p>
          <a:p>
            <a:pPr lvl="1"/>
            <a:r>
              <a:rPr lang="es-ES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4.2 Tablero.</a:t>
            </a:r>
          </a:p>
          <a:p>
            <a:pPr lvl="1"/>
            <a:r>
              <a:rPr lang="es-ES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4.3 Golpeinicial.</a:t>
            </a:r>
          </a:p>
          <a:p>
            <a:pPr lvl="1"/>
            <a:r>
              <a:rPr lang="es-ES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4.4 RAND.</a:t>
            </a:r>
          </a:p>
          <a:p>
            <a:pPr lvl="1"/>
            <a:r>
              <a:rPr lang="es-ES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4.5 Boolean</a:t>
            </a:r>
            <a:r>
              <a:rPr lang="es-E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.</a:t>
            </a:r>
            <a:endParaRPr lang="es-ES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89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33700" y="176242"/>
            <a:ext cx="8770571" cy="784205"/>
          </a:xfrm>
        </p:spPr>
        <p:txBody>
          <a:bodyPr/>
          <a:lstStyle/>
          <a:p>
            <a:r>
              <a:rPr lang="es-ES" dirty="0" smtClean="0"/>
              <a:t>¿De que trata este juego?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076700"/>
          </a:xfrm>
        </p:spPr>
        <p:txBody>
          <a:bodyPr>
            <a:noAutofit/>
          </a:bodyPr>
          <a:lstStyle/>
          <a:p>
            <a:r>
              <a:rPr lang="es-ES" sz="2800" dirty="0" smtClean="0"/>
              <a:t>El siguiente juego que hemos creado consta de una matriz 10x10, la cual alberga “O” y “X”.</a:t>
            </a:r>
          </a:p>
          <a:p>
            <a:r>
              <a:rPr lang="es-ES" sz="2800" dirty="0" smtClean="0"/>
              <a:t>El objeto de este juego lógico es conseguir una matriz que solo contenga “O”, esto lo conseguiremos mediante la introducción por teclado de las coordenadas que queremos golpear.</a:t>
            </a:r>
          </a:p>
          <a:p>
            <a:r>
              <a:rPr lang="es-ES" sz="2800" dirty="0" smtClean="0"/>
              <a:t>El golpe afecta en un rango una casilla alrededor de la golpeada.</a:t>
            </a:r>
          </a:p>
        </p:txBody>
      </p:sp>
    </p:spTree>
    <p:extLst>
      <p:ext uri="{BB962C8B-B14F-4D97-AF65-F5344CB8AC3E}">
        <p14:creationId xmlns:p14="http://schemas.microsoft.com/office/powerpoint/2010/main" val="21487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7730" y="149240"/>
            <a:ext cx="7597040" cy="697427"/>
          </a:xfrm>
        </p:spPr>
        <p:txBody>
          <a:bodyPr/>
          <a:lstStyle/>
          <a:p>
            <a:r>
              <a:rPr lang="es-ES" dirty="0" smtClean="0"/>
              <a:t>Características principales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7730" y="1117601"/>
            <a:ext cx="7597040" cy="4978400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+mj-lt"/>
              </a:rPr>
              <a:t>Sentencias utilizadas: for, switch, if, else, do while.</a:t>
            </a:r>
          </a:p>
          <a:p>
            <a:endParaRPr lang="es-ES" sz="2800" dirty="0">
              <a:latin typeface="+mj-lt"/>
            </a:endParaRPr>
          </a:p>
          <a:p>
            <a:r>
              <a:rPr lang="es-ES" sz="2800" dirty="0" smtClean="0">
                <a:latin typeface="+mj-lt"/>
              </a:rPr>
              <a:t>Líneas de código</a:t>
            </a:r>
            <a:r>
              <a:rPr lang="es-ES" sz="2800" dirty="0" smtClean="0">
                <a:latin typeface="+mj-lt"/>
              </a:rPr>
              <a:t>: 383.</a:t>
            </a:r>
            <a:endParaRPr lang="es-ES" sz="2800" dirty="0" smtClean="0">
              <a:latin typeface="+mj-lt"/>
            </a:endParaRPr>
          </a:p>
          <a:p>
            <a:endParaRPr lang="es-ES" sz="2800" dirty="0">
              <a:latin typeface="+mj-lt"/>
            </a:endParaRPr>
          </a:p>
          <a:p>
            <a:r>
              <a:rPr lang="es-ES" sz="2800" dirty="0" smtClean="0">
                <a:latin typeface="+mj-lt"/>
              </a:rPr>
              <a:t>Funciones usadas: 7</a:t>
            </a:r>
          </a:p>
          <a:p>
            <a:endParaRPr lang="es-ES" sz="2800" dirty="0">
              <a:latin typeface="+mj-lt"/>
            </a:endParaRPr>
          </a:p>
          <a:p>
            <a:r>
              <a:rPr lang="es-ES" sz="2800" dirty="0" smtClean="0">
                <a:latin typeface="+mj-lt"/>
              </a:rPr>
              <a:t>Fichero de puntuaciones. </a:t>
            </a:r>
            <a:endParaRPr lang="es-E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38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87730" y="30707"/>
            <a:ext cx="7597040" cy="815960"/>
          </a:xfrm>
        </p:spPr>
        <p:txBody>
          <a:bodyPr/>
          <a:lstStyle/>
          <a:p>
            <a:r>
              <a:rPr lang="es-ES" dirty="0" smtClean="0"/>
              <a:t>Diagrama de flujo.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87729" y="203200"/>
            <a:ext cx="11484137" cy="6383867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8" name="Terminador 7"/>
          <p:cNvSpPr/>
          <p:nvPr/>
        </p:nvSpPr>
        <p:spPr>
          <a:xfrm>
            <a:off x="6253020" y="243881"/>
            <a:ext cx="3066603" cy="72813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Diagrama de flujo del juego.</a:t>
            </a:r>
            <a:endParaRPr lang="es-ES" dirty="0"/>
          </a:p>
        </p:txBody>
      </p:sp>
      <p:sp>
        <p:nvSpPr>
          <p:cNvPr id="9" name="Entrada manual 8"/>
          <p:cNvSpPr/>
          <p:nvPr/>
        </p:nvSpPr>
        <p:spPr>
          <a:xfrm>
            <a:off x="6253020" y="1184894"/>
            <a:ext cx="3066603" cy="922866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Selección de dificultad</a:t>
            </a:r>
            <a:endParaRPr lang="es-ES" dirty="0"/>
          </a:p>
        </p:txBody>
      </p:sp>
      <p:sp>
        <p:nvSpPr>
          <p:cNvPr id="12" name="Proceso 11"/>
          <p:cNvSpPr/>
          <p:nvPr/>
        </p:nvSpPr>
        <p:spPr>
          <a:xfrm>
            <a:off x="6253020" y="2476261"/>
            <a:ext cx="3066603" cy="7281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Generar tablero </a:t>
            </a:r>
            <a:endParaRPr lang="es-ES" dirty="0"/>
          </a:p>
        </p:txBody>
      </p:sp>
      <p:sp>
        <p:nvSpPr>
          <p:cNvPr id="13" name="Entrada manual 12"/>
          <p:cNvSpPr/>
          <p:nvPr/>
        </p:nvSpPr>
        <p:spPr>
          <a:xfrm>
            <a:off x="6253020" y="3478536"/>
            <a:ext cx="3066603" cy="750344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Introducir coordenada a golpear</a:t>
            </a:r>
            <a:endParaRPr lang="es-ES" dirty="0"/>
          </a:p>
        </p:txBody>
      </p:sp>
      <p:sp>
        <p:nvSpPr>
          <p:cNvPr id="14" name="Decisión 13"/>
          <p:cNvSpPr/>
          <p:nvPr/>
        </p:nvSpPr>
        <p:spPr>
          <a:xfrm>
            <a:off x="6253020" y="4406894"/>
            <a:ext cx="3066603" cy="9787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¿Comando valido?</a:t>
            </a:r>
            <a:endParaRPr lang="es-ES" dirty="0"/>
          </a:p>
        </p:txBody>
      </p:sp>
      <p:sp>
        <p:nvSpPr>
          <p:cNvPr id="15" name="Decisión 14"/>
          <p:cNvSpPr/>
          <p:nvPr/>
        </p:nvSpPr>
        <p:spPr>
          <a:xfrm>
            <a:off x="739152" y="5320588"/>
            <a:ext cx="2538499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</a:t>
            </a:r>
            <a:r>
              <a:rPr lang="es-ES" i="1" dirty="0" smtClean="0"/>
              <a:t>Juego terminado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16" name="Proceso 15"/>
          <p:cNvSpPr/>
          <p:nvPr/>
        </p:nvSpPr>
        <p:spPr>
          <a:xfrm>
            <a:off x="1055901" y="3964964"/>
            <a:ext cx="1905001" cy="7903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Guardar puntuación</a:t>
            </a:r>
            <a:endParaRPr lang="es-ES" dirty="0"/>
          </a:p>
        </p:txBody>
      </p:sp>
      <p:sp>
        <p:nvSpPr>
          <p:cNvPr id="17" name="Proceso 16"/>
          <p:cNvSpPr/>
          <p:nvPr/>
        </p:nvSpPr>
        <p:spPr>
          <a:xfrm>
            <a:off x="3368124" y="3964965"/>
            <a:ext cx="1836252" cy="7903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Golpear dicha coordenada</a:t>
            </a:r>
            <a:endParaRPr lang="es-ES" dirty="0"/>
          </a:p>
        </p:txBody>
      </p:sp>
      <p:sp>
        <p:nvSpPr>
          <p:cNvPr id="18" name="Proceso 17"/>
          <p:cNvSpPr/>
          <p:nvPr/>
        </p:nvSpPr>
        <p:spPr>
          <a:xfrm>
            <a:off x="6264460" y="5519513"/>
            <a:ext cx="1688238" cy="7545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Generar tablero final</a:t>
            </a:r>
            <a:endParaRPr lang="es-ES" dirty="0"/>
          </a:p>
        </p:txBody>
      </p:sp>
      <p:sp>
        <p:nvSpPr>
          <p:cNvPr id="19" name="Terminador 18"/>
          <p:cNvSpPr/>
          <p:nvPr/>
        </p:nvSpPr>
        <p:spPr>
          <a:xfrm>
            <a:off x="9448993" y="5540755"/>
            <a:ext cx="2173812" cy="72813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Fin del juego.</a:t>
            </a:r>
            <a:endParaRPr lang="es-ES" dirty="0"/>
          </a:p>
        </p:txBody>
      </p:sp>
      <p:sp>
        <p:nvSpPr>
          <p:cNvPr id="20" name="Pantalla 19"/>
          <p:cNvSpPr/>
          <p:nvPr/>
        </p:nvSpPr>
        <p:spPr>
          <a:xfrm>
            <a:off x="3680056" y="5519513"/>
            <a:ext cx="2019596" cy="74515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Muestra puntuación</a:t>
            </a:r>
            <a:endParaRPr lang="es-ES" dirty="0"/>
          </a:p>
        </p:txBody>
      </p:sp>
      <p:cxnSp>
        <p:nvCxnSpPr>
          <p:cNvPr id="22" name="Conector recto de flecha 21"/>
          <p:cNvCxnSpPr>
            <a:stCxn id="8" idx="2"/>
            <a:endCxn id="9" idx="0"/>
          </p:cNvCxnSpPr>
          <p:nvPr/>
        </p:nvCxnSpPr>
        <p:spPr>
          <a:xfrm>
            <a:off x="7786322" y="972014"/>
            <a:ext cx="0" cy="30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9" idx="2"/>
            <a:endCxn id="12" idx="0"/>
          </p:cNvCxnSpPr>
          <p:nvPr/>
        </p:nvCxnSpPr>
        <p:spPr>
          <a:xfrm>
            <a:off x="7786322" y="2107760"/>
            <a:ext cx="0" cy="36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2" idx="2"/>
            <a:endCxn id="13" idx="0"/>
          </p:cNvCxnSpPr>
          <p:nvPr/>
        </p:nvCxnSpPr>
        <p:spPr>
          <a:xfrm>
            <a:off x="7786322" y="3204394"/>
            <a:ext cx="0" cy="34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endCxn id="14" idx="0"/>
          </p:cNvCxnSpPr>
          <p:nvPr/>
        </p:nvCxnSpPr>
        <p:spPr>
          <a:xfrm>
            <a:off x="7786322" y="4228880"/>
            <a:ext cx="0" cy="17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14" idx="1"/>
            <a:endCxn id="17" idx="3"/>
          </p:cNvCxnSpPr>
          <p:nvPr/>
        </p:nvCxnSpPr>
        <p:spPr>
          <a:xfrm rot="10800000">
            <a:off x="5204376" y="4360142"/>
            <a:ext cx="1048644" cy="536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7" idx="1"/>
            <a:endCxn id="16" idx="3"/>
          </p:cNvCxnSpPr>
          <p:nvPr/>
        </p:nvCxnSpPr>
        <p:spPr>
          <a:xfrm flipH="1" flipV="1">
            <a:off x="2960902" y="4360141"/>
            <a:ext cx="4072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6" idx="2"/>
            <a:endCxn id="15" idx="0"/>
          </p:cNvCxnSpPr>
          <p:nvPr/>
        </p:nvCxnSpPr>
        <p:spPr>
          <a:xfrm>
            <a:off x="2008402" y="4755317"/>
            <a:ext cx="0" cy="56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15" idx="3"/>
            <a:endCxn id="20" idx="1"/>
          </p:cNvCxnSpPr>
          <p:nvPr/>
        </p:nvCxnSpPr>
        <p:spPr>
          <a:xfrm>
            <a:off x="3277651" y="5892088"/>
            <a:ext cx="40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stCxn id="20" idx="3"/>
            <a:endCxn id="18" idx="1"/>
          </p:cNvCxnSpPr>
          <p:nvPr/>
        </p:nvCxnSpPr>
        <p:spPr>
          <a:xfrm>
            <a:off x="5699652" y="5892088"/>
            <a:ext cx="564808" cy="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8" idx="3"/>
            <a:endCxn id="19" idx="1"/>
          </p:cNvCxnSpPr>
          <p:nvPr/>
        </p:nvCxnSpPr>
        <p:spPr>
          <a:xfrm>
            <a:off x="7952698" y="5896781"/>
            <a:ext cx="1496295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r 54"/>
          <p:cNvCxnSpPr>
            <a:stCxn id="14" idx="3"/>
            <a:endCxn id="13" idx="3"/>
          </p:cNvCxnSpPr>
          <p:nvPr/>
        </p:nvCxnSpPr>
        <p:spPr>
          <a:xfrm flipV="1">
            <a:off x="9319623" y="3853708"/>
            <a:ext cx="12700" cy="1042574"/>
          </a:xfrm>
          <a:prstGeom prst="bentConnector3">
            <a:avLst>
              <a:gd name="adj1" fmla="val 84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angular 71"/>
          <p:cNvCxnSpPr>
            <a:stCxn id="15" idx="1"/>
            <a:endCxn id="13" idx="1"/>
          </p:cNvCxnSpPr>
          <p:nvPr/>
        </p:nvCxnSpPr>
        <p:spPr>
          <a:xfrm rot="10800000" flipH="1">
            <a:off x="739152" y="3853708"/>
            <a:ext cx="5513868" cy="2038380"/>
          </a:xfrm>
          <a:prstGeom prst="bentConnector3">
            <a:avLst>
              <a:gd name="adj1" fmla="val -4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3320470" y="5594306"/>
            <a:ext cx="491809" cy="373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sp>
        <p:nvSpPr>
          <p:cNvPr id="75" name="CuadroTexto 74"/>
          <p:cNvSpPr txBox="1"/>
          <p:nvPr/>
        </p:nvSpPr>
        <p:spPr>
          <a:xfrm>
            <a:off x="5851158" y="4503022"/>
            <a:ext cx="491809" cy="373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sp>
        <p:nvSpPr>
          <p:cNvPr id="76" name="CuadroTexto 75"/>
          <p:cNvSpPr txBox="1"/>
          <p:nvPr/>
        </p:nvSpPr>
        <p:spPr>
          <a:xfrm>
            <a:off x="586404" y="5130489"/>
            <a:ext cx="63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77" name="CuadroTexto 76"/>
          <p:cNvSpPr txBox="1"/>
          <p:nvPr/>
        </p:nvSpPr>
        <p:spPr>
          <a:xfrm>
            <a:off x="9448993" y="4523047"/>
            <a:ext cx="63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9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7730" y="246607"/>
            <a:ext cx="7597040" cy="839243"/>
          </a:xfrm>
        </p:spPr>
        <p:txBody>
          <a:bodyPr/>
          <a:lstStyle/>
          <a:p>
            <a:r>
              <a:rPr lang="es-ES" dirty="0" smtClean="0"/>
              <a:t>Funciones. Golpe.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30" y="1638300"/>
            <a:ext cx="4686300" cy="4972050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03" y="2676525"/>
            <a:ext cx="4457700" cy="405765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900693" y="845134"/>
            <a:ext cx="58035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 la función golpe no le cedemos ningún valor, ya que</a:t>
            </a:r>
          </a:p>
          <a:p>
            <a:r>
              <a:rPr lang="es-ES" sz="2000" dirty="0" smtClean="0"/>
              <a:t>las coordenadas donde se la ordeno ejecutar el golpe </a:t>
            </a:r>
          </a:p>
          <a:p>
            <a:r>
              <a:rPr lang="es-ES" sz="2000" dirty="0" smtClean="0"/>
              <a:t>son variables globales.</a:t>
            </a:r>
          </a:p>
          <a:p>
            <a:r>
              <a:rPr lang="es-ES" sz="2000" dirty="0" smtClean="0"/>
              <a:t>Mediante las sentencias for recorre la matriz y gracias a la sentencia if detecta las “X” o las “O”.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27404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1950" y="269831"/>
            <a:ext cx="5239445" cy="758869"/>
          </a:xfrm>
        </p:spPr>
        <p:txBody>
          <a:bodyPr/>
          <a:lstStyle/>
          <a:p>
            <a:r>
              <a:rPr lang="es-ES" dirty="0" smtClean="0"/>
              <a:t>Tablero.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41428" y="1181100"/>
            <a:ext cx="7183872" cy="131505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Esta función nos vale para mostrar el tablero de juego.</a:t>
            </a:r>
            <a:endParaRPr lang="es-E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8" y="1219200"/>
            <a:ext cx="3864731" cy="543033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28" y="2496152"/>
            <a:ext cx="5545572" cy="415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438" y="266700"/>
            <a:ext cx="5658612" cy="62865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Golpeincial.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228838" y="1375665"/>
            <a:ext cx="3227715" cy="2872197"/>
          </a:xfrm>
        </p:spPr>
        <p:txBody>
          <a:bodyPr>
            <a:noAutofit/>
          </a:bodyPr>
          <a:lstStyle/>
          <a:p>
            <a:r>
              <a:rPr lang="es-ES" sz="2400" dirty="0" smtClean="0"/>
              <a:t>A través de esta función lo que conseguimos es dar valores aleatorios a las coordenadas.</a:t>
            </a:r>
          </a:p>
          <a:p>
            <a:r>
              <a:rPr lang="es-ES" sz="2400" dirty="0" smtClean="0"/>
              <a:t>Llamaremos a la función golpeinical() siempre que se ejecute el juego para asi conseguir un primer golpe aleatorio y que el juego cambie </a:t>
            </a:r>
            <a:r>
              <a:rPr lang="es-ES" sz="2400" dirty="0"/>
              <a:t>en cada ocasión 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7" y="1375665"/>
            <a:ext cx="7224859" cy="504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88" y="123411"/>
            <a:ext cx="6634162" cy="752889"/>
          </a:xfrm>
        </p:spPr>
        <p:txBody>
          <a:bodyPr/>
          <a:lstStyle/>
          <a:p>
            <a:r>
              <a:rPr lang="es-ES" dirty="0" smtClean="0"/>
              <a:t>RAND.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8" y="1288254"/>
            <a:ext cx="9481035" cy="2341563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20870" y="4361533"/>
            <a:ext cx="10196512" cy="2872197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+mj-lt"/>
              </a:rPr>
              <a:t>A través de esta función obtenemos un numero que varia en el tiempo, para que la función random obtenga un numero diferente cada vez que se ejecute.</a:t>
            </a:r>
            <a:endParaRPr lang="es-E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51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mas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 plumas</Template>
  <TotalTime>378</TotalTime>
  <Words>370</Words>
  <Application>Microsoft Office PowerPoint</Application>
  <PresentationFormat>Panorámica</PresentationFormat>
  <Paragraphs>55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Century Schoolbook</vt:lpstr>
      <vt:lpstr>Corbel</vt:lpstr>
      <vt:lpstr>Plumas</vt:lpstr>
      <vt:lpstr>Trabajo final.  Crehuet Bermejo, Pablo. Toledo Mañani,Ricardo.  Aller Bartolomé, Paula.</vt:lpstr>
      <vt:lpstr>Índice.</vt:lpstr>
      <vt:lpstr>¿De que trata este juego?</vt:lpstr>
      <vt:lpstr>Características principales</vt:lpstr>
      <vt:lpstr>Diagrama de flujo.</vt:lpstr>
      <vt:lpstr>Funciones. Golpe.</vt:lpstr>
      <vt:lpstr>Tablero.</vt:lpstr>
      <vt:lpstr>Golpeincial.</vt:lpstr>
      <vt:lpstr>RAND.</vt:lpstr>
      <vt:lpstr>Boolean.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final.  Pablo Crehuet Bermejo. Ricardo  Paula Aller Bartolomé.</dc:title>
  <dc:creator>Usuario de Microsoft Office</dc:creator>
  <cp:lastModifiedBy>pablo crehuet bermejo</cp:lastModifiedBy>
  <cp:revision>35</cp:revision>
  <dcterms:created xsi:type="dcterms:W3CDTF">2016-05-16T19:51:48Z</dcterms:created>
  <dcterms:modified xsi:type="dcterms:W3CDTF">2016-05-23T14:19:34Z</dcterms:modified>
</cp:coreProperties>
</file>