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3" d="100"/>
          <a:sy n="73" d="100"/>
        </p:scale>
        <p:origin x="35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B13D297-8D8F-626A-3EC3-2145180DF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00CDBCD-3548-50E3-0055-CB8015F19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D496F91-C53E-3A1C-FFAE-1C9A75C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03C862E-F1B4-622F-2320-61AB175A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64832D-B9D4-0210-75A1-66648CEF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563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93B701-138D-20A3-CCD9-60AD9908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2161F15-900F-864A-8EB2-7BC950DB1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4277DD9-8554-6593-04C2-3590A11A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002F15-4C04-734D-C594-AD2A3667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D7C1FC-7F66-E40C-9335-E4B1F242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105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8275958-CBBC-26F2-7A9E-7F54820A5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0D4E6C9-9D95-0CE5-28D6-95C99A85C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2F60D9B-8B6E-00CD-F7A7-E0B30669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56ECA9C-BB04-C450-19D4-EE239109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35D0D5-8234-8EBE-3500-E8517996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207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C36A66-83C9-6BF5-EEE0-85412DEE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1E7289B-194F-5F76-B5F7-CB66CFCE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533BA10-AC9E-68CB-4FC7-336EA564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198B5A-B7EE-5593-439C-38EF3A79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6BFE3F-5E49-256E-2D26-089A011E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238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F2E64D-955B-BE15-29AF-B5F2E4BF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5D78B80-9A9F-0061-4305-94B6A744E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DEAB6-D019-197D-E42C-D7CD3812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C134BE-D574-F6D4-6A8D-F9866DF3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3BA239-98B7-C4F8-DAA0-20307B7E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417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5875E90-8D0F-96BB-2B22-393DDB74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028A54-A426-4F15-2630-53BE0106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2FD94F-E83F-E376-7DF1-93C77A5A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FB78E88-D8AF-8C6F-7447-F583CA0D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DEC98BB-4FB7-0A8C-566D-B182B747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D0FBE3-210B-FB9D-7CC3-9192D566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78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90BD33-BC80-602E-1974-00FC40A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5656F34-5008-0D64-678B-C7F2D86E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932DED3-F616-F040-7A59-5AE9A93F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73589F2-46BC-FC1A-8F6F-B997386AD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2B47E8AE-2D5D-96DC-3896-C18F5F398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B6B191-F2C5-9C7F-F36B-D89E9153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AEF8474-94AF-232D-4653-6954263A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03D4A82-919E-1C7D-FCC3-88F0FB77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293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507EDC-9A0C-014A-EA00-8052545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EE43F62-AAC2-8631-8EC1-6EE83B90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9B0A2ED-9F4E-C134-EB47-BC1656B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1ABE635-4BE6-761E-143E-6EACAB1B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94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6475F23-305E-4825-65F7-03132065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19F5504-0F9F-5DEA-8389-1E1DBE97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98EBBA7-B045-4283-A083-1713CF3A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35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B28C86-8B2D-B9D0-717C-392562C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2D82D28-3F3F-869E-6BE7-5E898BD2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0070B7F-191F-3BE5-9FB8-D6C55851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1351723-0377-9D76-01D4-7BB69523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27B7A83-0996-05AB-5EC7-2E134C8F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7DBB5B2-509C-7003-E19B-10DDF000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297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AA194F-45A0-706B-E9C5-5EB5C0C0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6210363-2CCA-D4C7-A686-6CE417732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451D4F0-9288-F54F-085F-E330CEAB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0ADFFE7-F415-3BC2-F5A3-0FB481AB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073E428-595D-9A58-6CC8-E0CFB8AE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B57A13E-6B7D-C135-70EB-736CF81A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7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2EC8DFF-F689-91B0-38D3-B803C9FF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B9FBDE-3FA8-B8DE-9566-7759EF2C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BCD442C-5F6D-30E5-52BC-895777D08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8E92-2435-4B6D-8F55-81CCDAB697E6}" type="datetimeFigureOut">
              <a:rPr lang="nb-NO" smtClean="0"/>
              <a:t>18.12.2022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3457F5A-FC37-B83D-E7E5-E0192D6D5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1015BE-12BC-D473-71CD-9888FD1AF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8D63E-85E0-40A5-8D8B-898681BAE25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37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03DA8F-2573-F9DC-B006-E5D88F409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GROOooohoooo</a:t>
            </a:r>
            <a:r>
              <a:rPr lang="nb-NO" dirty="0"/>
              <a:t> oppgave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5E6B1DD-2F32-0A43-38FA-870E20C76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991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C444CC-086D-41FE-0030-A3ECF07F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Nettverkskabelene</a:t>
            </a:r>
            <a:r>
              <a:rPr lang="nb-NO" dirty="0"/>
              <a:t> går oppover veien her</a:t>
            </a:r>
          </a:p>
        </p:txBody>
      </p:sp>
      <p:pic>
        <p:nvPicPr>
          <p:cNvPr id="4" name="Plassholder for innhold 3" descr="Et bilde som inneholder kart&#10;&#10;Automatisk generert beskrivelse">
            <a:extLst>
              <a:ext uri="{FF2B5EF4-FFF2-40B4-BE49-F238E27FC236}">
                <a16:creationId xmlns:a16="http://schemas.microsoft.com/office/drawing/2014/main" id="{39628A84-9479-593A-2897-171819FBA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929" y="1825625"/>
            <a:ext cx="3570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5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A4C9A1-525C-47DA-C565-8C41B8A1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Fiberkabelen ender opp i den boksen her hvor den går videre inn i huset.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0972BC9C-32C2-B026-97DF-38E9C5F39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69" y="1690688"/>
            <a:ext cx="2604033" cy="5771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96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ACBE14-F733-064D-C559-19196BBA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Dette er hvor de går inn i boden, gjennom skapet, og inn i modemet.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49581F33-3890-867E-FC15-75B99826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3091665" cy="685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96AB8D88-7E8C-517B-F29F-D40EC45CD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03" y="1690688"/>
            <a:ext cx="2541884" cy="563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de 5" descr="Et bilde som inneholder elektronikk&#10;&#10;Automatisk generert beskrivelse">
            <a:extLst>
              <a:ext uri="{FF2B5EF4-FFF2-40B4-BE49-F238E27FC236}">
                <a16:creationId xmlns:a16="http://schemas.microsoft.com/office/drawing/2014/main" id="{C16680F1-B2FD-A133-C105-1702506018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595" y="1690628"/>
            <a:ext cx="2541884" cy="5637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94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FB4F83-5739-A867-2CFE-FBB711E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B52CE59F-DE39-A4D4-6167-463A0690A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509" y="1899198"/>
            <a:ext cx="5444928" cy="435133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08A9BE3E-5AB0-04A2-380A-FAF61A3C3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579" y="3049249"/>
            <a:ext cx="3718882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63D1EE6A207148BC99846106063F67" ma:contentTypeVersion="5" ma:contentTypeDescription="Opprett et nytt dokument." ma:contentTypeScope="" ma:versionID="0681bc1f70a43d51533d2deefbf40e7c">
  <xsd:schema xmlns:xsd="http://www.w3.org/2001/XMLSchema" xmlns:xs="http://www.w3.org/2001/XMLSchema" xmlns:p="http://schemas.microsoft.com/office/2006/metadata/properties" xmlns:ns2="3e09101b-bf72-4645-abca-33babfaecce7" targetNamespace="http://schemas.microsoft.com/office/2006/metadata/properties" ma:root="true" ma:fieldsID="b17a99d4491893950c4dfadd3092c0b5" ns2:_="">
    <xsd:import namespace="3e09101b-bf72-4645-abca-33babfaecce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9101b-bf72-4645-abca-33babfaecce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1E0CD-F903-45C9-8BAE-BFD22A5A66A0}"/>
</file>

<file path=customXml/itemProps2.xml><?xml version="1.0" encoding="utf-8"?>
<ds:datastoreItem xmlns:ds="http://schemas.openxmlformats.org/officeDocument/2006/customXml" ds:itemID="{A6E6C58E-BD2A-4E1C-8B6A-59B8016B9094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GROOooohoooo oppgave</vt:lpstr>
      <vt:lpstr>Nettverkskabelene går oppover veien her</vt:lpstr>
      <vt:lpstr>Fiberkabelen ender opp i den boksen her hvor den går videre inn i huset.</vt:lpstr>
      <vt:lpstr>Dette er hvor de går inn i boden, gjennom skapet, og inn i modemet.</vt:lpstr>
      <vt:lpstr>PowerPoint-presentasjon</vt:lpstr>
    </vt:vector>
  </TitlesOfParts>
  <Company>Vestfold og Telemark fylkeskommune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GROOooohoooo oppgave</dc:title>
  <dc:creator>Noah Leander Løvaas Biseth</dc:creator>
  <cp:lastModifiedBy>Noah Leander Løvaas Biseth</cp:lastModifiedBy>
  <cp:revision>1</cp:revision>
  <dcterms:created xsi:type="dcterms:W3CDTF">2022-12-18T21:46:37Z</dcterms:created>
  <dcterms:modified xsi:type="dcterms:W3CDTF">2022-12-18T21:54:35Z</dcterms:modified>
</cp:coreProperties>
</file>