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
  </p:notesMasterIdLst>
  <p:handoutMasterIdLst>
    <p:handoutMasterId r:id="rId8"/>
  </p:handoutMasterIdLst>
  <p:sldIdLst>
    <p:sldId id="256" r:id="rId2"/>
    <p:sldId id="261" r:id="rId3"/>
    <p:sldId id="258" r:id="rId4"/>
    <p:sldId id="259" r:id="rId5"/>
    <p:sldId id="260" r:id="rId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a:t>Réseau</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a:t>Satellite</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noProof="0" dirty="0"/>
            <a:t>Liaison</a:t>
          </a: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Cloud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Locales</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Hybrides</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Réseau</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Satellite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Liaison</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Locales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Hybrides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24/11/2024</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24/11/2024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3</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5</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24/11/2024</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24/11/2024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24/11/2024</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24/11/2024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24/11/2024</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24/11/2024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24/11/2024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24/11/2024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24/11/2024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24/11/2024</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24/11/2024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24/11/2024</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a:solidFill>
                  <a:schemeClr val="bg1"/>
                </a:solidFill>
              </a:rPr>
              <a:t>Conception technique</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fr-FR">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Exigences technologiques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22371353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a:t>Contexte concurrentiel</a:t>
            </a:r>
          </a:p>
        </p:txBody>
      </p:sp>
      <p:pic>
        <p:nvPicPr>
          <p:cNvPr id="11" name="Espace réservé du contenu 4" descr="Graphique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pic>
        <p:nvPicPr>
          <p:cNvPr id="18" name="Espace réservé du contenu 17" descr="Espace réservé au graphique">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4"/>
          <a:srcRect/>
          <a:stretch/>
        </p:blipFill>
        <p:spPr>
          <a:xfrm>
            <a:off x="6201812" y="2571845"/>
            <a:ext cx="5395426" cy="2944623"/>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Communications numériques</a:t>
            </a:r>
          </a:p>
        </p:txBody>
      </p:sp>
      <p:graphicFrame>
        <p:nvGraphicFramePr>
          <p:cNvPr id="6" name="Espace réservé d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7969185"/>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a:solidFill>
                  <a:schemeClr val="bg2"/>
                </a:solidFill>
              </a:rPr>
              <a:t>someone@example.com</a:t>
            </a:r>
          </a:p>
          <a:p>
            <a:pPr rtl="0"/>
            <a:endParaRPr lang="fr-FR">
              <a:solidFill>
                <a:schemeClr val="bg2"/>
              </a:solidFill>
            </a:endParaRPr>
          </a:p>
          <a:p>
            <a:pPr rtl="0"/>
            <a:endParaRPr lang="fr-FR">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Personnalis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FCB14B3E-2B92-48B8-A334-05E7A8EE34E1}" vid="{B6EC9E21-8C82-4EB1-BBE7-A370F785D0C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Conception technique</Template>
  <TotalTime>0</TotalTime>
  <Words>26</Words>
  <Application>Microsoft Office PowerPoint</Application>
  <PresentationFormat>Grand écran</PresentationFormat>
  <Paragraphs>17</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Calibri</vt:lpstr>
      <vt:lpstr>Gill Sans MT</vt:lpstr>
      <vt:lpstr>Wingdings 2</vt:lpstr>
      <vt:lpstr>Personnalisé</vt:lpstr>
      <vt:lpstr>Conception technique</vt:lpstr>
      <vt:lpstr>Exigences technologiques</vt:lpstr>
      <vt:lpstr>Contexte concurrentiel</vt:lpstr>
      <vt:lpstr>Communications numériques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technique</dc:title>
  <dc:creator>ISMAIL SOUIFI</dc:creator>
  <cp:lastModifiedBy>ISMAIL SOUIFI</cp:lastModifiedBy>
  <cp:revision>1</cp:revision>
  <dcterms:created xsi:type="dcterms:W3CDTF">2024-11-24T20:20:11Z</dcterms:created>
  <dcterms:modified xsi:type="dcterms:W3CDTF">2024-11-24T20:20:33Z</dcterms:modified>
</cp:coreProperties>
</file>