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84" r:id="rId3"/>
    <p:sldId id="257" r:id="rId4"/>
    <p:sldId id="262" r:id="rId5"/>
    <p:sldId id="259" r:id="rId6"/>
    <p:sldId id="264" r:id="rId7"/>
    <p:sldId id="267" r:id="rId8"/>
    <p:sldId id="265" r:id="rId9"/>
    <p:sldId id="269" r:id="rId10"/>
    <p:sldId id="270" r:id="rId11"/>
    <p:sldId id="271" r:id="rId12"/>
    <p:sldId id="272" r:id="rId13"/>
    <p:sldId id="273" r:id="rId14"/>
    <p:sldId id="274" r:id="rId15"/>
    <p:sldId id="275" r:id="rId16"/>
    <p:sldId id="277" r:id="rId17"/>
    <p:sldId id="278" r:id="rId18"/>
    <p:sldId id="279" r:id="rId19"/>
    <p:sldId id="282"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Chau Philomene One" panose="020B0604020202020204" charset="0"/>
      <p:regular r:id="rId26"/>
      <p:italic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7363"/>
    <a:srgbClr val="F3A9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2B33F2-1966-4334-9CB1-128B30F227DB}">
  <a:tblStyle styleId="{472B33F2-1966-4334-9CB1-128B30F227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4660"/>
  </p:normalViewPr>
  <p:slideViewPr>
    <p:cSldViewPr snapToGrid="0">
      <p:cViewPr varScale="1">
        <p:scale>
          <a:sx n="100" d="100"/>
          <a:sy n="100" d="100"/>
        </p:scale>
        <p:origin x="2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1" name="Google Shape;23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9"/>
        <p:cNvGrpSpPr/>
        <p:nvPr/>
      </p:nvGrpSpPr>
      <p:grpSpPr>
        <a:xfrm>
          <a:off x="0" y="0"/>
          <a:ext cx="0" cy="0"/>
          <a:chOff x="0" y="0"/>
          <a:chExt cx="0" cy="0"/>
        </a:xfrm>
      </p:grpSpPr>
      <p:sp>
        <p:nvSpPr>
          <p:cNvPr id="2740" name="Google Shape;2740;g10ce240c60b_3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1" name="Google Shape;2741;g10ce240c60b_3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10ce38eedd7_1_22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10ce38eedd7_1_22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10ce38eedd7_1_22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10ce38eedd7_1_22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5"/>
        <p:cNvGrpSpPr/>
        <p:nvPr/>
      </p:nvGrpSpPr>
      <p:grpSpPr>
        <a:xfrm>
          <a:off x="0" y="0"/>
          <a:ext cx="0" cy="0"/>
          <a:chOff x="0" y="0"/>
          <a:chExt cx="0" cy="0"/>
        </a:xfrm>
      </p:grpSpPr>
      <p:sp>
        <p:nvSpPr>
          <p:cNvPr id="2836" name="Google Shape;2836;g10ce38eedd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7" name="Google Shape;2837;g10ce38eedd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1"/>
        <p:cNvGrpSpPr/>
        <p:nvPr/>
      </p:nvGrpSpPr>
      <p:grpSpPr>
        <a:xfrm>
          <a:off x="0" y="0"/>
          <a:ext cx="0" cy="0"/>
          <a:chOff x="0" y="0"/>
          <a:chExt cx="0" cy="0"/>
        </a:xfrm>
      </p:grpSpPr>
      <p:sp>
        <p:nvSpPr>
          <p:cNvPr id="2842" name="Google Shape;2842;g10ce240c60b_3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3" name="Google Shape;2843;g10ce240c60b_3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0"/>
        <p:cNvGrpSpPr/>
        <p:nvPr/>
      </p:nvGrpSpPr>
      <p:grpSpPr>
        <a:xfrm>
          <a:off x="0" y="0"/>
          <a:ext cx="0" cy="0"/>
          <a:chOff x="0" y="0"/>
          <a:chExt cx="0" cy="0"/>
        </a:xfrm>
      </p:grpSpPr>
      <p:sp>
        <p:nvSpPr>
          <p:cNvPr id="2911" name="Google Shape;2911;g10ce38eedd7_1_22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2" name="Google Shape;2912;g10ce38eedd7_1_22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4"/>
        <p:cNvGrpSpPr/>
        <p:nvPr/>
      </p:nvGrpSpPr>
      <p:grpSpPr>
        <a:xfrm>
          <a:off x="0" y="0"/>
          <a:ext cx="0" cy="0"/>
          <a:chOff x="0" y="0"/>
          <a:chExt cx="0" cy="0"/>
        </a:xfrm>
      </p:grpSpPr>
      <p:sp>
        <p:nvSpPr>
          <p:cNvPr id="2935" name="Google Shape;2935;g10ce38eedd7_1_22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6" name="Google Shape;2936;g10ce38eedd7_1_22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0ce38eedd7_1_22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0ce38eedd7_1_22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10ce38eedd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10ce38eedd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10ce240c60b_3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10ce240c60b_3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6"/>
        <p:cNvGrpSpPr/>
        <p:nvPr/>
      </p:nvGrpSpPr>
      <p:grpSpPr>
        <a:xfrm>
          <a:off x="0" y="0"/>
          <a:ext cx="0" cy="0"/>
          <a:chOff x="0" y="0"/>
          <a:chExt cx="0" cy="0"/>
        </a:xfrm>
      </p:grpSpPr>
      <p:sp>
        <p:nvSpPr>
          <p:cNvPr id="3067" name="Google Shape;3067;g10ce240c60b_3_1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8" name="Google Shape;3068;g10ce240c60b_3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0ce240c60b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0ce240c60b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10bed93c2e3_0_1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10bed93c2e3_0_1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10bed93c2e3_0_1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10bed93c2e3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1"/>
        <p:cNvGrpSpPr/>
        <p:nvPr/>
      </p:nvGrpSpPr>
      <p:grpSpPr>
        <a:xfrm>
          <a:off x="0" y="0"/>
          <a:ext cx="0" cy="0"/>
          <a:chOff x="0" y="0"/>
          <a:chExt cx="0" cy="0"/>
        </a:xfrm>
      </p:grpSpPr>
      <p:sp>
        <p:nvSpPr>
          <p:cNvPr id="2522" name="Google Shape;2522;g10ce38eedd7_1_18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3" name="Google Shape;2523;g10ce38eedd7_1_18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10ce38eedd7_1_19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10ce38eedd7_1_19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10ce240c60b_3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0ce240c60b_3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1"/>
        <p:cNvGrpSpPr/>
        <p:nvPr/>
      </p:nvGrpSpPr>
      <p:grpSpPr>
        <a:xfrm>
          <a:off x="0" y="0"/>
          <a:ext cx="0" cy="0"/>
          <a:chOff x="0" y="0"/>
          <a:chExt cx="0" cy="0"/>
        </a:xfrm>
      </p:grpSpPr>
      <p:sp>
        <p:nvSpPr>
          <p:cNvPr id="2722" name="Google Shape;2722;g10ce38eedd7_1_2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3" name="Google Shape;2723;g10ce38eedd7_1_2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74404" y="922136"/>
            <a:ext cx="5395200" cy="2382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39104" y="3552413"/>
            <a:ext cx="4465800" cy="282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7227629">
            <a:off x="633000" y="-559940"/>
            <a:ext cx="1466352" cy="1395027"/>
            <a:chOff x="2862900" y="3325125"/>
            <a:chExt cx="1343500" cy="1278150"/>
          </a:xfrm>
        </p:grpSpPr>
        <p:sp>
          <p:nvSpPr>
            <p:cNvPr id="12" name="Google Shape;12;p2"/>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370325">
            <a:off x="3584449" y="-294588"/>
            <a:ext cx="1411421" cy="1097033"/>
            <a:chOff x="1344625" y="1399925"/>
            <a:chExt cx="1262200" cy="981050"/>
          </a:xfrm>
        </p:grpSpPr>
        <p:sp>
          <p:nvSpPr>
            <p:cNvPr id="24" name="Google Shape;24;p2"/>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rot="10800000">
            <a:off x="-291018" y="-46634"/>
            <a:ext cx="1033281" cy="3292504"/>
            <a:chOff x="6483775" y="2257475"/>
            <a:chExt cx="736375" cy="2346425"/>
          </a:xfrm>
        </p:grpSpPr>
        <p:sp>
          <p:nvSpPr>
            <p:cNvPr id="46" name="Google Shape;46;p2"/>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6483775" y="2257475"/>
              <a:ext cx="736375" cy="2346425"/>
              <a:chOff x="6483775" y="2257475"/>
              <a:chExt cx="736375" cy="2346425"/>
            </a:xfrm>
          </p:grpSpPr>
          <p:sp>
            <p:nvSpPr>
              <p:cNvPr id="48" name="Google Shape;48;p2"/>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 name="Google Shape;96;p2"/>
          <p:cNvGrpSpPr/>
          <p:nvPr/>
        </p:nvGrpSpPr>
        <p:grpSpPr>
          <a:xfrm rot="9798835">
            <a:off x="353512" y="-194107"/>
            <a:ext cx="1038796" cy="1821513"/>
            <a:chOff x="631100" y="2761600"/>
            <a:chExt cx="712025" cy="1248525"/>
          </a:xfrm>
        </p:grpSpPr>
        <p:sp>
          <p:nvSpPr>
            <p:cNvPr id="97" name="Google Shape;97;p2"/>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2"/>
          <p:cNvSpPr/>
          <p:nvPr/>
        </p:nvSpPr>
        <p:spPr>
          <a:xfrm>
            <a:off x="5840583" y="454004"/>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027102" y="349022"/>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rot="10241220">
            <a:off x="5200549" y="-477024"/>
            <a:ext cx="349924" cy="1229178"/>
            <a:chOff x="4081750" y="357675"/>
            <a:chExt cx="240150" cy="843575"/>
          </a:xfrm>
        </p:grpSpPr>
        <p:sp>
          <p:nvSpPr>
            <p:cNvPr id="102" name="Google Shape;102;p2"/>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rot="-1625804">
            <a:off x="7214018" y="3150885"/>
            <a:ext cx="1654249" cy="2406438"/>
            <a:chOff x="5010350" y="324325"/>
            <a:chExt cx="787275" cy="1145250"/>
          </a:xfrm>
        </p:grpSpPr>
        <p:sp>
          <p:nvSpPr>
            <p:cNvPr id="105" name="Google Shape;105;p2"/>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2"/>
          <p:cNvGrpSpPr/>
          <p:nvPr/>
        </p:nvGrpSpPr>
        <p:grpSpPr>
          <a:xfrm rot="1503841">
            <a:off x="7751801" y="2274497"/>
            <a:ext cx="2362792" cy="2801025"/>
            <a:chOff x="2899900" y="1153850"/>
            <a:chExt cx="1266225" cy="1501075"/>
          </a:xfrm>
        </p:grpSpPr>
        <p:sp>
          <p:nvSpPr>
            <p:cNvPr id="128" name="Google Shape;128;p2"/>
            <p:cNvSpPr/>
            <p:nvPr/>
          </p:nvSpPr>
          <p:spPr>
            <a:xfrm>
              <a:off x="3432050" y="1587250"/>
              <a:ext cx="444575" cy="412650"/>
            </a:xfrm>
            <a:custGeom>
              <a:avLst/>
              <a:gdLst/>
              <a:ahLst/>
              <a:cxnLst/>
              <a:rect l="l" t="t" r="r" b="b"/>
              <a:pathLst>
                <a:path w="17783" h="16506" extrusionOk="0">
                  <a:moveTo>
                    <a:pt x="11642" y="1"/>
                  </a:moveTo>
                  <a:cubicBezTo>
                    <a:pt x="9363" y="2280"/>
                    <a:pt x="4469" y="6809"/>
                    <a:pt x="1" y="8238"/>
                  </a:cubicBezTo>
                  <a:cubicBezTo>
                    <a:pt x="852" y="8572"/>
                    <a:pt x="1672" y="8967"/>
                    <a:pt x="2432" y="9484"/>
                  </a:cubicBezTo>
                  <a:cubicBezTo>
                    <a:pt x="4712" y="11065"/>
                    <a:pt x="5897" y="13679"/>
                    <a:pt x="6384" y="16505"/>
                  </a:cubicBezTo>
                  <a:cubicBezTo>
                    <a:pt x="8556" y="16009"/>
                    <a:pt x="11221" y="15555"/>
                    <a:pt x="13640" y="15555"/>
                  </a:cubicBezTo>
                  <a:cubicBezTo>
                    <a:pt x="14776" y="15555"/>
                    <a:pt x="15858" y="15655"/>
                    <a:pt x="16809" y="15898"/>
                  </a:cubicBezTo>
                  <a:lnTo>
                    <a:pt x="16809" y="15837"/>
                  </a:lnTo>
                  <a:cubicBezTo>
                    <a:pt x="17053" y="13831"/>
                    <a:pt x="17691" y="11855"/>
                    <a:pt x="17721" y="9818"/>
                  </a:cubicBezTo>
                  <a:cubicBezTo>
                    <a:pt x="17782" y="6718"/>
                    <a:pt x="16475" y="3739"/>
                    <a:pt x="14195" y="1642"/>
                  </a:cubicBezTo>
                  <a:cubicBezTo>
                    <a:pt x="13436" y="973"/>
                    <a:pt x="12584" y="426"/>
                    <a:pt x="11642" y="1"/>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220050" y="1166275"/>
              <a:ext cx="250025" cy="518275"/>
            </a:xfrm>
            <a:custGeom>
              <a:avLst/>
              <a:gdLst/>
              <a:ahLst/>
              <a:cxnLst/>
              <a:rect l="l" t="t" r="r" b="b"/>
              <a:pathLst>
                <a:path w="10001" h="20731" extrusionOk="0">
                  <a:moveTo>
                    <a:pt x="3192" y="1"/>
                  </a:moveTo>
                  <a:cubicBezTo>
                    <a:pt x="2766" y="2645"/>
                    <a:pt x="1976" y="6444"/>
                    <a:pt x="699" y="9302"/>
                  </a:cubicBezTo>
                  <a:cubicBezTo>
                    <a:pt x="791" y="9423"/>
                    <a:pt x="912" y="9514"/>
                    <a:pt x="1003" y="9636"/>
                  </a:cubicBezTo>
                  <a:cubicBezTo>
                    <a:pt x="1338" y="10153"/>
                    <a:pt x="1490" y="10761"/>
                    <a:pt x="1490" y="11399"/>
                  </a:cubicBezTo>
                  <a:cubicBezTo>
                    <a:pt x="1611" y="14560"/>
                    <a:pt x="0" y="17934"/>
                    <a:pt x="1338" y="20730"/>
                  </a:cubicBezTo>
                  <a:cubicBezTo>
                    <a:pt x="2189" y="17721"/>
                    <a:pt x="6748" y="14682"/>
                    <a:pt x="9818" y="12949"/>
                  </a:cubicBezTo>
                  <a:cubicBezTo>
                    <a:pt x="9818" y="12888"/>
                    <a:pt x="9818" y="12858"/>
                    <a:pt x="9818" y="12827"/>
                  </a:cubicBezTo>
                  <a:cubicBezTo>
                    <a:pt x="10000" y="8663"/>
                    <a:pt x="9241" y="4013"/>
                    <a:pt x="5988" y="1429"/>
                  </a:cubicBezTo>
                  <a:cubicBezTo>
                    <a:pt x="5137" y="791"/>
                    <a:pt x="4195" y="304"/>
                    <a:pt x="319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94675" y="2154125"/>
              <a:ext cx="522825" cy="500800"/>
            </a:xfrm>
            <a:custGeom>
              <a:avLst/>
              <a:gdLst/>
              <a:ahLst/>
              <a:cxnLst/>
              <a:rect l="l" t="t" r="r" b="b"/>
              <a:pathLst>
                <a:path w="20913" h="20032" extrusionOk="0">
                  <a:moveTo>
                    <a:pt x="12858" y="1"/>
                  </a:moveTo>
                  <a:cubicBezTo>
                    <a:pt x="10274" y="3344"/>
                    <a:pt x="3769" y="5837"/>
                    <a:pt x="0" y="7083"/>
                  </a:cubicBezTo>
                  <a:cubicBezTo>
                    <a:pt x="61" y="7812"/>
                    <a:pt x="183" y="8572"/>
                    <a:pt x="335" y="9302"/>
                  </a:cubicBezTo>
                  <a:cubicBezTo>
                    <a:pt x="1668" y="14999"/>
                    <a:pt x="7805" y="20032"/>
                    <a:pt x="13475" y="20032"/>
                  </a:cubicBezTo>
                  <a:cubicBezTo>
                    <a:pt x="13492" y="20032"/>
                    <a:pt x="13509" y="20032"/>
                    <a:pt x="13526" y="20031"/>
                  </a:cubicBezTo>
                  <a:cubicBezTo>
                    <a:pt x="14712" y="15989"/>
                    <a:pt x="17599" y="7387"/>
                    <a:pt x="20913" y="5624"/>
                  </a:cubicBezTo>
                  <a:cubicBezTo>
                    <a:pt x="20092" y="4135"/>
                    <a:pt x="18876" y="2919"/>
                    <a:pt x="17417" y="2128"/>
                  </a:cubicBezTo>
                  <a:cubicBezTo>
                    <a:pt x="15928" y="1308"/>
                    <a:pt x="14226" y="882"/>
                    <a:pt x="12858"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933575" y="1192875"/>
              <a:ext cx="125400" cy="155050"/>
            </a:xfrm>
            <a:custGeom>
              <a:avLst/>
              <a:gdLst/>
              <a:ahLst/>
              <a:cxnLst/>
              <a:rect l="l" t="t" r="r" b="b"/>
              <a:pathLst>
                <a:path w="5016" h="6202" extrusionOk="0">
                  <a:moveTo>
                    <a:pt x="4438" y="0"/>
                  </a:moveTo>
                  <a:cubicBezTo>
                    <a:pt x="4043" y="152"/>
                    <a:pt x="3617" y="335"/>
                    <a:pt x="3222" y="547"/>
                  </a:cubicBezTo>
                  <a:cubicBezTo>
                    <a:pt x="2280" y="973"/>
                    <a:pt x="1337" y="1490"/>
                    <a:pt x="760" y="2310"/>
                  </a:cubicBezTo>
                  <a:cubicBezTo>
                    <a:pt x="152" y="3131"/>
                    <a:pt x="0" y="4377"/>
                    <a:pt x="638" y="5168"/>
                  </a:cubicBezTo>
                  <a:cubicBezTo>
                    <a:pt x="1307" y="5958"/>
                    <a:pt x="2493" y="6019"/>
                    <a:pt x="3556" y="6079"/>
                  </a:cubicBezTo>
                  <a:cubicBezTo>
                    <a:pt x="4043" y="6079"/>
                    <a:pt x="4529" y="6140"/>
                    <a:pt x="5015" y="6201"/>
                  </a:cubicBezTo>
                  <a:cubicBezTo>
                    <a:pt x="4711" y="4134"/>
                    <a:pt x="4499" y="2067"/>
                    <a:pt x="4438" y="0"/>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044500" y="1153850"/>
              <a:ext cx="255350" cy="244975"/>
            </a:xfrm>
            <a:custGeom>
              <a:avLst/>
              <a:gdLst/>
              <a:ahLst/>
              <a:cxnLst/>
              <a:rect l="l" t="t" r="r" b="b"/>
              <a:pathLst>
                <a:path w="10214" h="9799" extrusionOk="0">
                  <a:moveTo>
                    <a:pt x="7005" y="1"/>
                  </a:moveTo>
                  <a:cubicBezTo>
                    <a:pt x="4674" y="1"/>
                    <a:pt x="2226" y="634"/>
                    <a:pt x="1" y="1561"/>
                  </a:cubicBezTo>
                  <a:cubicBezTo>
                    <a:pt x="92" y="3628"/>
                    <a:pt x="274" y="5695"/>
                    <a:pt x="609" y="7762"/>
                  </a:cubicBezTo>
                  <a:cubicBezTo>
                    <a:pt x="2524" y="7975"/>
                    <a:pt x="4439" y="8400"/>
                    <a:pt x="6262" y="9039"/>
                  </a:cubicBezTo>
                  <a:cubicBezTo>
                    <a:pt x="6779" y="9191"/>
                    <a:pt x="7265" y="9434"/>
                    <a:pt x="7721" y="9799"/>
                  </a:cubicBezTo>
                  <a:cubicBezTo>
                    <a:pt x="8998" y="6911"/>
                    <a:pt x="9788" y="3142"/>
                    <a:pt x="10214" y="467"/>
                  </a:cubicBezTo>
                  <a:cubicBezTo>
                    <a:pt x="9195" y="144"/>
                    <a:pt x="8113" y="1"/>
                    <a:pt x="700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587075" y="1976100"/>
              <a:ext cx="328300" cy="355100"/>
            </a:xfrm>
            <a:custGeom>
              <a:avLst/>
              <a:gdLst/>
              <a:ahLst/>
              <a:cxnLst/>
              <a:rect l="l" t="t" r="r" b="b"/>
              <a:pathLst>
                <a:path w="13132" h="14204" extrusionOk="0">
                  <a:moveTo>
                    <a:pt x="7439" y="1"/>
                  </a:moveTo>
                  <a:cubicBezTo>
                    <a:pt x="5020" y="1"/>
                    <a:pt x="2355" y="455"/>
                    <a:pt x="183" y="951"/>
                  </a:cubicBezTo>
                  <a:cubicBezTo>
                    <a:pt x="396" y="2137"/>
                    <a:pt x="487" y="3353"/>
                    <a:pt x="487" y="4538"/>
                  </a:cubicBezTo>
                  <a:cubicBezTo>
                    <a:pt x="487" y="7760"/>
                    <a:pt x="0" y="11012"/>
                    <a:pt x="304" y="14204"/>
                  </a:cubicBezTo>
                  <a:cubicBezTo>
                    <a:pt x="4043" y="12958"/>
                    <a:pt x="10548" y="10465"/>
                    <a:pt x="13131" y="7122"/>
                  </a:cubicBezTo>
                  <a:cubicBezTo>
                    <a:pt x="12645" y="6818"/>
                    <a:pt x="12219" y="6453"/>
                    <a:pt x="11855" y="6058"/>
                  </a:cubicBezTo>
                  <a:cubicBezTo>
                    <a:pt x="10548" y="4538"/>
                    <a:pt x="10365" y="2319"/>
                    <a:pt x="10608" y="344"/>
                  </a:cubicBezTo>
                  <a:cubicBezTo>
                    <a:pt x="9657" y="101"/>
                    <a:pt x="8575" y="1"/>
                    <a:pt x="7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932075" y="2294700"/>
              <a:ext cx="234050" cy="360225"/>
            </a:xfrm>
            <a:custGeom>
              <a:avLst/>
              <a:gdLst/>
              <a:ahLst/>
              <a:cxnLst/>
              <a:rect l="l" t="t" r="r" b="b"/>
              <a:pathLst>
                <a:path w="9362" h="14409" extrusionOk="0">
                  <a:moveTo>
                    <a:pt x="7417" y="1"/>
                  </a:moveTo>
                  <a:cubicBezTo>
                    <a:pt x="4103" y="1764"/>
                    <a:pt x="1216" y="10366"/>
                    <a:pt x="0" y="14408"/>
                  </a:cubicBezTo>
                  <a:cubicBezTo>
                    <a:pt x="2918" y="14378"/>
                    <a:pt x="5684" y="13041"/>
                    <a:pt x="7599" y="9758"/>
                  </a:cubicBezTo>
                  <a:cubicBezTo>
                    <a:pt x="9362" y="6779"/>
                    <a:pt x="9119" y="2949"/>
                    <a:pt x="7417"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253475" y="1490000"/>
              <a:ext cx="469650" cy="303200"/>
            </a:xfrm>
            <a:custGeom>
              <a:avLst/>
              <a:gdLst/>
              <a:ahLst/>
              <a:cxnLst/>
              <a:rect l="l" t="t" r="r" b="b"/>
              <a:pathLst>
                <a:path w="18786" h="12128" extrusionOk="0">
                  <a:moveTo>
                    <a:pt x="8481" y="0"/>
                  </a:moveTo>
                  <a:lnTo>
                    <a:pt x="8481" y="0"/>
                  </a:lnTo>
                  <a:cubicBezTo>
                    <a:pt x="5411" y="1733"/>
                    <a:pt x="882" y="4772"/>
                    <a:pt x="1" y="7781"/>
                  </a:cubicBezTo>
                  <a:cubicBezTo>
                    <a:pt x="61" y="7873"/>
                    <a:pt x="92" y="7964"/>
                    <a:pt x="153" y="8055"/>
                  </a:cubicBezTo>
                  <a:cubicBezTo>
                    <a:pt x="1490" y="10487"/>
                    <a:pt x="4469" y="11094"/>
                    <a:pt x="7144" y="12128"/>
                  </a:cubicBezTo>
                  <a:cubicBezTo>
                    <a:pt x="11612" y="10669"/>
                    <a:pt x="16506" y="6170"/>
                    <a:pt x="18785" y="3860"/>
                  </a:cubicBezTo>
                  <a:cubicBezTo>
                    <a:pt x="17353" y="3179"/>
                    <a:pt x="15776" y="2825"/>
                    <a:pt x="14194" y="2825"/>
                  </a:cubicBezTo>
                  <a:cubicBezTo>
                    <a:pt x="13727" y="2825"/>
                    <a:pt x="13261" y="2856"/>
                    <a:pt x="12797" y="2918"/>
                  </a:cubicBezTo>
                  <a:cubicBezTo>
                    <a:pt x="12185" y="3008"/>
                    <a:pt x="11509" y="3119"/>
                    <a:pt x="10876" y="3119"/>
                  </a:cubicBezTo>
                  <a:cubicBezTo>
                    <a:pt x="10441" y="3119"/>
                    <a:pt x="10026" y="3067"/>
                    <a:pt x="9666" y="2918"/>
                  </a:cubicBezTo>
                  <a:cubicBezTo>
                    <a:pt x="9393" y="2796"/>
                    <a:pt x="9150" y="2614"/>
                    <a:pt x="8967" y="2401"/>
                  </a:cubicBezTo>
                  <a:cubicBezTo>
                    <a:pt x="8420" y="1763"/>
                    <a:pt x="8451" y="821"/>
                    <a:pt x="8481"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899900" y="1234850"/>
              <a:ext cx="1248000" cy="1407150"/>
            </a:xfrm>
            <a:custGeom>
              <a:avLst/>
              <a:gdLst/>
              <a:ahLst/>
              <a:cxnLst/>
              <a:rect l="l" t="t" r="r" b="b"/>
              <a:pathLst>
                <a:path w="49920" h="56286" extrusionOk="0">
                  <a:moveTo>
                    <a:pt x="8141" y="0"/>
                  </a:moveTo>
                  <a:cubicBezTo>
                    <a:pt x="3737" y="0"/>
                    <a:pt x="265" y="2626"/>
                    <a:pt x="222" y="2668"/>
                  </a:cubicBezTo>
                  <a:cubicBezTo>
                    <a:pt x="0" y="2890"/>
                    <a:pt x="179" y="3212"/>
                    <a:pt x="416" y="3212"/>
                  </a:cubicBezTo>
                  <a:cubicBezTo>
                    <a:pt x="471" y="3212"/>
                    <a:pt x="530" y="3194"/>
                    <a:pt x="587" y="3154"/>
                  </a:cubicBezTo>
                  <a:cubicBezTo>
                    <a:pt x="629" y="3133"/>
                    <a:pt x="3938" y="637"/>
                    <a:pt x="8123" y="637"/>
                  </a:cubicBezTo>
                  <a:cubicBezTo>
                    <a:pt x="9967" y="637"/>
                    <a:pt x="11981" y="1122"/>
                    <a:pt x="13961" y="2516"/>
                  </a:cubicBezTo>
                  <a:cubicBezTo>
                    <a:pt x="17001" y="4644"/>
                    <a:pt x="17092" y="7622"/>
                    <a:pt x="17183" y="10510"/>
                  </a:cubicBezTo>
                  <a:cubicBezTo>
                    <a:pt x="17305" y="13793"/>
                    <a:pt x="17396" y="16923"/>
                    <a:pt x="22016" y="18048"/>
                  </a:cubicBezTo>
                  <a:cubicBezTo>
                    <a:pt x="30527" y="20176"/>
                    <a:pt x="34205" y="22851"/>
                    <a:pt x="33506" y="33033"/>
                  </a:cubicBezTo>
                  <a:cubicBezTo>
                    <a:pt x="32989" y="40146"/>
                    <a:pt x="38491" y="45131"/>
                    <a:pt x="43324" y="49538"/>
                  </a:cubicBezTo>
                  <a:cubicBezTo>
                    <a:pt x="45816" y="51818"/>
                    <a:pt x="48187" y="53976"/>
                    <a:pt x="49281" y="56134"/>
                  </a:cubicBezTo>
                  <a:cubicBezTo>
                    <a:pt x="49342" y="56225"/>
                    <a:pt x="49433" y="56286"/>
                    <a:pt x="49555" y="56286"/>
                  </a:cubicBezTo>
                  <a:cubicBezTo>
                    <a:pt x="49615" y="56286"/>
                    <a:pt x="49646" y="56286"/>
                    <a:pt x="49707" y="56255"/>
                  </a:cubicBezTo>
                  <a:cubicBezTo>
                    <a:pt x="49859" y="56164"/>
                    <a:pt x="49919" y="55982"/>
                    <a:pt x="49828" y="55830"/>
                  </a:cubicBezTo>
                  <a:cubicBezTo>
                    <a:pt x="48704" y="53611"/>
                    <a:pt x="46302" y="51392"/>
                    <a:pt x="43749" y="49082"/>
                  </a:cubicBezTo>
                  <a:cubicBezTo>
                    <a:pt x="39007" y="44766"/>
                    <a:pt x="33658" y="39903"/>
                    <a:pt x="34114" y="33064"/>
                  </a:cubicBezTo>
                  <a:cubicBezTo>
                    <a:pt x="34874" y="22425"/>
                    <a:pt x="31044" y="19659"/>
                    <a:pt x="22168" y="17440"/>
                  </a:cubicBezTo>
                  <a:cubicBezTo>
                    <a:pt x="18034" y="16407"/>
                    <a:pt x="17943" y="13671"/>
                    <a:pt x="17822" y="10480"/>
                  </a:cubicBezTo>
                  <a:cubicBezTo>
                    <a:pt x="17730" y="7592"/>
                    <a:pt x="17639" y="4340"/>
                    <a:pt x="14326" y="1999"/>
                  </a:cubicBezTo>
                  <a:cubicBezTo>
                    <a:pt x="12226" y="515"/>
                    <a:pt x="10092" y="0"/>
                    <a:pt x="81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2"/>
          <p:cNvSpPr/>
          <p:nvPr/>
        </p:nvSpPr>
        <p:spPr>
          <a:xfrm rot="9423417">
            <a:off x="63051" y="3207363"/>
            <a:ext cx="1048205" cy="2520758"/>
          </a:xfrm>
          <a:custGeom>
            <a:avLst/>
            <a:gdLst/>
            <a:ahLst/>
            <a:cxnLst/>
            <a:rect l="l" t="t" r="r" b="b"/>
            <a:pathLst>
              <a:path w="21977" h="52851" extrusionOk="0">
                <a:moveTo>
                  <a:pt x="4985" y="912"/>
                </a:moveTo>
                <a:lnTo>
                  <a:pt x="5015" y="943"/>
                </a:lnTo>
                <a:cubicBezTo>
                  <a:pt x="5015" y="943"/>
                  <a:pt x="5015" y="973"/>
                  <a:pt x="5015" y="973"/>
                </a:cubicBezTo>
                <a:cubicBezTo>
                  <a:pt x="5015" y="1003"/>
                  <a:pt x="5015" y="1064"/>
                  <a:pt x="5015" y="1095"/>
                </a:cubicBezTo>
                <a:lnTo>
                  <a:pt x="5015" y="1125"/>
                </a:lnTo>
                <a:lnTo>
                  <a:pt x="4985" y="1155"/>
                </a:lnTo>
                <a:cubicBezTo>
                  <a:pt x="4985" y="1155"/>
                  <a:pt x="5015" y="1186"/>
                  <a:pt x="5015" y="1186"/>
                </a:cubicBezTo>
                <a:cubicBezTo>
                  <a:pt x="5015" y="1216"/>
                  <a:pt x="5015" y="1216"/>
                  <a:pt x="5015" y="1247"/>
                </a:cubicBezTo>
                <a:cubicBezTo>
                  <a:pt x="5015" y="1277"/>
                  <a:pt x="4985" y="1277"/>
                  <a:pt x="4985" y="1307"/>
                </a:cubicBezTo>
                <a:lnTo>
                  <a:pt x="4924" y="1307"/>
                </a:lnTo>
                <a:lnTo>
                  <a:pt x="4894" y="1338"/>
                </a:lnTo>
                <a:lnTo>
                  <a:pt x="4772" y="1338"/>
                </a:lnTo>
                <a:lnTo>
                  <a:pt x="4742" y="1307"/>
                </a:lnTo>
                <a:cubicBezTo>
                  <a:pt x="4742" y="1277"/>
                  <a:pt x="4742" y="1247"/>
                  <a:pt x="4742" y="1216"/>
                </a:cubicBezTo>
                <a:cubicBezTo>
                  <a:pt x="4742" y="1216"/>
                  <a:pt x="4742" y="1186"/>
                  <a:pt x="4742" y="1186"/>
                </a:cubicBezTo>
                <a:lnTo>
                  <a:pt x="4711" y="1155"/>
                </a:lnTo>
                <a:lnTo>
                  <a:pt x="4711" y="1125"/>
                </a:lnTo>
                <a:lnTo>
                  <a:pt x="4711" y="1034"/>
                </a:lnTo>
                <a:lnTo>
                  <a:pt x="4742" y="1095"/>
                </a:lnTo>
                <a:lnTo>
                  <a:pt x="4772" y="1064"/>
                </a:lnTo>
                <a:cubicBezTo>
                  <a:pt x="4772" y="1034"/>
                  <a:pt x="4772" y="1003"/>
                  <a:pt x="4772" y="1003"/>
                </a:cubicBezTo>
                <a:cubicBezTo>
                  <a:pt x="4803" y="973"/>
                  <a:pt x="4803" y="943"/>
                  <a:pt x="4833" y="943"/>
                </a:cubicBezTo>
                <a:lnTo>
                  <a:pt x="4833" y="912"/>
                </a:lnTo>
                <a:close/>
                <a:moveTo>
                  <a:pt x="8617" y="1178"/>
                </a:moveTo>
                <a:cubicBezTo>
                  <a:pt x="8648" y="1178"/>
                  <a:pt x="8678" y="1186"/>
                  <a:pt x="8693" y="1186"/>
                </a:cubicBezTo>
                <a:lnTo>
                  <a:pt x="8724" y="1277"/>
                </a:lnTo>
                <a:lnTo>
                  <a:pt x="8724" y="1307"/>
                </a:lnTo>
                <a:cubicBezTo>
                  <a:pt x="8693" y="1338"/>
                  <a:pt x="8663" y="1338"/>
                  <a:pt x="8602" y="1338"/>
                </a:cubicBezTo>
                <a:lnTo>
                  <a:pt x="8572" y="1338"/>
                </a:lnTo>
                <a:lnTo>
                  <a:pt x="8572" y="1307"/>
                </a:lnTo>
                <a:cubicBezTo>
                  <a:pt x="8541" y="1277"/>
                  <a:pt x="8541" y="1247"/>
                  <a:pt x="8572" y="1216"/>
                </a:cubicBezTo>
                <a:lnTo>
                  <a:pt x="8541" y="1216"/>
                </a:lnTo>
                <a:cubicBezTo>
                  <a:pt x="8556" y="1186"/>
                  <a:pt x="8587" y="1178"/>
                  <a:pt x="8617" y="1178"/>
                </a:cubicBezTo>
                <a:close/>
                <a:moveTo>
                  <a:pt x="6049" y="1611"/>
                </a:moveTo>
                <a:cubicBezTo>
                  <a:pt x="6079" y="1611"/>
                  <a:pt x="6110" y="1611"/>
                  <a:pt x="6140" y="1642"/>
                </a:cubicBezTo>
                <a:lnTo>
                  <a:pt x="6170" y="1642"/>
                </a:lnTo>
                <a:lnTo>
                  <a:pt x="6231" y="1672"/>
                </a:lnTo>
                <a:lnTo>
                  <a:pt x="6231" y="1702"/>
                </a:lnTo>
                <a:cubicBezTo>
                  <a:pt x="6201" y="1733"/>
                  <a:pt x="6170" y="1763"/>
                  <a:pt x="6140" y="1763"/>
                </a:cubicBezTo>
                <a:lnTo>
                  <a:pt x="6049" y="1733"/>
                </a:lnTo>
                <a:lnTo>
                  <a:pt x="5988" y="1733"/>
                </a:lnTo>
                <a:cubicBezTo>
                  <a:pt x="5988" y="1733"/>
                  <a:pt x="5988" y="1702"/>
                  <a:pt x="5988" y="1672"/>
                </a:cubicBezTo>
                <a:lnTo>
                  <a:pt x="6018" y="1611"/>
                </a:lnTo>
                <a:close/>
                <a:moveTo>
                  <a:pt x="7547" y="2297"/>
                </a:moveTo>
                <a:cubicBezTo>
                  <a:pt x="7558" y="2297"/>
                  <a:pt x="7579" y="2310"/>
                  <a:pt x="7599" y="2310"/>
                </a:cubicBezTo>
                <a:lnTo>
                  <a:pt x="7599" y="2341"/>
                </a:lnTo>
                <a:lnTo>
                  <a:pt x="7660" y="2402"/>
                </a:lnTo>
                <a:cubicBezTo>
                  <a:pt x="7629" y="2432"/>
                  <a:pt x="7629" y="2462"/>
                  <a:pt x="7599" y="2462"/>
                </a:cubicBezTo>
                <a:lnTo>
                  <a:pt x="7569" y="2462"/>
                </a:lnTo>
                <a:lnTo>
                  <a:pt x="7569" y="2493"/>
                </a:lnTo>
                <a:lnTo>
                  <a:pt x="7508" y="2523"/>
                </a:lnTo>
                <a:lnTo>
                  <a:pt x="7447" y="2493"/>
                </a:lnTo>
                <a:cubicBezTo>
                  <a:pt x="7417" y="2462"/>
                  <a:pt x="7417" y="2432"/>
                  <a:pt x="7447" y="2402"/>
                </a:cubicBezTo>
                <a:lnTo>
                  <a:pt x="7447" y="2371"/>
                </a:lnTo>
                <a:lnTo>
                  <a:pt x="7508" y="2341"/>
                </a:lnTo>
                <a:lnTo>
                  <a:pt x="7538" y="2310"/>
                </a:lnTo>
                <a:cubicBezTo>
                  <a:pt x="7538" y="2300"/>
                  <a:pt x="7542" y="2297"/>
                  <a:pt x="7547" y="2297"/>
                </a:cubicBezTo>
                <a:close/>
                <a:moveTo>
                  <a:pt x="10213" y="2614"/>
                </a:moveTo>
                <a:cubicBezTo>
                  <a:pt x="10243" y="2614"/>
                  <a:pt x="10274" y="2645"/>
                  <a:pt x="10304" y="2645"/>
                </a:cubicBezTo>
                <a:lnTo>
                  <a:pt x="10365" y="2675"/>
                </a:lnTo>
                <a:lnTo>
                  <a:pt x="10395" y="2736"/>
                </a:lnTo>
                <a:lnTo>
                  <a:pt x="10395" y="2766"/>
                </a:lnTo>
                <a:cubicBezTo>
                  <a:pt x="10365" y="2797"/>
                  <a:pt x="10335" y="2827"/>
                  <a:pt x="10304" y="2827"/>
                </a:cubicBezTo>
                <a:lnTo>
                  <a:pt x="10243" y="2827"/>
                </a:lnTo>
                <a:cubicBezTo>
                  <a:pt x="10152" y="2766"/>
                  <a:pt x="10122" y="2736"/>
                  <a:pt x="10152" y="2675"/>
                </a:cubicBezTo>
                <a:lnTo>
                  <a:pt x="10183" y="2645"/>
                </a:lnTo>
                <a:lnTo>
                  <a:pt x="10213" y="2614"/>
                </a:lnTo>
                <a:close/>
                <a:moveTo>
                  <a:pt x="9787" y="3118"/>
                </a:moveTo>
                <a:cubicBezTo>
                  <a:pt x="9798" y="3118"/>
                  <a:pt x="9808" y="3121"/>
                  <a:pt x="9818" y="3131"/>
                </a:cubicBezTo>
                <a:lnTo>
                  <a:pt x="9848" y="3161"/>
                </a:lnTo>
                <a:cubicBezTo>
                  <a:pt x="9848" y="3161"/>
                  <a:pt x="9848" y="3192"/>
                  <a:pt x="9848" y="3192"/>
                </a:cubicBezTo>
                <a:lnTo>
                  <a:pt x="9848" y="3253"/>
                </a:lnTo>
                <a:cubicBezTo>
                  <a:pt x="9833" y="3268"/>
                  <a:pt x="9818" y="3275"/>
                  <a:pt x="9803" y="3275"/>
                </a:cubicBezTo>
                <a:cubicBezTo>
                  <a:pt x="9787" y="3275"/>
                  <a:pt x="9772" y="3268"/>
                  <a:pt x="9757" y="3253"/>
                </a:cubicBezTo>
                <a:lnTo>
                  <a:pt x="9757" y="3283"/>
                </a:lnTo>
                <a:lnTo>
                  <a:pt x="9696" y="3313"/>
                </a:lnTo>
                <a:lnTo>
                  <a:pt x="9635" y="3283"/>
                </a:lnTo>
                <a:lnTo>
                  <a:pt x="9635" y="3253"/>
                </a:lnTo>
                <a:lnTo>
                  <a:pt x="9605" y="3161"/>
                </a:lnTo>
                <a:lnTo>
                  <a:pt x="9727" y="3161"/>
                </a:lnTo>
                <a:lnTo>
                  <a:pt x="9727" y="3131"/>
                </a:lnTo>
                <a:cubicBezTo>
                  <a:pt x="9747" y="3131"/>
                  <a:pt x="9767" y="3118"/>
                  <a:pt x="9787" y="3118"/>
                </a:cubicBezTo>
                <a:close/>
                <a:moveTo>
                  <a:pt x="5137" y="3131"/>
                </a:moveTo>
                <a:lnTo>
                  <a:pt x="5198" y="3192"/>
                </a:lnTo>
                <a:cubicBezTo>
                  <a:pt x="5228" y="3222"/>
                  <a:pt x="5228" y="3253"/>
                  <a:pt x="5228" y="3283"/>
                </a:cubicBezTo>
                <a:cubicBezTo>
                  <a:pt x="5228" y="3313"/>
                  <a:pt x="5228" y="3344"/>
                  <a:pt x="5228" y="3344"/>
                </a:cubicBezTo>
                <a:lnTo>
                  <a:pt x="5228" y="3374"/>
                </a:lnTo>
                <a:lnTo>
                  <a:pt x="5167" y="3405"/>
                </a:lnTo>
                <a:lnTo>
                  <a:pt x="5106" y="3405"/>
                </a:lnTo>
                <a:cubicBezTo>
                  <a:pt x="5076" y="3405"/>
                  <a:pt x="5046" y="3405"/>
                  <a:pt x="5046" y="3374"/>
                </a:cubicBezTo>
                <a:cubicBezTo>
                  <a:pt x="5015" y="3344"/>
                  <a:pt x="5015" y="3313"/>
                  <a:pt x="5046" y="3283"/>
                </a:cubicBezTo>
                <a:lnTo>
                  <a:pt x="5046" y="3222"/>
                </a:lnTo>
                <a:lnTo>
                  <a:pt x="5046" y="3192"/>
                </a:lnTo>
                <a:cubicBezTo>
                  <a:pt x="5076" y="3161"/>
                  <a:pt x="5106" y="3161"/>
                  <a:pt x="5137" y="3131"/>
                </a:cubicBezTo>
                <a:close/>
                <a:moveTo>
                  <a:pt x="8024" y="3374"/>
                </a:moveTo>
                <a:lnTo>
                  <a:pt x="8085" y="3405"/>
                </a:lnTo>
                <a:cubicBezTo>
                  <a:pt x="8085" y="3405"/>
                  <a:pt x="8085" y="3435"/>
                  <a:pt x="8116" y="3465"/>
                </a:cubicBezTo>
                <a:cubicBezTo>
                  <a:pt x="8116" y="3465"/>
                  <a:pt x="8116" y="3496"/>
                  <a:pt x="8116" y="3526"/>
                </a:cubicBezTo>
                <a:cubicBezTo>
                  <a:pt x="8085" y="3557"/>
                  <a:pt x="8055" y="3557"/>
                  <a:pt x="8024" y="3557"/>
                </a:cubicBezTo>
                <a:lnTo>
                  <a:pt x="7964" y="3587"/>
                </a:lnTo>
                <a:lnTo>
                  <a:pt x="7933" y="3587"/>
                </a:lnTo>
                <a:cubicBezTo>
                  <a:pt x="7903" y="3587"/>
                  <a:pt x="7873" y="3557"/>
                  <a:pt x="7842" y="3557"/>
                </a:cubicBezTo>
                <a:lnTo>
                  <a:pt x="7842" y="3465"/>
                </a:lnTo>
                <a:lnTo>
                  <a:pt x="7873" y="3465"/>
                </a:lnTo>
                <a:cubicBezTo>
                  <a:pt x="7903" y="3435"/>
                  <a:pt x="7903" y="3405"/>
                  <a:pt x="7933" y="3405"/>
                </a:cubicBezTo>
                <a:cubicBezTo>
                  <a:pt x="7964" y="3374"/>
                  <a:pt x="7964" y="3374"/>
                  <a:pt x="7994" y="3374"/>
                </a:cubicBezTo>
                <a:close/>
                <a:moveTo>
                  <a:pt x="8632" y="3769"/>
                </a:moveTo>
                <a:cubicBezTo>
                  <a:pt x="8663" y="3800"/>
                  <a:pt x="8693" y="3800"/>
                  <a:pt x="8724" y="3830"/>
                </a:cubicBezTo>
                <a:lnTo>
                  <a:pt x="8754" y="3830"/>
                </a:lnTo>
                <a:lnTo>
                  <a:pt x="8754" y="3952"/>
                </a:lnTo>
                <a:lnTo>
                  <a:pt x="8724" y="3952"/>
                </a:lnTo>
                <a:cubicBezTo>
                  <a:pt x="8707" y="3960"/>
                  <a:pt x="8691" y="3964"/>
                  <a:pt x="8676" y="3964"/>
                </a:cubicBezTo>
                <a:cubicBezTo>
                  <a:pt x="8635" y="3964"/>
                  <a:pt x="8602" y="3935"/>
                  <a:pt x="8602" y="3891"/>
                </a:cubicBezTo>
                <a:lnTo>
                  <a:pt x="8602" y="3861"/>
                </a:lnTo>
                <a:lnTo>
                  <a:pt x="8632" y="3769"/>
                </a:lnTo>
                <a:close/>
                <a:moveTo>
                  <a:pt x="4073" y="3587"/>
                </a:moveTo>
                <a:lnTo>
                  <a:pt x="4073" y="3617"/>
                </a:lnTo>
                <a:cubicBezTo>
                  <a:pt x="4073" y="3617"/>
                  <a:pt x="4103" y="3648"/>
                  <a:pt x="4103" y="3648"/>
                </a:cubicBezTo>
                <a:lnTo>
                  <a:pt x="4134" y="3648"/>
                </a:lnTo>
                <a:cubicBezTo>
                  <a:pt x="4134" y="3678"/>
                  <a:pt x="4134" y="3709"/>
                  <a:pt x="4134" y="3709"/>
                </a:cubicBezTo>
                <a:cubicBezTo>
                  <a:pt x="4134" y="3739"/>
                  <a:pt x="4164" y="3739"/>
                  <a:pt x="4164" y="3769"/>
                </a:cubicBezTo>
                <a:cubicBezTo>
                  <a:pt x="4164" y="3800"/>
                  <a:pt x="4164" y="3800"/>
                  <a:pt x="4164" y="3830"/>
                </a:cubicBezTo>
                <a:lnTo>
                  <a:pt x="4164" y="3861"/>
                </a:lnTo>
                <a:lnTo>
                  <a:pt x="4103" y="3861"/>
                </a:lnTo>
                <a:cubicBezTo>
                  <a:pt x="4103" y="3891"/>
                  <a:pt x="4103" y="3891"/>
                  <a:pt x="4103" y="3891"/>
                </a:cubicBezTo>
                <a:cubicBezTo>
                  <a:pt x="4073" y="3952"/>
                  <a:pt x="4043" y="3982"/>
                  <a:pt x="4012" y="3982"/>
                </a:cubicBezTo>
                <a:cubicBezTo>
                  <a:pt x="3951" y="3982"/>
                  <a:pt x="3921" y="3982"/>
                  <a:pt x="3891" y="3952"/>
                </a:cubicBezTo>
                <a:lnTo>
                  <a:pt x="3860" y="3952"/>
                </a:lnTo>
                <a:lnTo>
                  <a:pt x="3860" y="3891"/>
                </a:lnTo>
                <a:cubicBezTo>
                  <a:pt x="3860" y="3891"/>
                  <a:pt x="3860" y="3861"/>
                  <a:pt x="3860" y="3861"/>
                </a:cubicBezTo>
                <a:lnTo>
                  <a:pt x="3860" y="3769"/>
                </a:lnTo>
                <a:lnTo>
                  <a:pt x="3830" y="3769"/>
                </a:lnTo>
                <a:lnTo>
                  <a:pt x="3830" y="3678"/>
                </a:lnTo>
                <a:lnTo>
                  <a:pt x="3921" y="3617"/>
                </a:lnTo>
                <a:lnTo>
                  <a:pt x="3951" y="3617"/>
                </a:lnTo>
                <a:lnTo>
                  <a:pt x="3951" y="3587"/>
                </a:lnTo>
                <a:close/>
                <a:moveTo>
                  <a:pt x="10395" y="4073"/>
                </a:moveTo>
                <a:cubicBezTo>
                  <a:pt x="10426" y="4073"/>
                  <a:pt x="10456" y="4073"/>
                  <a:pt x="10487" y="4104"/>
                </a:cubicBezTo>
                <a:lnTo>
                  <a:pt x="10517" y="4104"/>
                </a:lnTo>
                <a:lnTo>
                  <a:pt x="10517" y="4164"/>
                </a:lnTo>
                <a:cubicBezTo>
                  <a:pt x="10517" y="4164"/>
                  <a:pt x="10517" y="4195"/>
                  <a:pt x="10517" y="4225"/>
                </a:cubicBezTo>
                <a:lnTo>
                  <a:pt x="10547" y="4225"/>
                </a:lnTo>
                <a:lnTo>
                  <a:pt x="10608" y="4164"/>
                </a:lnTo>
                <a:lnTo>
                  <a:pt x="10760" y="4164"/>
                </a:lnTo>
                <a:lnTo>
                  <a:pt x="10760" y="4195"/>
                </a:lnTo>
                <a:cubicBezTo>
                  <a:pt x="10790" y="4225"/>
                  <a:pt x="10821" y="4256"/>
                  <a:pt x="10790" y="4286"/>
                </a:cubicBezTo>
                <a:lnTo>
                  <a:pt x="10790" y="4316"/>
                </a:lnTo>
                <a:lnTo>
                  <a:pt x="10790" y="4347"/>
                </a:lnTo>
                <a:cubicBezTo>
                  <a:pt x="10790" y="4377"/>
                  <a:pt x="10760" y="4408"/>
                  <a:pt x="10730" y="4408"/>
                </a:cubicBezTo>
                <a:lnTo>
                  <a:pt x="10699" y="4408"/>
                </a:lnTo>
                <a:lnTo>
                  <a:pt x="10639" y="4438"/>
                </a:lnTo>
                <a:cubicBezTo>
                  <a:pt x="10578" y="4438"/>
                  <a:pt x="10547" y="4408"/>
                  <a:pt x="10517" y="4377"/>
                </a:cubicBezTo>
                <a:cubicBezTo>
                  <a:pt x="10517" y="4347"/>
                  <a:pt x="10517" y="4316"/>
                  <a:pt x="10517" y="4316"/>
                </a:cubicBezTo>
                <a:cubicBezTo>
                  <a:pt x="10517" y="4286"/>
                  <a:pt x="10517" y="4256"/>
                  <a:pt x="10517" y="4256"/>
                </a:cubicBezTo>
                <a:lnTo>
                  <a:pt x="10517" y="4225"/>
                </a:lnTo>
                <a:lnTo>
                  <a:pt x="10487" y="4225"/>
                </a:lnTo>
                <a:cubicBezTo>
                  <a:pt x="10456" y="4225"/>
                  <a:pt x="10456" y="4225"/>
                  <a:pt x="10426" y="4195"/>
                </a:cubicBezTo>
                <a:cubicBezTo>
                  <a:pt x="10395" y="4195"/>
                  <a:pt x="10395" y="4195"/>
                  <a:pt x="10395" y="4164"/>
                </a:cubicBezTo>
                <a:lnTo>
                  <a:pt x="10395" y="4104"/>
                </a:lnTo>
                <a:lnTo>
                  <a:pt x="10395" y="4073"/>
                </a:lnTo>
                <a:close/>
                <a:moveTo>
                  <a:pt x="6292" y="4438"/>
                </a:moveTo>
                <a:cubicBezTo>
                  <a:pt x="6292" y="4468"/>
                  <a:pt x="6322" y="4468"/>
                  <a:pt x="6322" y="4499"/>
                </a:cubicBezTo>
                <a:lnTo>
                  <a:pt x="6353" y="4529"/>
                </a:lnTo>
                <a:lnTo>
                  <a:pt x="6353" y="4560"/>
                </a:lnTo>
                <a:cubicBezTo>
                  <a:pt x="6383" y="4560"/>
                  <a:pt x="6383" y="4590"/>
                  <a:pt x="6383" y="4590"/>
                </a:cubicBezTo>
                <a:lnTo>
                  <a:pt x="6383" y="4651"/>
                </a:lnTo>
                <a:cubicBezTo>
                  <a:pt x="6353" y="4651"/>
                  <a:pt x="6353" y="4681"/>
                  <a:pt x="6322" y="4681"/>
                </a:cubicBezTo>
                <a:cubicBezTo>
                  <a:pt x="6322" y="4681"/>
                  <a:pt x="6292" y="4712"/>
                  <a:pt x="6292" y="4712"/>
                </a:cubicBezTo>
                <a:lnTo>
                  <a:pt x="6292" y="4742"/>
                </a:lnTo>
                <a:lnTo>
                  <a:pt x="6201" y="4772"/>
                </a:lnTo>
                <a:lnTo>
                  <a:pt x="6201" y="4803"/>
                </a:lnTo>
                <a:lnTo>
                  <a:pt x="6170" y="4803"/>
                </a:lnTo>
                <a:cubicBezTo>
                  <a:pt x="6140" y="4803"/>
                  <a:pt x="6110" y="4833"/>
                  <a:pt x="6110" y="4833"/>
                </a:cubicBezTo>
                <a:lnTo>
                  <a:pt x="5988" y="4833"/>
                </a:lnTo>
                <a:lnTo>
                  <a:pt x="5927" y="4712"/>
                </a:lnTo>
                <a:lnTo>
                  <a:pt x="5927" y="4681"/>
                </a:lnTo>
                <a:lnTo>
                  <a:pt x="5958" y="4590"/>
                </a:lnTo>
                <a:lnTo>
                  <a:pt x="5988" y="4620"/>
                </a:lnTo>
                <a:cubicBezTo>
                  <a:pt x="5988" y="4560"/>
                  <a:pt x="6049" y="4560"/>
                  <a:pt x="6079" y="4529"/>
                </a:cubicBezTo>
                <a:lnTo>
                  <a:pt x="6170" y="4529"/>
                </a:lnTo>
                <a:cubicBezTo>
                  <a:pt x="6170" y="4529"/>
                  <a:pt x="6170" y="4499"/>
                  <a:pt x="6170" y="4499"/>
                </a:cubicBezTo>
                <a:cubicBezTo>
                  <a:pt x="6170" y="4468"/>
                  <a:pt x="6201" y="4468"/>
                  <a:pt x="6231" y="4438"/>
                </a:cubicBezTo>
                <a:close/>
                <a:moveTo>
                  <a:pt x="6839" y="4803"/>
                </a:moveTo>
                <a:cubicBezTo>
                  <a:pt x="6869" y="4803"/>
                  <a:pt x="6900" y="4803"/>
                  <a:pt x="6900" y="4833"/>
                </a:cubicBezTo>
                <a:cubicBezTo>
                  <a:pt x="6961" y="4894"/>
                  <a:pt x="6900" y="4955"/>
                  <a:pt x="6869" y="4955"/>
                </a:cubicBezTo>
                <a:lnTo>
                  <a:pt x="6809" y="4955"/>
                </a:lnTo>
                <a:lnTo>
                  <a:pt x="6778" y="4924"/>
                </a:lnTo>
                <a:cubicBezTo>
                  <a:pt x="6778" y="4924"/>
                  <a:pt x="6778" y="4894"/>
                  <a:pt x="6778" y="4864"/>
                </a:cubicBezTo>
                <a:lnTo>
                  <a:pt x="6778" y="4833"/>
                </a:lnTo>
                <a:lnTo>
                  <a:pt x="6809" y="4803"/>
                </a:lnTo>
                <a:close/>
                <a:moveTo>
                  <a:pt x="4225" y="5046"/>
                </a:moveTo>
                <a:cubicBezTo>
                  <a:pt x="4255" y="5076"/>
                  <a:pt x="4255" y="5107"/>
                  <a:pt x="4225" y="5137"/>
                </a:cubicBezTo>
                <a:cubicBezTo>
                  <a:pt x="4195" y="5168"/>
                  <a:pt x="4195" y="5198"/>
                  <a:pt x="4164" y="5198"/>
                </a:cubicBezTo>
                <a:cubicBezTo>
                  <a:pt x="4134" y="5198"/>
                  <a:pt x="4103" y="5198"/>
                  <a:pt x="4073" y="5168"/>
                </a:cubicBezTo>
                <a:lnTo>
                  <a:pt x="4073" y="5076"/>
                </a:lnTo>
                <a:cubicBezTo>
                  <a:pt x="4103" y="5046"/>
                  <a:pt x="4103" y="5046"/>
                  <a:pt x="4134" y="5046"/>
                </a:cubicBezTo>
                <a:close/>
                <a:moveTo>
                  <a:pt x="3436" y="5093"/>
                </a:moveTo>
                <a:cubicBezTo>
                  <a:pt x="3445" y="5093"/>
                  <a:pt x="3455" y="5097"/>
                  <a:pt x="3465" y="5107"/>
                </a:cubicBezTo>
                <a:lnTo>
                  <a:pt x="3496" y="5107"/>
                </a:lnTo>
                <a:lnTo>
                  <a:pt x="3496" y="5137"/>
                </a:lnTo>
                <a:cubicBezTo>
                  <a:pt x="3526" y="5198"/>
                  <a:pt x="3496" y="5259"/>
                  <a:pt x="3465" y="5259"/>
                </a:cubicBezTo>
                <a:lnTo>
                  <a:pt x="3404" y="5259"/>
                </a:lnTo>
                <a:cubicBezTo>
                  <a:pt x="3374" y="5259"/>
                  <a:pt x="3344" y="5228"/>
                  <a:pt x="3344" y="5228"/>
                </a:cubicBezTo>
                <a:cubicBezTo>
                  <a:pt x="3344" y="5228"/>
                  <a:pt x="3344" y="5228"/>
                  <a:pt x="3344" y="5259"/>
                </a:cubicBezTo>
                <a:lnTo>
                  <a:pt x="3344" y="5320"/>
                </a:lnTo>
                <a:lnTo>
                  <a:pt x="3344" y="5350"/>
                </a:lnTo>
                <a:cubicBezTo>
                  <a:pt x="3313" y="5380"/>
                  <a:pt x="3313" y="5411"/>
                  <a:pt x="3283" y="5411"/>
                </a:cubicBezTo>
                <a:lnTo>
                  <a:pt x="3283" y="5441"/>
                </a:lnTo>
                <a:lnTo>
                  <a:pt x="3252" y="5441"/>
                </a:lnTo>
                <a:cubicBezTo>
                  <a:pt x="3222" y="5441"/>
                  <a:pt x="3192" y="5441"/>
                  <a:pt x="3161" y="5411"/>
                </a:cubicBezTo>
                <a:lnTo>
                  <a:pt x="3131" y="5411"/>
                </a:lnTo>
                <a:lnTo>
                  <a:pt x="3131" y="5380"/>
                </a:lnTo>
                <a:cubicBezTo>
                  <a:pt x="3100" y="5380"/>
                  <a:pt x="3100" y="5350"/>
                  <a:pt x="3100" y="5320"/>
                </a:cubicBezTo>
                <a:lnTo>
                  <a:pt x="3100" y="5289"/>
                </a:lnTo>
                <a:lnTo>
                  <a:pt x="3100" y="5198"/>
                </a:lnTo>
                <a:cubicBezTo>
                  <a:pt x="3131" y="5168"/>
                  <a:pt x="3161" y="5137"/>
                  <a:pt x="3222" y="5137"/>
                </a:cubicBezTo>
                <a:lnTo>
                  <a:pt x="3252" y="5137"/>
                </a:lnTo>
                <a:cubicBezTo>
                  <a:pt x="3283" y="5137"/>
                  <a:pt x="3283" y="5168"/>
                  <a:pt x="3283" y="5168"/>
                </a:cubicBezTo>
                <a:cubicBezTo>
                  <a:pt x="3313" y="5168"/>
                  <a:pt x="3344" y="5198"/>
                  <a:pt x="3344" y="5198"/>
                </a:cubicBezTo>
                <a:lnTo>
                  <a:pt x="3344" y="5168"/>
                </a:lnTo>
                <a:cubicBezTo>
                  <a:pt x="3344" y="5137"/>
                  <a:pt x="3374" y="5137"/>
                  <a:pt x="3404" y="5107"/>
                </a:cubicBezTo>
                <a:cubicBezTo>
                  <a:pt x="3404" y="5107"/>
                  <a:pt x="3418" y="5093"/>
                  <a:pt x="3436" y="5093"/>
                </a:cubicBezTo>
                <a:close/>
                <a:moveTo>
                  <a:pt x="4799" y="5570"/>
                </a:moveTo>
                <a:cubicBezTo>
                  <a:pt x="4825" y="5570"/>
                  <a:pt x="4848" y="5578"/>
                  <a:pt x="4863" y="5593"/>
                </a:cubicBezTo>
                <a:lnTo>
                  <a:pt x="4863" y="5654"/>
                </a:lnTo>
                <a:cubicBezTo>
                  <a:pt x="4863" y="5684"/>
                  <a:pt x="4833" y="5715"/>
                  <a:pt x="4803" y="5715"/>
                </a:cubicBezTo>
                <a:cubicBezTo>
                  <a:pt x="4803" y="5715"/>
                  <a:pt x="4772" y="5745"/>
                  <a:pt x="4772" y="5745"/>
                </a:cubicBezTo>
                <a:lnTo>
                  <a:pt x="4681" y="5745"/>
                </a:lnTo>
                <a:cubicBezTo>
                  <a:pt x="4681" y="5723"/>
                  <a:pt x="4681" y="5685"/>
                  <a:pt x="4681" y="5654"/>
                </a:cubicBezTo>
                <a:lnTo>
                  <a:pt x="4711" y="5593"/>
                </a:lnTo>
                <a:cubicBezTo>
                  <a:pt x="4742" y="5578"/>
                  <a:pt x="4772" y="5570"/>
                  <a:pt x="4799" y="5570"/>
                </a:cubicBezTo>
                <a:close/>
                <a:moveTo>
                  <a:pt x="5319" y="5927"/>
                </a:moveTo>
                <a:cubicBezTo>
                  <a:pt x="5350" y="5927"/>
                  <a:pt x="5380" y="5927"/>
                  <a:pt x="5410" y="5958"/>
                </a:cubicBezTo>
                <a:lnTo>
                  <a:pt x="5441" y="6019"/>
                </a:lnTo>
                <a:cubicBezTo>
                  <a:pt x="5422" y="6056"/>
                  <a:pt x="5392" y="6082"/>
                  <a:pt x="5357" y="6082"/>
                </a:cubicBezTo>
                <a:cubicBezTo>
                  <a:pt x="5335" y="6082"/>
                  <a:pt x="5312" y="6072"/>
                  <a:pt x="5289" y="6049"/>
                </a:cubicBezTo>
                <a:lnTo>
                  <a:pt x="5258" y="5988"/>
                </a:lnTo>
                <a:cubicBezTo>
                  <a:pt x="5289" y="5958"/>
                  <a:pt x="5289" y="5958"/>
                  <a:pt x="5319" y="5958"/>
                </a:cubicBezTo>
                <a:lnTo>
                  <a:pt x="5319" y="5927"/>
                </a:lnTo>
                <a:close/>
                <a:moveTo>
                  <a:pt x="9746" y="5996"/>
                </a:moveTo>
                <a:cubicBezTo>
                  <a:pt x="9757" y="5996"/>
                  <a:pt x="9772" y="6003"/>
                  <a:pt x="9787" y="6019"/>
                </a:cubicBezTo>
                <a:lnTo>
                  <a:pt x="9848" y="6049"/>
                </a:lnTo>
                <a:lnTo>
                  <a:pt x="9848" y="6079"/>
                </a:lnTo>
                <a:lnTo>
                  <a:pt x="9848" y="6110"/>
                </a:lnTo>
                <a:cubicBezTo>
                  <a:pt x="9848" y="6140"/>
                  <a:pt x="9848" y="6171"/>
                  <a:pt x="9848" y="6201"/>
                </a:cubicBezTo>
                <a:cubicBezTo>
                  <a:pt x="9848" y="6231"/>
                  <a:pt x="9787" y="6231"/>
                  <a:pt x="9727" y="6231"/>
                </a:cubicBezTo>
                <a:lnTo>
                  <a:pt x="9696" y="6231"/>
                </a:lnTo>
                <a:cubicBezTo>
                  <a:pt x="9666" y="6201"/>
                  <a:pt x="9666" y="6171"/>
                  <a:pt x="9666" y="6171"/>
                </a:cubicBezTo>
                <a:cubicBezTo>
                  <a:pt x="9666" y="6140"/>
                  <a:pt x="9666" y="6140"/>
                  <a:pt x="9666" y="6110"/>
                </a:cubicBezTo>
                <a:lnTo>
                  <a:pt x="9635" y="6079"/>
                </a:lnTo>
                <a:lnTo>
                  <a:pt x="9666" y="6019"/>
                </a:lnTo>
                <a:lnTo>
                  <a:pt x="9727" y="6019"/>
                </a:lnTo>
                <a:cubicBezTo>
                  <a:pt x="9727" y="6003"/>
                  <a:pt x="9734" y="5996"/>
                  <a:pt x="9746" y="5996"/>
                </a:cubicBezTo>
                <a:close/>
                <a:moveTo>
                  <a:pt x="6474" y="6201"/>
                </a:moveTo>
                <a:lnTo>
                  <a:pt x="6505" y="6231"/>
                </a:lnTo>
                <a:cubicBezTo>
                  <a:pt x="6535" y="6262"/>
                  <a:pt x="6535" y="6292"/>
                  <a:pt x="6505" y="6323"/>
                </a:cubicBezTo>
                <a:cubicBezTo>
                  <a:pt x="6505" y="6353"/>
                  <a:pt x="6444" y="6353"/>
                  <a:pt x="6414" y="6353"/>
                </a:cubicBezTo>
                <a:cubicBezTo>
                  <a:pt x="6353" y="6353"/>
                  <a:pt x="6322" y="6323"/>
                  <a:pt x="6322" y="6262"/>
                </a:cubicBezTo>
                <a:lnTo>
                  <a:pt x="6322" y="6231"/>
                </a:lnTo>
                <a:cubicBezTo>
                  <a:pt x="6353" y="6201"/>
                  <a:pt x="6383" y="6201"/>
                  <a:pt x="6444" y="6201"/>
                </a:cubicBezTo>
                <a:close/>
                <a:moveTo>
                  <a:pt x="3830" y="6383"/>
                </a:moveTo>
                <a:cubicBezTo>
                  <a:pt x="3860" y="6414"/>
                  <a:pt x="3860" y="6475"/>
                  <a:pt x="3830" y="6535"/>
                </a:cubicBezTo>
                <a:lnTo>
                  <a:pt x="3769" y="6535"/>
                </a:lnTo>
                <a:lnTo>
                  <a:pt x="3708" y="6505"/>
                </a:lnTo>
                <a:lnTo>
                  <a:pt x="3708" y="6444"/>
                </a:lnTo>
                <a:lnTo>
                  <a:pt x="3739" y="6444"/>
                </a:lnTo>
                <a:lnTo>
                  <a:pt x="3739" y="6414"/>
                </a:lnTo>
                <a:lnTo>
                  <a:pt x="3830" y="6383"/>
                </a:lnTo>
                <a:close/>
                <a:moveTo>
                  <a:pt x="7751" y="6535"/>
                </a:moveTo>
                <a:cubicBezTo>
                  <a:pt x="7781" y="6535"/>
                  <a:pt x="7812" y="6535"/>
                  <a:pt x="7842" y="6566"/>
                </a:cubicBezTo>
                <a:lnTo>
                  <a:pt x="7873" y="6566"/>
                </a:lnTo>
                <a:lnTo>
                  <a:pt x="7873" y="6657"/>
                </a:lnTo>
                <a:lnTo>
                  <a:pt x="7721" y="6657"/>
                </a:lnTo>
                <a:lnTo>
                  <a:pt x="7660" y="6596"/>
                </a:lnTo>
                <a:lnTo>
                  <a:pt x="7690" y="6596"/>
                </a:lnTo>
                <a:lnTo>
                  <a:pt x="7690" y="6566"/>
                </a:lnTo>
                <a:cubicBezTo>
                  <a:pt x="7721" y="6535"/>
                  <a:pt x="7721" y="6535"/>
                  <a:pt x="7751" y="6535"/>
                </a:cubicBezTo>
                <a:close/>
                <a:moveTo>
                  <a:pt x="5137" y="6475"/>
                </a:moveTo>
                <a:cubicBezTo>
                  <a:pt x="5137" y="6475"/>
                  <a:pt x="5167" y="6505"/>
                  <a:pt x="5198" y="6505"/>
                </a:cubicBezTo>
                <a:cubicBezTo>
                  <a:pt x="5198" y="6505"/>
                  <a:pt x="5228" y="6505"/>
                  <a:pt x="5228" y="6535"/>
                </a:cubicBezTo>
                <a:lnTo>
                  <a:pt x="5289" y="6596"/>
                </a:lnTo>
                <a:lnTo>
                  <a:pt x="5289" y="6627"/>
                </a:lnTo>
                <a:cubicBezTo>
                  <a:pt x="5258" y="6657"/>
                  <a:pt x="5258" y="6687"/>
                  <a:pt x="5289" y="6718"/>
                </a:cubicBezTo>
                <a:lnTo>
                  <a:pt x="5319" y="6718"/>
                </a:lnTo>
                <a:cubicBezTo>
                  <a:pt x="5319" y="6779"/>
                  <a:pt x="5289" y="6839"/>
                  <a:pt x="5228" y="6839"/>
                </a:cubicBezTo>
                <a:lnTo>
                  <a:pt x="5137" y="6839"/>
                </a:lnTo>
                <a:lnTo>
                  <a:pt x="5137" y="6809"/>
                </a:lnTo>
                <a:cubicBezTo>
                  <a:pt x="5137" y="6809"/>
                  <a:pt x="5106" y="6779"/>
                  <a:pt x="5106" y="6748"/>
                </a:cubicBezTo>
                <a:cubicBezTo>
                  <a:pt x="5076" y="6748"/>
                  <a:pt x="5076" y="6748"/>
                  <a:pt x="5046" y="6718"/>
                </a:cubicBezTo>
                <a:lnTo>
                  <a:pt x="5076" y="6718"/>
                </a:lnTo>
                <a:lnTo>
                  <a:pt x="5046" y="6657"/>
                </a:lnTo>
                <a:lnTo>
                  <a:pt x="5046" y="6627"/>
                </a:lnTo>
                <a:lnTo>
                  <a:pt x="5046" y="6596"/>
                </a:lnTo>
                <a:lnTo>
                  <a:pt x="5046" y="6505"/>
                </a:lnTo>
                <a:cubicBezTo>
                  <a:pt x="5046" y="6505"/>
                  <a:pt x="5076" y="6475"/>
                  <a:pt x="5076" y="6475"/>
                </a:cubicBezTo>
                <a:close/>
                <a:moveTo>
                  <a:pt x="3373" y="6887"/>
                </a:moveTo>
                <a:cubicBezTo>
                  <a:pt x="3391" y="6887"/>
                  <a:pt x="3404" y="6900"/>
                  <a:pt x="3404" y="6900"/>
                </a:cubicBezTo>
                <a:lnTo>
                  <a:pt x="3435" y="6991"/>
                </a:lnTo>
                <a:lnTo>
                  <a:pt x="3465" y="7022"/>
                </a:lnTo>
                <a:cubicBezTo>
                  <a:pt x="3435" y="7052"/>
                  <a:pt x="3404" y="7052"/>
                  <a:pt x="3374" y="7052"/>
                </a:cubicBezTo>
                <a:cubicBezTo>
                  <a:pt x="3313" y="7052"/>
                  <a:pt x="3283" y="7022"/>
                  <a:pt x="3283" y="6961"/>
                </a:cubicBezTo>
                <a:lnTo>
                  <a:pt x="3283" y="6930"/>
                </a:lnTo>
                <a:cubicBezTo>
                  <a:pt x="3283" y="6900"/>
                  <a:pt x="3313" y="6900"/>
                  <a:pt x="3344" y="6900"/>
                </a:cubicBezTo>
                <a:cubicBezTo>
                  <a:pt x="3354" y="6890"/>
                  <a:pt x="3364" y="6887"/>
                  <a:pt x="3373" y="6887"/>
                </a:cubicBezTo>
                <a:close/>
                <a:moveTo>
                  <a:pt x="5593" y="7082"/>
                </a:moveTo>
                <a:cubicBezTo>
                  <a:pt x="5623" y="7082"/>
                  <a:pt x="5654" y="7113"/>
                  <a:pt x="5654" y="7143"/>
                </a:cubicBezTo>
                <a:lnTo>
                  <a:pt x="5684" y="7143"/>
                </a:lnTo>
                <a:cubicBezTo>
                  <a:pt x="5714" y="7174"/>
                  <a:pt x="5714" y="7204"/>
                  <a:pt x="5714" y="7234"/>
                </a:cubicBezTo>
                <a:lnTo>
                  <a:pt x="5714" y="7265"/>
                </a:lnTo>
                <a:lnTo>
                  <a:pt x="5684" y="7265"/>
                </a:lnTo>
                <a:lnTo>
                  <a:pt x="5654" y="7295"/>
                </a:lnTo>
                <a:lnTo>
                  <a:pt x="5654" y="7326"/>
                </a:lnTo>
                <a:lnTo>
                  <a:pt x="5623" y="7326"/>
                </a:lnTo>
                <a:cubicBezTo>
                  <a:pt x="5593" y="7356"/>
                  <a:pt x="5562" y="7356"/>
                  <a:pt x="5532" y="7356"/>
                </a:cubicBezTo>
                <a:cubicBezTo>
                  <a:pt x="5502" y="7326"/>
                  <a:pt x="5471" y="7326"/>
                  <a:pt x="5441" y="7295"/>
                </a:cubicBezTo>
                <a:lnTo>
                  <a:pt x="5410" y="7295"/>
                </a:lnTo>
                <a:lnTo>
                  <a:pt x="5410" y="7265"/>
                </a:lnTo>
                <a:cubicBezTo>
                  <a:pt x="5410" y="7234"/>
                  <a:pt x="5410" y="7234"/>
                  <a:pt x="5410" y="7204"/>
                </a:cubicBezTo>
                <a:cubicBezTo>
                  <a:pt x="5410" y="7174"/>
                  <a:pt x="5410" y="7174"/>
                  <a:pt x="5410" y="7143"/>
                </a:cubicBezTo>
                <a:cubicBezTo>
                  <a:pt x="5441" y="7143"/>
                  <a:pt x="5441" y="7113"/>
                  <a:pt x="5471" y="7113"/>
                </a:cubicBezTo>
                <a:cubicBezTo>
                  <a:pt x="5502" y="7113"/>
                  <a:pt x="5502" y="7113"/>
                  <a:pt x="5532" y="7143"/>
                </a:cubicBezTo>
                <a:lnTo>
                  <a:pt x="5532" y="7113"/>
                </a:lnTo>
                <a:lnTo>
                  <a:pt x="5562" y="7082"/>
                </a:lnTo>
                <a:close/>
                <a:moveTo>
                  <a:pt x="7265" y="7417"/>
                </a:moveTo>
                <a:cubicBezTo>
                  <a:pt x="7258" y="7423"/>
                  <a:pt x="7253" y="7431"/>
                  <a:pt x="7249" y="7440"/>
                </a:cubicBezTo>
                <a:lnTo>
                  <a:pt x="7249" y="7440"/>
                </a:lnTo>
                <a:lnTo>
                  <a:pt x="7295" y="7417"/>
                </a:lnTo>
                <a:close/>
                <a:moveTo>
                  <a:pt x="9727" y="7174"/>
                </a:moveTo>
                <a:cubicBezTo>
                  <a:pt x="9757" y="7174"/>
                  <a:pt x="9787" y="7204"/>
                  <a:pt x="9787" y="7234"/>
                </a:cubicBezTo>
                <a:lnTo>
                  <a:pt x="9787" y="7265"/>
                </a:lnTo>
                <a:cubicBezTo>
                  <a:pt x="9818" y="7295"/>
                  <a:pt x="9818" y="7326"/>
                  <a:pt x="9818" y="7356"/>
                </a:cubicBezTo>
                <a:lnTo>
                  <a:pt x="9818" y="7417"/>
                </a:lnTo>
                <a:lnTo>
                  <a:pt x="9787" y="7447"/>
                </a:lnTo>
                <a:lnTo>
                  <a:pt x="9727" y="7447"/>
                </a:lnTo>
                <a:lnTo>
                  <a:pt x="9727" y="7417"/>
                </a:lnTo>
                <a:cubicBezTo>
                  <a:pt x="9696" y="7386"/>
                  <a:pt x="9666" y="7356"/>
                  <a:pt x="9666" y="7326"/>
                </a:cubicBezTo>
                <a:lnTo>
                  <a:pt x="9666" y="7265"/>
                </a:lnTo>
                <a:cubicBezTo>
                  <a:pt x="9666" y="7234"/>
                  <a:pt x="9666" y="7234"/>
                  <a:pt x="9666" y="7204"/>
                </a:cubicBezTo>
                <a:lnTo>
                  <a:pt x="9727" y="7174"/>
                </a:lnTo>
                <a:close/>
                <a:moveTo>
                  <a:pt x="7356" y="7356"/>
                </a:moveTo>
                <a:lnTo>
                  <a:pt x="7386" y="7417"/>
                </a:lnTo>
                <a:cubicBezTo>
                  <a:pt x="7386" y="7447"/>
                  <a:pt x="7386" y="7447"/>
                  <a:pt x="7386" y="7447"/>
                </a:cubicBezTo>
                <a:lnTo>
                  <a:pt x="7417" y="7478"/>
                </a:lnTo>
                <a:lnTo>
                  <a:pt x="7417" y="7508"/>
                </a:lnTo>
                <a:cubicBezTo>
                  <a:pt x="7386" y="7538"/>
                  <a:pt x="7386" y="7538"/>
                  <a:pt x="7356" y="7538"/>
                </a:cubicBezTo>
                <a:lnTo>
                  <a:pt x="7325" y="7569"/>
                </a:lnTo>
                <a:cubicBezTo>
                  <a:pt x="7295" y="7569"/>
                  <a:pt x="7295" y="7569"/>
                  <a:pt x="7265" y="7538"/>
                </a:cubicBezTo>
                <a:lnTo>
                  <a:pt x="7265" y="7508"/>
                </a:lnTo>
                <a:cubicBezTo>
                  <a:pt x="7241" y="7508"/>
                  <a:pt x="7236" y="7471"/>
                  <a:pt x="7249" y="7440"/>
                </a:cubicBezTo>
                <a:lnTo>
                  <a:pt x="7249" y="7440"/>
                </a:lnTo>
                <a:lnTo>
                  <a:pt x="7234" y="7447"/>
                </a:lnTo>
                <a:lnTo>
                  <a:pt x="7234" y="7356"/>
                </a:lnTo>
                <a:close/>
                <a:moveTo>
                  <a:pt x="9514" y="7546"/>
                </a:moveTo>
                <a:cubicBezTo>
                  <a:pt x="9537" y="7546"/>
                  <a:pt x="9559" y="7554"/>
                  <a:pt x="9575" y="7569"/>
                </a:cubicBezTo>
                <a:lnTo>
                  <a:pt x="9666" y="7569"/>
                </a:lnTo>
                <a:lnTo>
                  <a:pt x="9666" y="7599"/>
                </a:lnTo>
                <a:cubicBezTo>
                  <a:pt x="9666" y="7630"/>
                  <a:pt x="9666" y="7690"/>
                  <a:pt x="9666" y="7721"/>
                </a:cubicBezTo>
                <a:cubicBezTo>
                  <a:pt x="9635" y="7751"/>
                  <a:pt x="9575" y="7782"/>
                  <a:pt x="9544" y="7812"/>
                </a:cubicBezTo>
                <a:lnTo>
                  <a:pt x="9483" y="7812"/>
                </a:lnTo>
                <a:cubicBezTo>
                  <a:pt x="9453" y="7782"/>
                  <a:pt x="9453" y="7782"/>
                  <a:pt x="9423" y="7782"/>
                </a:cubicBezTo>
                <a:lnTo>
                  <a:pt x="9392" y="7721"/>
                </a:lnTo>
                <a:lnTo>
                  <a:pt x="9392" y="7690"/>
                </a:lnTo>
                <a:cubicBezTo>
                  <a:pt x="9392" y="7660"/>
                  <a:pt x="9392" y="7660"/>
                  <a:pt x="9392" y="7660"/>
                </a:cubicBezTo>
                <a:lnTo>
                  <a:pt x="9423" y="7630"/>
                </a:lnTo>
                <a:cubicBezTo>
                  <a:pt x="9423" y="7630"/>
                  <a:pt x="9423" y="7599"/>
                  <a:pt x="9453" y="7569"/>
                </a:cubicBezTo>
                <a:cubicBezTo>
                  <a:pt x="9468" y="7554"/>
                  <a:pt x="9491" y="7546"/>
                  <a:pt x="9514" y="7546"/>
                </a:cubicBezTo>
                <a:close/>
                <a:moveTo>
                  <a:pt x="8055" y="7903"/>
                </a:moveTo>
                <a:cubicBezTo>
                  <a:pt x="8085" y="7934"/>
                  <a:pt x="8116" y="7964"/>
                  <a:pt x="8085" y="8025"/>
                </a:cubicBezTo>
                <a:lnTo>
                  <a:pt x="8055" y="8086"/>
                </a:lnTo>
                <a:lnTo>
                  <a:pt x="7994" y="8116"/>
                </a:lnTo>
                <a:lnTo>
                  <a:pt x="7933" y="8055"/>
                </a:lnTo>
                <a:lnTo>
                  <a:pt x="7933" y="8025"/>
                </a:lnTo>
                <a:cubicBezTo>
                  <a:pt x="7933" y="8025"/>
                  <a:pt x="7933" y="7994"/>
                  <a:pt x="7933" y="7994"/>
                </a:cubicBezTo>
                <a:cubicBezTo>
                  <a:pt x="7933" y="7964"/>
                  <a:pt x="7933" y="7934"/>
                  <a:pt x="7994" y="7903"/>
                </a:cubicBezTo>
                <a:close/>
                <a:moveTo>
                  <a:pt x="5644" y="8164"/>
                </a:moveTo>
                <a:cubicBezTo>
                  <a:pt x="5656" y="8164"/>
                  <a:pt x="5663" y="8186"/>
                  <a:pt x="5684" y="8207"/>
                </a:cubicBezTo>
                <a:cubicBezTo>
                  <a:pt x="5684" y="8207"/>
                  <a:pt x="5684" y="8238"/>
                  <a:pt x="5684" y="8268"/>
                </a:cubicBezTo>
                <a:lnTo>
                  <a:pt x="5684" y="8298"/>
                </a:lnTo>
                <a:lnTo>
                  <a:pt x="5654" y="8298"/>
                </a:lnTo>
                <a:lnTo>
                  <a:pt x="5654" y="8329"/>
                </a:lnTo>
                <a:lnTo>
                  <a:pt x="5623" y="8329"/>
                </a:lnTo>
                <a:cubicBezTo>
                  <a:pt x="5613" y="8339"/>
                  <a:pt x="5600" y="8342"/>
                  <a:pt x="5585" y="8342"/>
                </a:cubicBezTo>
                <a:cubicBezTo>
                  <a:pt x="5556" y="8342"/>
                  <a:pt x="5522" y="8329"/>
                  <a:pt x="5502" y="8329"/>
                </a:cubicBezTo>
                <a:lnTo>
                  <a:pt x="5502" y="8298"/>
                </a:lnTo>
                <a:lnTo>
                  <a:pt x="5502" y="8238"/>
                </a:lnTo>
                <a:cubicBezTo>
                  <a:pt x="5502" y="8216"/>
                  <a:pt x="5517" y="8195"/>
                  <a:pt x="5536" y="8195"/>
                </a:cubicBezTo>
                <a:cubicBezTo>
                  <a:pt x="5545" y="8195"/>
                  <a:pt x="5554" y="8198"/>
                  <a:pt x="5562" y="8207"/>
                </a:cubicBezTo>
                <a:lnTo>
                  <a:pt x="5593" y="8177"/>
                </a:lnTo>
                <a:lnTo>
                  <a:pt x="5623" y="8177"/>
                </a:lnTo>
                <a:cubicBezTo>
                  <a:pt x="5632" y="8168"/>
                  <a:pt x="5638" y="8164"/>
                  <a:pt x="5644" y="8164"/>
                </a:cubicBezTo>
                <a:close/>
                <a:moveTo>
                  <a:pt x="6158" y="8286"/>
                </a:moveTo>
                <a:cubicBezTo>
                  <a:pt x="6201" y="8286"/>
                  <a:pt x="6239" y="8315"/>
                  <a:pt x="6262" y="8359"/>
                </a:cubicBezTo>
                <a:cubicBezTo>
                  <a:pt x="6262" y="8389"/>
                  <a:pt x="6262" y="8420"/>
                  <a:pt x="6262" y="8450"/>
                </a:cubicBezTo>
                <a:lnTo>
                  <a:pt x="6110" y="8450"/>
                </a:lnTo>
                <a:cubicBezTo>
                  <a:pt x="6079" y="8450"/>
                  <a:pt x="6049" y="8389"/>
                  <a:pt x="6079" y="8359"/>
                </a:cubicBezTo>
                <a:lnTo>
                  <a:pt x="6079" y="8298"/>
                </a:lnTo>
                <a:lnTo>
                  <a:pt x="6110" y="8298"/>
                </a:lnTo>
                <a:cubicBezTo>
                  <a:pt x="6126" y="8290"/>
                  <a:pt x="6142" y="8286"/>
                  <a:pt x="6158" y="8286"/>
                </a:cubicBezTo>
                <a:close/>
                <a:moveTo>
                  <a:pt x="4012" y="8238"/>
                </a:moveTo>
                <a:cubicBezTo>
                  <a:pt x="4073" y="8268"/>
                  <a:pt x="4043" y="8329"/>
                  <a:pt x="4043" y="8359"/>
                </a:cubicBezTo>
                <a:cubicBezTo>
                  <a:pt x="4043" y="8389"/>
                  <a:pt x="4043" y="8420"/>
                  <a:pt x="4043" y="8450"/>
                </a:cubicBezTo>
                <a:cubicBezTo>
                  <a:pt x="4043" y="8450"/>
                  <a:pt x="4012" y="8481"/>
                  <a:pt x="4012" y="8481"/>
                </a:cubicBezTo>
                <a:lnTo>
                  <a:pt x="3982" y="8481"/>
                </a:lnTo>
                <a:cubicBezTo>
                  <a:pt x="3951" y="8511"/>
                  <a:pt x="3921" y="8511"/>
                  <a:pt x="3891" y="8511"/>
                </a:cubicBezTo>
                <a:cubicBezTo>
                  <a:pt x="3860" y="8511"/>
                  <a:pt x="3830" y="8481"/>
                  <a:pt x="3830" y="8450"/>
                </a:cubicBezTo>
                <a:lnTo>
                  <a:pt x="3830" y="8389"/>
                </a:lnTo>
                <a:cubicBezTo>
                  <a:pt x="3830" y="8389"/>
                  <a:pt x="3860" y="8389"/>
                  <a:pt x="3860" y="8359"/>
                </a:cubicBezTo>
                <a:lnTo>
                  <a:pt x="3891" y="8238"/>
                </a:lnTo>
                <a:close/>
                <a:moveTo>
                  <a:pt x="8024" y="8876"/>
                </a:moveTo>
                <a:cubicBezTo>
                  <a:pt x="8024" y="8906"/>
                  <a:pt x="8024" y="8937"/>
                  <a:pt x="8024" y="8967"/>
                </a:cubicBezTo>
                <a:cubicBezTo>
                  <a:pt x="7994" y="8997"/>
                  <a:pt x="7964" y="8997"/>
                  <a:pt x="7933" y="8997"/>
                </a:cubicBezTo>
                <a:lnTo>
                  <a:pt x="7903" y="8997"/>
                </a:lnTo>
                <a:lnTo>
                  <a:pt x="7842" y="8967"/>
                </a:lnTo>
                <a:cubicBezTo>
                  <a:pt x="7842" y="8967"/>
                  <a:pt x="7842" y="8937"/>
                  <a:pt x="7842" y="8906"/>
                </a:cubicBezTo>
                <a:lnTo>
                  <a:pt x="7903" y="8876"/>
                </a:lnTo>
                <a:close/>
                <a:moveTo>
                  <a:pt x="7462" y="8975"/>
                </a:moveTo>
                <a:cubicBezTo>
                  <a:pt x="7477" y="8975"/>
                  <a:pt x="7493" y="8982"/>
                  <a:pt x="7508" y="8997"/>
                </a:cubicBezTo>
                <a:cubicBezTo>
                  <a:pt x="7538" y="9028"/>
                  <a:pt x="7538" y="9058"/>
                  <a:pt x="7508" y="9089"/>
                </a:cubicBezTo>
                <a:lnTo>
                  <a:pt x="7417" y="9089"/>
                </a:lnTo>
                <a:cubicBezTo>
                  <a:pt x="7417" y="9089"/>
                  <a:pt x="7417" y="9058"/>
                  <a:pt x="7417" y="9058"/>
                </a:cubicBezTo>
                <a:lnTo>
                  <a:pt x="7417" y="8997"/>
                </a:lnTo>
                <a:cubicBezTo>
                  <a:pt x="7432" y="8982"/>
                  <a:pt x="7447" y="8975"/>
                  <a:pt x="7462" y="8975"/>
                </a:cubicBezTo>
                <a:close/>
                <a:moveTo>
                  <a:pt x="6140" y="9605"/>
                </a:moveTo>
                <a:cubicBezTo>
                  <a:pt x="6170" y="9605"/>
                  <a:pt x="6231" y="9636"/>
                  <a:pt x="6231" y="9666"/>
                </a:cubicBezTo>
                <a:cubicBezTo>
                  <a:pt x="6262" y="9696"/>
                  <a:pt x="6262" y="9727"/>
                  <a:pt x="6231" y="9727"/>
                </a:cubicBezTo>
                <a:lnTo>
                  <a:pt x="6262" y="9757"/>
                </a:lnTo>
                <a:lnTo>
                  <a:pt x="6262" y="9788"/>
                </a:lnTo>
                <a:cubicBezTo>
                  <a:pt x="6262" y="9818"/>
                  <a:pt x="6262" y="9818"/>
                  <a:pt x="6262" y="9818"/>
                </a:cubicBezTo>
                <a:cubicBezTo>
                  <a:pt x="6231" y="9848"/>
                  <a:pt x="6201" y="9909"/>
                  <a:pt x="6170" y="9909"/>
                </a:cubicBezTo>
                <a:lnTo>
                  <a:pt x="6140" y="9940"/>
                </a:lnTo>
                <a:lnTo>
                  <a:pt x="6018" y="9940"/>
                </a:lnTo>
                <a:lnTo>
                  <a:pt x="6049" y="9879"/>
                </a:lnTo>
                <a:cubicBezTo>
                  <a:pt x="6018" y="9879"/>
                  <a:pt x="6018" y="9848"/>
                  <a:pt x="5988" y="9818"/>
                </a:cubicBezTo>
                <a:cubicBezTo>
                  <a:pt x="5988" y="9818"/>
                  <a:pt x="5988" y="9788"/>
                  <a:pt x="5988" y="9757"/>
                </a:cubicBezTo>
                <a:lnTo>
                  <a:pt x="5988" y="9727"/>
                </a:lnTo>
                <a:cubicBezTo>
                  <a:pt x="5988" y="9696"/>
                  <a:pt x="5988" y="9696"/>
                  <a:pt x="5988" y="9696"/>
                </a:cubicBezTo>
                <a:lnTo>
                  <a:pt x="5988" y="9636"/>
                </a:lnTo>
                <a:cubicBezTo>
                  <a:pt x="6049" y="9605"/>
                  <a:pt x="6079" y="9605"/>
                  <a:pt x="6140" y="9605"/>
                </a:cubicBezTo>
                <a:close/>
                <a:moveTo>
                  <a:pt x="9742" y="9745"/>
                </a:moveTo>
                <a:cubicBezTo>
                  <a:pt x="9772" y="9745"/>
                  <a:pt x="9787" y="9766"/>
                  <a:pt x="9787" y="9788"/>
                </a:cubicBezTo>
                <a:lnTo>
                  <a:pt x="9818" y="9818"/>
                </a:lnTo>
                <a:lnTo>
                  <a:pt x="9818" y="9848"/>
                </a:lnTo>
                <a:lnTo>
                  <a:pt x="9848" y="9818"/>
                </a:lnTo>
                <a:lnTo>
                  <a:pt x="9879" y="9848"/>
                </a:lnTo>
                <a:lnTo>
                  <a:pt x="9879" y="9879"/>
                </a:lnTo>
                <a:cubicBezTo>
                  <a:pt x="9848" y="9909"/>
                  <a:pt x="9818" y="9940"/>
                  <a:pt x="9787" y="9940"/>
                </a:cubicBezTo>
                <a:lnTo>
                  <a:pt x="9696" y="9940"/>
                </a:lnTo>
                <a:cubicBezTo>
                  <a:pt x="9666" y="9909"/>
                  <a:pt x="9635" y="9879"/>
                  <a:pt x="9635" y="9848"/>
                </a:cubicBezTo>
                <a:cubicBezTo>
                  <a:pt x="9635" y="9818"/>
                  <a:pt x="9635" y="9818"/>
                  <a:pt x="9635" y="9818"/>
                </a:cubicBezTo>
                <a:cubicBezTo>
                  <a:pt x="9635" y="9788"/>
                  <a:pt x="9635" y="9757"/>
                  <a:pt x="9666" y="9757"/>
                </a:cubicBezTo>
                <a:lnTo>
                  <a:pt x="9696" y="9757"/>
                </a:lnTo>
                <a:cubicBezTo>
                  <a:pt x="9714" y="9748"/>
                  <a:pt x="9729" y="9745"/>
                  <a:pt x="9742" y="9745"/>
                </a:cubicBezTo>
                <a:close/>
                <a:moveTo>
                  <a:pt x="8845" y="9848"/>
                </a:moveTo>
                <a:cubicBezTo>
                  <a:pt x="8876" y="9879"/>
                  <a:pt x="8876" y="9879"/>
                  <a:pt x="8876" y="9909"/>
                </a:cubicBezTo>
                <a:cubicBezTo>
                  <a:pt x="8906" y="9909"/>
                  <a:pt x="8906" y="9940"/>
                  <a:pt x="8906" y="9940"/>
                </a:cubicBezTo>
                <a:cubicBezTo>
                  <a:pt x="8906" y="9970"/>
                  <a:pt x="8906" y="9970"/>
                  <a:pt x="8906" y="9970"/>
                </a:cubicBezTo>
                <a:lnTo>
                  <a:pt x="8906" y="10000"/>
                </a:lnTo>
                <a:cubicBezTo>
                  <a:pt x="8906" y="10031"/>
                  <a:pt x="8906" y="10031"/>
                  <a:pt x="8906" y="10031"/>
                </a:cubicBezTo>
                <a:cubicBezTo>
                  <a:pt x="8906" y="10031"/>
                  <a:pt x="8906" y="10061"/>
                  <a:pt x="8906" y="10061"/>
                </a:cubicBezTo>
                <a:lnTo>
                  <a:pt x="8906" y="10092"/>
                </a:lnTo>
                <a:lnTo>
                  <a:pt x="8876" y="10122"/>
                </a:lnTo>
                <a:cubicBezTo>
                  <a:pt x="8876" y="10122"/>
                  <a:pt x="8845" y="10152"/>
                  <a:pt x="8845" y="10152"/>
                </a:cubicBezTo>
                <a:lnTo>
                  <a:pt x="8815" y="10152"/>
                </a:lnTo>
                <a:cubicBezTo>
                  <a:pt x="8800" y="10168"/>
                  <a:pt x="8777" y="10175"/>
                  <a:pt x="8754" y="10175"/>
                </a:cubicBezTo>
                <a:cubicBezTo>
                  <a:pt x="8731" y="10175"/>
                  <a:pt x="8708" y="10168"/>
                  <a:pt x="8693" y="10152"/>
                </a:cubicBezTo>
                <a:cubicBezTo>
                  <a:pt x="8663" y="10152"/>
                  <a:pt x="8632" y="10122"/>
                  <a:pt x="8632" y="10092"/>
                </a:cubicBezTo>
                <a:cubicBezTo>
                  <a:pt x="8632" y="10092"/>
                  <a:pt x="8632" y="10061"/>
                  <a:pt x="8632" y="10061"/>
                </a:cubicBezTo>
                <a:lnTo>
                  <a:pt x="8632" y="10031"/>
                </a:lnTo>
                <a:cubicBezTo>
                  <a:pt x="8632" y="10000"/>
                  <a:pt x="8632" y="10000"/>
                  <a:pt x="8632" y="9970"/>
                </a:cubicBezTo>
                <a:lnTo>
                  <a:pt x="8632" y="9909"/>
                </a:lnTo>
                <a:lnTo>
                  <a:pt x="8663" y="9909"/>
                </a:lnTo>
                <a:cubicBezTo>
                  <a:pt x="8681" y="9874"/>
                  <a:pt x="8709" y="9859"/>
                  <a:pt x="8735" y="9859"/>
                </a:cubicBezTo>
                <a:cubicBezTo>
                  <a:pt x="8754" y="9859"/>
                  <a:pt x="8772" y="9866"/>
                  <a:pt x="8784" y="9879"/>
                </a:cubicBezTo>
                <a:lnTo>
                  <a:pt x="8815" y="9848"/>
                </a:lnTo>
                <a:close/>
                <a:moveTo>
                  <a:pt x="3313" y="9940"/>
                </a:moveTo>
                <a:lnTo>
                  <a:pt x="3374" y="9970"/>
                </a:lnTo>
                <a:lnTo>
                  <a:pt x="3374" y="10000"/>
                </a:lnTo>
                <a:cubicBezTo>
                  <a:pt x="3374" y="10000"/>
                  <a:pt x="3404" y="10031"/>
                  <a:pt x="3404" y="10031"/>
                </a:cubicBezTo>
                <a:cubicBezTo>
                  <a:pt x="3435" y="10061"/>
                  <a:pt x="3435" y="10122"/>
                  <a:pt x="3435" y="10183"/>
                </a:cubicBezTo>
                <a:lnTo>
                  <a:pt x="3374" y="10152"/>
                </a:lnTo>
                <a:lnTo>
                  <a:pt x="3313" y="10152"/>
                </a:lnTo>
                <a:lnTo>
                  <a:pt x="3252" y="10183"/>
                </a:lnTo>
                <a:lnTo>
                  <a:pt x="3222" y="10183"/>
                </a:lnTo>
                <a:cubicBezTo>
                  <a:pt x="3192" y="10152"/>
                  <a:pt x="3192" y="10152"/>
                  <a:pt x="3192" y="10122"/>
                </a:cubicBezTo>
                <a:lnTo>
                  <a:pt x="3192" y="10031"/>
                </a:lnTo>
                <a:lnTo>
                  <a:pt x="3222" y="10031"/>
                </a:lnTo>
                <a:lnTo>
                  <a:pt x="3252" y="9970"/>
                </a:lnTo>
                <a:lnTo>
                  <a:pt x="3313" y="9940"/>
                </a:lnTo>
                <a:close/>
                <a:moveTo>
                  <a:pt x="1763" y="9970"/>
                </a:moveTo>
                <a:cubicBezTo>
                  <a:pt x="1793" y="9970"/>
                  <a:pt x="1793" y="10000"/>
                  <a:pt x="1793" y="10031"/>
                </a:cubicBezTo>
                <a:lnTo>
                  <a:pt x="1793" y="10061"/>
                </a:lnTo>
                <a:lnTo>
                  <a:pt x="1793" y="10092"/>
                </a:lnTo>
                <a:cubicBezTo>
                  <a:pt x="1824" y="10092"/>
                  <a:pt x="1854" y="10122"/>
                  <a:pt x="1824" y="10183"/>
                </a:cubicBezTo>
                <a:lnTo>
                  <a:pt x="1824" y="10152"/>
                </a:lnTo>
                <a:cubicBezTo>
                  <a:pt x="1824" y="10183"/>
                  <a:pt x="1824" y="10213"/>
                  <a:pt x="1793" y="10213"/>
                </a:cubicBezTo>
                <a:cubicBezTo>
                  <a:pt x="1793" y="10213"/>
                  <a:pt x="1793" y="10244"/>
                  <a:pt x="1793" y="10244"/>
                </a:cubicBezTo>
                <a:lnTo>
                  <a:pt x="1763" y="10274"/>
                </a:lnTo>
                <a:cubicBezTo>
                  <a:pt x="1733" y="10304"/>
                  <a:pt x="1733" y="10304"/>
                  <a:pt x="1702" y="10304"/>
                </a:cubicBezTo>
                <a:lnTo>
                  <a:pt x="1641" y="10304"/>
                </a:lnTo>
                <a:lnTo>
                  <a:pt x="1581" y="10244"/>
                </a:lnTo>
                <a:lnTo>
                  <a:pt x="1581" y="10183"/>
                </a:lnTo>
                <a:lnTo>
                  <a:pt x="1581" y="10152"/>
                </a:lnTo>
                <a:cubicBezTo>
                  <a:pt x="1581" y="10122"/>
                  <a:pt x="1581" y="10122"/>
                  <a:pt x="1581" y="10092"/>
                </a:cubicBezTo>
                <a:cubicBezTo>
                  <a:pt x="1581" y="10061"/>
                  <a:pt x="1611" y="10031"/>
                  <a:pt x="1641" y="10031"/>
                </a:cubicBezTo>
                <a:cubicBezTo>
                  <a:pt x="1641" y="10000"/>
                  <a:pt x="1641" y="10000"/>
                  <a:pt x="1672" y="9970"/>
                </a:cubicBezTo>
                <a:close/>
                <a:moveTo>
                  <a:pt x="3678" y="10061"/>
                </a:moveTo>
                <a:cubicBezTo>
                  <a:pt x="3708" y="10061"/>
                  <a:pt x="3739" y="10061"/>
                  <a:pt x="3739" y="10092"/>
                </a:cubicBezTo>
                <a:lnTo>
                  <a:pt x="3830" y="10092"/>
                </a:lnTo>
                <a:cubicBezTo>
                  <a:pt x="3830" y="10092"/>
                  <a:pt x="3860" y="10122"/>
                  <a:pt x="3891" y="10122"/>
                </a:cubicBezTo>
                <a:cubicBezTo>
                  <a:pt x="3891" y="10152"/>
                  <a:pt x="3891" y="10183"/>
                  <a:pt x="3891" y="10213"/>
                </a:cubicBezTo>
                <a:lnTo>
                  <a:pt x="3830" y="10274"/>
                </a:lnTo>
                <a:lnTo>
                  <a:pt x="3769" y="10274"/>
                </a:lnTo>
                <a:lnTo>
                  <a:pt x="3739" y="10335"/>
                </a:lnTo>
                <a:cubicBezTo>
                  <a:pt x="3723" y="10350"/>
                  <a:pt x="3716" y="10358"/>
                  <a:pt x="3708" y="10358"/>
                </a:cubicBezTo>
                <a:cubicBezTo>
                  <a:pt x="3701" y="10358"/>
                  <a:pt x="3693" y="10350"/>
                  <a:pt x="3678" y="10335"/>
                </a:cubicBezTo>
                <a:lnTo>
                  <a:pt x="3648" y="10335"/>
                </a:lnTo>
                <a:lnTo>
                  <a:pt x="3617" y="10304"/>
                </a:lnTo>
                <a:lnTo>
                  <a:pt x="3587" y="10244"/>
                </a:lnTo>
                <a:lnTo>
                  <a:pt x="3617" y="10213"/>
                </a:lnTo>
                <a:cubicBezTo>
                  <a:pt x="3587" y="10213"/>
                  <a:pt x="3587" y="10183"/>
                  <a:pt x="3617" y="10152"/>
                </a:cubicBezTo>
                <a:lnTo>
                  <a:pt x="3617" y="10092"/>
                </a:lnTo>
                <a:lnTo>
                  <a:pt x="3648" y="10092"/>
                </a:lnTo>
                <a:cubicBezTo>
                  <a:pt x="3648" y="10092"/>
                  <a:pt x="3678" y="10061"/>
                  <a:pt x="3678" y="10061"/>
                </a:cubicBezTo>
                <a:close/>
                <a:moveTo>
                  <a:pt x="7812" y="10213"/>
                </a:moveTo>
                <a:lnTo>
                  <a:pt x="7933" y="10274"/>
                </a:lnTo>
                <a:lnTo>
                  <a:pt x="7933" y="10335"/>
                </a:lnTo>
                <a:lnTo>
                  <a:pt x="7933" y="10365"/>
                </a:lnTo>
                <a:lnTo>
                  <a:pt x="7933" y="10396"/>
                </a:lnTo>
                <a:cubicBezTo>
                  <a:pt x="7933" y="10426"/>
                  <a:pt x="7903" y="10426"/>
                  <a:pt x="7903" y="10456"/>
                </a:cubicBezTo>
                <a:cubicBezTo>
                  <a:pt x="7873" y="10456"/>
                  <a:pt x="7873" y="10456"/>
                  <a:pt x="7873" y="10487"/>
                </a:cubicBezTo>
                <a:cubicBezTo>
                  <a:pt x="7873" y="10487"/>
                  <a:pt x="7842" y="10487"/>
                  <a:pt x="7842" y="10517"/>
                </a:cubicBezTo>
                <a:lnTo>
                  <a:pt x="7781" y="10517"/>
                </a:lnTo>
                <a:cubicBezTo>
                  <a:pt x="7781" y="10487"/>
                  <a:pt x="7751" y="10487"/>
                  <a:pt x="7751" y="10456"/>
                </a:cubicBezTo>
                <a:cubicBezTo>
                  <a:pt x="7751" y="10426"/>
                  <a:pt x="7751" y="10396"/>
                  <a:pt x="7751" y="10365"/>
                </a:cubicBezTo>
                <a:lnTo>
                  <a:pt x="7751" y="10335"/>
                </a:lnTo>
                <a:lnTo>
                  <a:pt x="7690" y="10304"/>
                </a:lnTo>
                <a:cubicBezTo>
                  <a:pt x="7690" y="10304"/>
                  <a:pt x="7690" y="10304"/>
                  <a:pt x="7690" y="10274"/>
                </a:cubicBezTo>
                <a:cubicBezTo>
                  <a:pt x="7721" y="10274"/>
                  <a:pt x="7721" y="10244"/>
                  <a:pt x="7751" y="10244"/>
                </a:cubicBezTo>
                <a:lnTo>
                  <a:pt x="7812" y="10213"/>
                </a:lnTo>
                <a:close/>
                <a:moveTo>
                  <a:pt x="9787" y="10456"/>
                </a:moveTo>
                <a:cubicBezTo>
                  <a:pt x="9818" y="10456"/>
                  <a:pt x="9879" y="10517"/>
                  <a:pt x="9879" y="10578"/>
                </a:cubicBezTo>
                <a:lnTo>
                  <a:pt x="9848" y="10639"/>
                </a:lnTo>
                <a:lnTo>
                  <a:pt x="9787" y="10639"/>
                </a:lnTo>
                <a:cubicBezTo>
                  <a:pt x="9727" y="10639"/>
                  <a:pt x="9696" y="10639"/>
                  <a:pt x="9696" y="10608"/>
                </a:cubicBezTo>
                <a:cubicBezTo>
                  <a:pt x="9666" y="10608"/>
                  <a:pt x="9666" y="10578"/>
                  <a:pt x="9666" y="10548"/>
                </a:cubicBezTo>
                <a:lnTo>
                  <a:pt x="9666" y="10517"/>
                </a:lnTo>
                <a:lnTo>
                  <a:pt x="9727" y="10456"/>
                </a:lnTo>
                <a:close/>
                <a:moveTo>
                  <a:pt x="6961" y="10882"/>
                </a:moveTo>
                <a:lnTo>
                  <a:pt x="6961" y="10912"/>
                </a:lnTo>
                <a:lnTo>
                  <a:pt x="7052" y="10912"/>
                </a:lnTo>
                <a:cubicBezTo>
                  <a:pt x="7082" y="10943"/>
                  <a:pt x="7113" y="10973"/>
                  <a:pt x="7113" y="11034"/>
                </a:cubicBezTo>
                <a:cubicBezTo>
                  <a:pt x="7143" y="11034"/>
                  <a:pt x="7143" y="11095"/>
                  <a:pt x="7113" y="11095"/>
                </a:cubicBezTo>
                <a:lnTo>
                  <a:pt x="7113" y="11125"/>
                </a:lnTo>
                <a:lnTo>
                  <a:pt x="7082" y="11155"/>
                </a:lnTo>
                <a:lnTo>
                  <a:pt x="7052" y="11186"/>
                </a:lnTo>
                <a:lnTo>
                  <a:pt x="6930" y="11186"/>
                </a:lnTo>
                <a:cubicBezTo>
                  <a:pt x="6900" y="11186"/>
                  <a:pt x="6839" y="11186"/>
                  <a:pt x="6839" y="11095"/>
                </a:cubicBezTo>
                <a:lnTo>
                  <a:pt x="6809" y="11034"/>
                </a:lnTo>
                <a:cubicBezTo>
                  <a:pt x="6809" y="11004"/>
                  <a:pt x="6839" y="10973"/>
                  <a:pt x="6839" y="10973"/>
                </a:cubicBezTo>
                <a:cubicBezTo>
                  <a:pt x="6839" y="10943"/>
                  <a:pt x="6839" y="10943"/>
                  <a:pt x="6839" y="10912"/>
                </a:cubicBezTo>
                <a:lnTo>
                  <a:pt x="6869" y="10912"/>
                </a:lnTo>
                <a:lnTo>
                  <a:pt x="6869" y="10882"/>
                </a:lnTo>
                <a:close/>
                <a:moveTo>
                  <a:pt x="5532" y="11034"/>
                </a:moveTo>
                <a:lnTo>
                  <a:pt x="5562" y="11064"/>
                </a:lnTo>
                <a:lnTo>
                  <a:pt x="5593" y="11125"/>
                </a:lnTo>
                <a:lnTo>
                  <a:pt x="5593" y="11155"/>
                </a:lnTo>
                <a:lnTo>
                  <a:pt x="5562" y="11186"/>
                </a:lnTo>
                <a:cubicBezTo>
                  <a:pt x="5545" y="11204"/>
                  <a:pt x="5527" y="11211"/>
                  <a:pt x="5511" y="11211"/>
                </a:cubicBezTo>
                <a:cubicBezTo>
                  <a:pt x="5471" y="11211"/>
                  <a:pt x="5441" y="11168"/>
                  <a:pt x="5441" y="11125"/>
                </a:cubicBezTo>
                <a:lnTo>
                  <a:pt x="5441" y="11095"/>
                </a:lnTo>
                <a:lnTo>
                  <a:pt x="5441" y="11064"/>
                </a:lnTo>
                <a:cubicBezTo>
                  <a:pt x="5441" y="11034"/>
                  <a:pt x="5502" y="11034"/>
                  <a:pt x="5532" y="11034"/>
                </a:cubicBezTo>
                <a:close/>
                <a:moveTo>
                  <a:pt x="7933" y="11551"/>
                </a:moveTo>
                <a:lnTo>
                  <a:pt x="7964" y="11611"/>
                </a:lnTo>
                <a:cubicBezTo>
                  <a:pt x="7933" y="11642"/>
                  <a:pt x="7933" y="11642"/>
                  <a:pt x="7933" y="11672"/>
                </a:cubicBezTo>
                <a:cubicBezTo>
                  <a:pt x="7903" y="11703"/>
                  <a:pt x="7873" y="11733"/>
                  <a:pt x="7842" y="11733"/>
                </a:cubicBezTo>
                <a:lnTo>
                  <a:pt x="7842" y="11763"/>
                </a:lnTo>
                <a:lnTo>
                  <a:pt x="7781" y="11763"/>
                </a:lnTo>
                <a:cubicBezTo>
                  <a:pt x="7781" y="11794"/>
                  <a:pt x="7751" y="11824"/>
                  <a:pt x="7721" y="11824"/>
                </a:cubicBezTo>
                <a:lnTo>
                  <a:pt x="7721" y="11794"/>
                </a:lnTo>
                <a:lnTo>
                  <a:pt x="7629" y="11794"/>
                </a:lnTo>
                <a:lnTo>
                  <a:pt x="7629" y="11642"/>
                </a:lnTo>
                <a:lnTo>
                  <a:pt x="7690" y="11581"/>
                </a:lnTo>
                <a:lnTo>
                  <a:pt x="7721" y="11581"/>
                </a:lnTo>
                <a:lnTo>
                  <a:pt x="7721" y="11551"/>
                </a:lnTo>
                <a:close/>
                <a:moveTo>
                  <a:pt x="4590" y="11672"/>
                </a:moveTo>
                <a:cubicBezTo>
                  <a:pt x="4620" y="11672"/>
                  <a:pt x="4681" y="11672"/>
                  <a:pt x="4742" y="11703"/>
                </a:cubicBezTo>
                <a:lnTo>
                  <a:pt x="4742" y="11763"/>
                </a:lnTo>
                <a:cubicBezTo>
                  <a:pt x="4742" y="11763"/>
                  <a:pt x="4742" y="11794"/>
                  <a:pt x="4742" y="11824"/>
                </a:cubicBezTo>
                <a:lnTo>
                  <a:pt x="4711" y="11885"/>
                </a:lnTo>
                <a:lnTo>
                  <a:pt x="4559" y="11885"/>
                </a:lnTo>
                <a:cubicBezTo>
                  <a:pt x="4499" y="11855"/>
                  <a:pt x="4499" y="11824"/>
                  <a:pt x="4499" y="11763"/>
                </a:cubicBezTo>
                <a:lnTo>
                  <a:pt x="4468" y="11733"/>
                </a:lnTo>
                <a:lnTo>
                  <a:pt x="4468" y="11733"/>
                </a:lnTo>
                <a:cubicBezTo>
                  <a:pt x="4499" y="11672"/>
                  <a:pt x="4529" y="11672"/>
                  <a:pt x="4590" y="11672"/>
                </a:cubicBezTo>
                <a:close/>
                <a:moveTo>
                  <a:pt x="6288" y="11599"/>
                </a:moveTo>
                <a:cubicBezTo>
                  <a:pt x="6310" y="11599"/>
                  <a:pt x="6331" y="11620"/>
                  <a:pt x="6353" y="11642"/>
                </a:cubicBezTo>
                <a:lnTo>
                  <a:pt x="6353" y="11672"/>
                </a:lnTo>
                <a:lnTo>
                  <a:pt x="6414" y="11703"/>
                </a:lnTo>
                <a:lnTo>
                  <a:pt x="6444" y="11794"/>
                </a:lnTo>
                <a:lnTo>
                  <a:pt x="6414" y="11824"/>
                </a:lnTo>
                <a:cubicBezTo>
                  <a:pt x="6383" y="11855"/>
                  <a:pt x="6353" y="11885"/>
                  <a:pt x="6322" y="11885"/>
                </a:cubicBezTo>
                <a:lnTo>
                  <a:pt x="6292" y="11885"/>
                </a:lnTo>
                <a:lnTo>
                  <a:pt x="6231" y="11915"/>
                </a:lnTo>
                <a:lnTo>
                  <a:pt x="6170" y="11885"/>
                </a:lnTo>
                <a:lnTo>
                  <a:pt x="6170" y="11824"/>
                </a:lnTo>
                <a:lnTo>
                  <a:pt x="6170" y="11733"/>
                </a:lnTo>
                <a:cubicBezTo>
                  <a:pt x="6140" y="11703"/>
                  <a:pt x="6140" y="11672"/>
                  <a:pt x="6170" y="11642"/>
                </a:cubicBezTo>
                <a:lnTo>
                  <a:pt x="6201" y="11611"/>
                </a:lnTo>
                <a:lnTo>
                  <a:pt x="6262" y="11611"/>
                </a:lnTo>
                <a:cubicBezTo>
                  <a:pt x="6270" y="11603"/>
                  <a:pt x="6279" y="11599"/>
                  <a:pt x="6288" y="11599"/>
                </a:cubicBezTo>
                <a:close/>
                <a:moveTo>
                  <a:pt x="4316" y="11703"/>
                </a:moveTo>
                <a:lnTo>
                  <a:pt x="4347" y="11794"/>
                </a:lnTo>
                <a:lnTo>
                  <a:pt x="4316" y="11824"/>
                </a:lnTo>
                <a:cubicBezTo>
                  <a:pt x="4286" y="11855"/>
                  <a:pt x="4286" y="11885"/>
                  <a:pt x="4255" y="11915"/>
                </a:cubicBezTo>
                <a:lnTo>
                  <a:pt x="4225" y="11915"/>
                </a:lnTo>
                <a:cubicBezTo>
                  <a:pt x="4195" y="11915"/>
                  <a:pt x="4195" y="11915"/>
                  <a:pt x="4164" y="11946"/>
                </a:cubicBezTo>
                <a:lnTo>
                  <a:pt x="4103" y="11915"/>
                </a:lnTo>
                <a:cubicBezTo>
                  <a:pt x="4103" y="11885"/>
                  <a:pt x="4103" y="11855"/>
                  <a:pt x="4103" y="11824"/>
                </a:cubicBezTo>
                <a:cubicBezTo>
                  <a:pt x="4134" y="11794"/>
                  <a:pt x="4134" y="11763"/>
                  <a:pt x="4164" y="11763"/>
                </a:cubicBezTo>
                <a:lnTo>
                  <a:pt x="4225" y="11703"/>
                </a:lnTo>
                <a:close/>
                <a:moveTo>
                  <a:pt x="1488" y="11882"/>
                </a:moveTo>
                <a:cubicBezTo>
                  <a:pt x="1515" y="11882"/>
                  <a:pt x="1546" y="11892"/>
                  <a:pt x="1581" y="11915"/>
                </a:cubicBezTo>
                <a:lnTo>
                  <a:pt x="1611" y="11976"/>
                </a:lnTo>
                <a:lnTo>
                  <a:pt x="1611" y="12007"/>
                </a:lnTo>
                <a:cubicBezTo>
                  <a:pt x="1611" y="12037"/>
                  <a:pt x="1611" y="12067"/>
                  <a:pt x="1581" y="12067"/>
                </a:cubicBezTo>
                <a:lnTo>
                  <a:pt x="1520" y="12098"/>
                </a:lnTo>
                <a:lnTo>
                  <a:pt x="1459" y="12128"/>
                </a:lnTo>
                <a:cubicBezTo>
                  <a:pt x="1429" y="12128"/>
                  <a:pt x="1398" y="12098"/>
                  <a:pt x="1368" y="12067"/>
                </a:cubicBezTo>
                <a:cubicBezTo>
                  <a:pt x="1368" y="12067"/>
                  <a:pt x="1337" y="12037"/>
                  <a:pt x="1337" y="12037"/>
                </a:cubicBezTo>
                <a:lnTo>
                  <a:pt x="1337" y="12007"/>
                </a:lnTo>
                <a:lnTo>
                  <a:pt x="1337" y="11946"/>
                </a:lnTo>
                <a:lnTo>
                  <a:pt x="1368" y="11946"/>
                </a:lnTo>
                <a:cubicBezTo>
                  <a:pt x="1405" y="11908"/>
                  <a:pt x="1443" y="11882"/>
                  <a:pt x="1488" y="11882"/>
                </a:cubicBezTo>
                <a:close/>
                <a:moveTo>
                  <a:pt x="7021" y="11824"/>
                </a:moveTo>
                <a:cubicBezTo>
                  <a:pt x="7052" y="11824"/>
                  <a:pt x="7113" y="11824"/>
                  <a:pt x="7143" y="11855"/>
                </a:cubicBezTo>
                <a:lnTo>
                  <a:pt x="7173" y="11855"/>
                </a:lnTo>
                <a:lnTo>
                  <a:pt x="7173" y="11885"/>
                </a:lnTo>
                <a:cubicBezTo>
                  <a:pt x="7173" y="11885"/>
                  <a:pt x="7173" y="11915"/>
                  <a:pt x="7173" y="11946"/>
                </a:cubicBezTo>
                <a:cubicBezTo>
                  <a:pt x="7173" y="11946"/>
                  <a:pt x="7173" y="11946"/>
                  <a:pt x="7173" y="11976"/>
                </a:cubicBezTo>
                <a:cubicBezTo>
                  <a:pt x="7173" y="11976"/>
                  <a:pt x="7173" y="12007"/>
                  <a:pt x="7173" y="12007"/>
                </a:cubicBezTo>
                <a:lnTo>
                  <a:pt x="7173" y="12037"/>
                </a:lnTo>
                <a:cubicBezTo>
                  <a:pt x="7173" y="12067"/>
                  <a:pt x="7143" y="12067"/>
                  <a:pt x="7143" y="12098"/>
                </a:cubicBezTo>
                <a:cubicBezTo>
                  <a:pt x="7097" y="12128"/>
                  <a:pt x="7052" y="12143"/>
                  <a:pt x="7006" y="12143"/>
                </a:cubicBezTo>
                <a:cubicBezTo>
                  <a:pt x="6961" y="12143"/>
                  <a:pt x="6915" y="12128"/>
                  <a:pt x="6869" y="12098"/>
                </a:cubicBezTo>
                <a:lnTo>
                  <a:pt x="6869" y="12067"/>
                </a:lnTo>
                <a:cubicBezTo>
                  <a:pt x="6869" y="12007"/>
                  <a:pt x="6869" y="11946"/>
                  <a:pt x="6869" y="11915"/>
                </a:cubicBezTo>
                <a:cubicBezTo>
                  <a:pt x="6900" y="11885"/>
                  <a:pt x="6900" y="11885"/>
                  <a:pt x="6930" y="11855"/>
                </a:cubicBezTo>
                <a:cubicBezTo>
                  <a:pt x="6961" y="11824"/>
                  <a:pt x="6991" y="11824"/>
                  <a:pt x="7021" y="11824"/>
                </a:cubicBezTo>
                <a:close/>
                <a:moveTo>
                  <a:pt x="6717" y="11976"/>
                </a:moveTo>
                <a:cubicBezTo>
                  <a:pt x="6748" y="11976"/>
                  <a:pt x="6748" y="12007"/>
                  <a:pt x="6778" y="12007"/>
                </a:cubicBezTo>
                <a:lnTo>
                  <a:pt x="6778" y="12037"/>
                </a:lnTo>
                <a:lnTo>
                  <a:pt x="6778" y="12067"/>
                </a:lnTo>
                <a:cubicBezTo>
                  <a:pt x="6778" y="12098"/>
                  <a:pt x="6809" y="12128"/>
                  <a:pt x="6809" y="12159"/>
                </a:cubicBezTo>
                <a:lnTo>
                  <a:pt x="6809" y="12219"/>
                </a:lnTo>
                <a:lnTo>
                  <a:pt x="6778" y="12219"/>
                </a:lnTo>
                <a:cubicBezTo>
                  <a:pt x="6778" y="12219"/>
                  <a:pt x="6778" y="12250"/>
                  <a:pt x="6778" y="12250"/>
                </a:cubicBezTo>
                <a:lnTo>
                  <a:pt x="6778" y="12280"/>
                </a:lnTo>
                <a:cubicBezTo>
                  <a:pt x="6748" y="12280"/>
                  <a:pt x="6748" y="12311"/>
                  <a:pt x="6717" y="12311"/>
                </a:cubicBezTo>
                <a:lnTo>
                  <a:pt x="6657" y="12341"/>
                </a:lnTo>
                <a:lnTo>
                  <a:pt x="6626" y="12341"/>
                </a:lnTo>
                <a:cubicBezTo>
                  <a:pt x="6596" y="12341"/>
                  <a:pt x="6565" y="12311"/>
                  <a:pt x="6565" y="12311"/>
                </a:cubicBezTo>
                <a:cubicBezTo>
                  <a:pt x="6535" y="12280"/>
                  <a:pt x="6535" y="12280"/>
                  <a:pt x="6565" y="12280"/>
                </a:cubicBezTo>
                <a:cubicBezTo>
                  <a:pt x="6535" y="12250"/>
                  <a:pt x="6535" y="12250"/>
                  <a:pt x="6565" y="12250"/>
                </a:cubicBezTo>
                <a:cubicBezTo>
                  <a:pt x="6535" y="12219"/>
                  <a:pt x="6535" y="12189"/>
                  <a:pt x="6565" y="12189"/>
                </a:cubicBezTo>
                <a:lnTo>
                  <a:pt x="6565" y="12128"/>
                </a:lnTo>
                <a:lnTo>
                  <a:pt x="6535" y="12067"/>
                </a:lnTo>
                <a:cubicBezTo>
                  <a:pt x="6565" y="12007"/>
                  <a:pt x="6596" y="11976"/>
                  <a:pt x="6626" y="11976"/>
                </a:cubicBezTo>
                <a:close/>
                <a:moveTo>
                  <a:pt x="3222" y="12432"/>
                </a:moveTo>
                <a:cubicBezTo>
                  <a:pt x="3252" y="12432"/>
                  <a:pt x="3283" y="12432"/>
                  <a:pt x="3313" y="12493"/>
                </a:cubicBezTo>
                <a:lnTo>
                  <a:pt x="3344" y="12523"/>
                </a:lnTo>
                <a:lnTo>
                  <a:pt x="3313" y="12523"/>
                </a:lnTo>
                <a:cubicBezTo>
                  <a:pt x="3313" y="12554"/>
                  <a:pt x="3313" y="12554"/>
                  <a:pt x="3283" y="12584"/>
                </a:cubicBezTo>
                <a:cubicBezTo>
                  <a:pt x="3283" y="12584"/>
                  <a:pt x="3283" y="12614"/>
                  <a:pt x="3252" y="12614"/>
                </a:cubicBezTo>
                <a:lnTo>
                  <a:pt x="3252" y="12645"/>
                </a:lnTo>
                <a:lnTo>
                  <a:pt x="3161" y="12645"/>
                </a:lnTo>
                <a:cubicBezTo>
                  <a:pt x="3131" y="12614"/>
                  <a:pt x="3131" y="12614"/>
                  <a:pt x="3131" y="12584"/>
                </a:cubicBezTo>
                <a:lnTo>
                  <a:pt x="3131" y="12523"/>
                </a:lnTo>
                <a:lnTo>
                  <a:pt x="3161" y="12493"/>
                </a:lnTo>
                <a:lnTo>
                  <a:pt x="3161" y="12462"/>
                </a:lnTo>
                <a:cubicBezTo>
                  <a:pt x="3161" y="12432"/>
                  <a:pt x="3192" y="12432"/>
                  <a:pt x="3222" y="12432"/>
                </a:cubicBezTo>
                <a:close/>
                <a:moveTo>
                  <a:pt x="7599" y="12554"/>
                </a:moveTo>
                <a:cubicBezTo>
                  <a:pt x="7629" y="12554"/>
                  <a:pt x="7660" y="12554"/>
                  <a:pt x="7690" y="12584"/>
                </a:cubicBezTo>
                <a:lnTo>
                  <a:pt x="7721" y="12584"/>
                </a:lnTo>
                <a:lnTo>
                  <a:pt x="7721" y="12675"/>
                </a:lnTo>
                <a:cubicBezTo>
                  <a:pt x="7721" y="12728"/>
                  <a:pt x="7679" y="12761"/>
                  <a:pt x="7633" y="12761"/>
                </a:cubicBezTo>
                <a:cubicBezTo>
                  <a:pt x="7600" y="12761"/>
                  <a:pt x="7564" y="12744"/>
                  <a:pt x="7538" y="12706"/>
                </a:cubicBezTo>
                <a:lnTo>
                  <a:pt x="7538" y="12645"/>
                </a:lnTo>
                <a:lnTo>
                  <a:pt x="7538" y="12614"/>
                </a:lnTo>
                <a:cubicBezTo>
                  <a:pt x="7569" y="12584"/>
                  <a:pt x="7569" y="12584"/>
                  <a:pt x="7599" y="12554"/>
                </a:cubicBezTo>
                <a:close/>
                <a:moveTo>
                  <a:pt x="6991" y="12645"/>
                </a:moveTo>
                <a:lnTo>
                  <a:pt x="7021" y="12706"/>
                </a:lnTo>
                <a:lnTo>
                  <a:pt x="6991" y="12736"/>
                </a:lnTo>
                <a:cubicBezTo>
                  <a:pt x="6991" y="12736"/>
                  <a:pt x="6991" y="12766"/>
                  <a:pt x="6991" y="12766"/>
                </a:cubicBezTo>
                <a:lnTo>
                  <a:pt x="6991" y="12797"/>
                </a:lnTo>
                <a:lnTo>
                  <a:pt x="6930" y="12827"/>
                </a:lnTo>
                <a:cubicBezTo>
                  <a:pt x="6869" y="12827"/>
                  <a:pt x="6839" y="12797"/>
                  <a:pt x="6839" y="12736"/>
                </a:cubicBezTo>
                <a:cubicBezTo>
                  <a:pt x="6839" y="12706"/>
                  <a:pt x="6869" y="12645"/>
                  <a:pt x="6930" y="12645"/>
                </a:cubicBezTo>
                <a:close/>
                <a:moveTo>
                  <a:pt x="1337" y="12645"/>
                </a:moveTo>
                <a:lnTo>
                  <a:pt x="1398" y="12706"/>
                </a:lnTo>
                <a:cubicBezTo>
                  <a:pt x="1398" y="12766"/>
                  <a:pt x="1398" y="12827"/>
                  <a:pt x="1368" y="12888"/>
                </a:cubicBezTo>
                <a:lnTo>
                  <a:pt x="1368" y="12858"/>
                </a:lnTo>
                <a:cubicBezTo>
                  <a:pt x="1368" y="12888"/>
                  <a:pt x="1337" y="12888"/>
                  <a:pt x="1307" y="12888"/>
                </a:cubicBezTo>
                <a:cubicBezTo>
                  <a:pt x="1307" y="12918"/>
                  <a:pt x="1277" y="12918"/>
                  <a:pt x="1277" y="12918"/>
                </a:cubicBezTo>
                <a:lnTo>
                  <a:pt x="1307" y="12949"/>
                </a:lnTo>
                <a:cubicBezTo>
                  <a:pt x="1337" y="12979"/>
                  <a:pt x="1337" y="12979"/>
                  <a:pt x="1307" y="13010"/>
                </a:cubicBezTo>
                <a:cubicBezTo>
                  <a:pt x="1307" y="13040"/>
                  <a:pt x="1307" y="13040"/>
                  <a:pt x="1307" y="13070"/>
                </a:cubicBezTo>
                <a:lnTo>
                  <a:pt x="1277" y="13101"/>
                </a:lnTo>
                <a:lnTo>
                  <a:pt x="1246" y="13101"/>
                </a:lnTo>
                <a:cubicBezTo>
                  <a:pt x="1185" y="13101"/>
                  <a:pt x="1125" y="13040"/>
                  <a:pt x="1155" y="12979"/>
                </a:cubicBezTo>
                <a:lnTo>
                  <a:pt x="1185" y="12918"/>
                </a:lnTo>
                <a:cubicBezTo>
                  <a:pt x="1216" y="12918"/>
                  <a:pt x="1216" y="12888"/>
                  <a:pt x="1246" y="12888"/>
                </a:cubicBezTo>
                <a:lnTo>
                  <a:pt x="1125" y="12888"/>
                </a:lnTo>
                <a:lnTo>
                  <a:pt x="1125" y="12858"/>
                </a:lnTo>
                <a:lnTo>
                  <a:pt x="1125" y="12827"/>
                </a:lnTo>
                <a:cubicBezTo>
                  <a:pt x="1125" y="12827"/>
                  <a:pt x="1094" y="12797"/>
                  <a:pt x="1094" y="12766"/>
                </a:cubicBezTo>
                <a:lnTo>
                  <a:pt x="1094" y="12736"/>
                </a:lnTo>
                <a:lnTo>
                  <a:pt x="1094" y="12706"/>
                </a:lnTo>
                <a:cubicBezTo>
                  <a:pt x="1094" y="12675"/>
                  <a:pt x="1125" y="12645"/>
                  <a:pt x="1155" y="12645"/>
                </a:cubicBezTo>
                <a:close/>
                <a:moveTo>
                  <a:pt x="8268" y="12949"/>
                </a:moveTo>
                <a:cubicBezTo>
                  <a:pt x="8298" y="12979"/>
                  <a:pt x="8298" y="12979"/>
                  <a:pt x="8298" y="13010"/>
                </a:cubicBezTo>
                <a:lnTo>
                  <a:pt x="8298" y="13040"/>
                </a:lnTo>
                <a:lnTo>
                  <a:pt x="8298" y="13070"/>
                </a:lnTo>
                <a:cubicBezTo>
                  <a:pt x="8298" y="13101"/>
                  <a:pt x="8268" y="13131"/>
                  <a:pt x="8237" y="13131"/>
                </a:cubicBezTo>
                <a:lnTo>
                  <a:pt x="8146" y="13131"/>
                </a:lnTo>
                <a:cubicBezTo>
                  <a:pt x="8116" y="13101"/>
                  <a:pt x="8116" y="13070"/>
                  <a:pt x="8116" y="13010"/>
                </a:cubicBezTo>
                <a:cubicBezTo>
                  <a:pt x="8116" y="12979"/>
                  <a:pt x="8146" y="12979"/>
                  <a:pt x="8146" y="12979"/>
                </a:cubicBezTo>
                <a:lnTo>
                  <a:pt x="8146" y="12949"/>
                </a:lnTo>
                <a:close/>
                <a:moveTo>
                  <a:pt x="8359" y="13283"/>
                </a:moveTo>
                <a:lnTo>
                  <a:pt x="8389" y="13344"/>
                </a:lnTo>
                <a:lnTo>
                  <a:pt x="8389" y="13374"/>
                </a:lnTo>
                <a:lnTo>
                  <a:pt x="8389" y="13435"/>
                </a:lnTo>
                <a:lnTo>
                  <a:pt x="8389" y="13466"/>
                </a:lnTo>
                <a:cubicBezTo>
                  <a:pt x="8389" y="13466"/>
                  <a:pt x="8359" y="13496"/>
                  <a:pt x="8359" y="13526"/>
                </a:cubicBezTo>
                <a:cubicBezTo>
                  <a:pt x="8359" y="13557"/>
                  <a:pt x="8328" y="13557"/>
                  <a:pt x="8328" y="13557"/>
                </a:cubicBezTo>
                <a:lnTo>
                  <a:pt x="8268" y="13557"/>
                </a:lnTo>
                <a:lnTo>
                  <a:pt x="8207" y="13587"/>
                </a:lnTo>
                <a:cubicBezTo>
                  <a:pt x="8146" y="13587"/>
                  <a:pt x="8116" y="13557"/>
                  <a:pt x="8116" y="13496"/>
                </a:cubicBezTo>
                <a:cubicBezTo>
                  <a:pt x="8085" y="13466"/>
                  <a:pt x="8055" y="13405"/>
                  <a:pt x="8085" y="13374"/>
                </a:cubicBezTo>
                <a:cubicBezTo>
                  <a:pt x="8085" y="13344"/>
                  <a:pt x="8116" y="13344"/>
                  <a:pt x="8146" y="13314"/>
                </a:cubicBezTo>
                <a:lnTo>
                  <a:pt x="8146" y="13283"/>
                </a:lnTo>
                <a:close/>
                <a:moveTo>
                  <a:pt x="4319" y="13362"/>
                </a:moveTo>
                <a:cubicBezTo>
                  <a:pt x="4349" y="13362"/>
                  <a:pt x="4386" y="13383"/>
                  <a:pt x="4407" y="13405"/>
                </a:cubicBezTo>
                <a:lnTo>
                  <a:pt x="4407" y="13466"/>
                </a:lnTo>
                <a:lnTo>
                  <a:pt x="4407" y="13496"/>
                </a:lnTo>
                <a:lnTo>
                  <a:pt x="4407" y="13526"/>
                </a:lnTo>
                <a:cubicBezTo>
                  <a:pt x="4407" y="13557"/>
                  <a:pt x="4377" y="13557"/>
                  <a:pt x="4347" y="13557"/>
                </a:cubicBezTo>
                <a:lnTo>
                  <a:pt x="4347" y="13587"/>
                </a:lnTo>
                <a:cubicBezTo>
                  <a:pt x="4316" y="13618"/>
                  <a:pt x="4316" y="13618"/>
                  <a:pt x="4286" y="13618"/>
                </a:cubicBezTo>
                <a:cubicBezTo>
                  <a:pt x="4271" y="13633"/>
                  <a:pt x="4263" y="13640"/>
                  <a:pt x="4255" y="13640"/>
                </a:cubicBezTo>
                <a:cubicBezTo>
                  <a:pt x="4248" y="13640"/>
                  <a:pt x="4240" y="13633"/>
                  <a:pt x="4225" y="13618"/>
                </a:cubicBezTo>
                <a:lnTo>
                  <a:pt x="4195" y="13587"/>
                </a:lnTo>
                <a:lnTo>
                  <a:pt x="4195" y="13557"/>
                </a:lnTo>
                <a:cubicBezTo>
                  <a:pt x="4195" y="13526"/>
                  <a:pt x="4195" y="13526"/>
                  <a:pt x="4195" y="13496"/>
                </a:cubicBezTo>
                <a:cubicBezTo>
                  <a:pt x="4195" y="13496"/>
                  <a:pt x="4195" y="13466"/>
                  <a:pt x="4195" y="13466"/>
                </a:cubicBezTo>
                <a:lnTo>
                  <a:pt x="4195" y="13435"/>
                </a:lnTo>
                <a:lnTo>
                  <a:pt x="4255" y="13374"/>
                </a:lnTo>
                <a:lnTo>
                  <a:pt x="4286" y="13374"/>
                </a:lnTo>
                <a:cubicBezTo>
                  <a:pt x="4295" y="13365"/>
                  <a:pt x="4306" y="13362"/>
                  <a:pt x="4319" y="13362"/>
                </a:cubicBezTo>
                <a:close/>
                <a:moveTo>
                  <a:pt x="6409" y="13514"/>
                </a:moveTo>
                <a:cubicBezTo>
                  <a:pt x="6429" y="13514"/>
                  <a:pt x="6444" y="13535"/>
                  <a:pt x="6444" y="13557"/>
                </a:cubicBezTo>
                <a:lnTo>
                  <a:pt x="6444" y="13587"/>
                </a:lnTo>
                <a:lnTo>
                  <a:pt x="6505" y="13678"/>
                </a:lnTo>
                <a:lnTo>
                  <a:pt x="6474" y="13678"/>
                </a:lnTo>
                <a:cubicBezTo>
                  <a:pt x="6474" y="13678"/>
                  <a:pt x="6444" y="13709"/>
                  <a:pt x="6414" y="13709"/>
                </a:cubicBezTo>
                <a:cubicBezTo>
                  <a:pt x="6383" y="13709"/>
                  <a:pt x="6353" y="13678"/>
                  <a:pt x="6353" y="13678"/>
                </a:cubicBezTo>
                <a:lnTo>
                  <a:pt x="6322" y="13678"/>
                </a:lnTo>
                <a:cubicBezTo>
                  <a:pt x="6292" y="13648"/>
                  <a:pt x="6262" y="13587"/>
                  <a:pt x="6292" y="13557"/>
                </a:cubicBezTo>
                <a:cubicBezTo>
                  <a:pt x="6292" y="13526"/>
                  <a:pt x="6322" y="13526"/>
                  <a:pt x="6322" y="13526"/>
                </a:cubicBezTo>
                <a:lnTo>
                  <a:pt x="6383" y="13526"/>
                </a:lnTo>
                <a:cubicBezTo>
                  <a:pt x="6392" y="13517"/>
                  <a:pt x="6401" y="13514"/>
                  <a:pt x="6409" y="13514"/>
                </a:cubicBezTo>
                <a:close/>
                <a:moveTo>
                  <a:pt x="4711" y="13739"/>
                </a:moveTo>
                <a:cubicBezTo>
                  <a:pt x="4742" y="13739"/>
                  <a:pt x="4772" y="13770"/>
                  <a:pt x="4772" y="13800"/>
                </a:cubicBezTo>
                <a:lnTo>
                  <a:pt x="4742" y="13861"/>
                </a:lnTo>
                <a:lnTo>
                  <a:pt x="4651" y="13861"/>
                </a:lnTo>
                <a:cubicBezTo>
                  <a:pt x="4630" y="13840"/>
                  <a:pt x="4623" y="13819"/>
                  <a:pt x="4621" y="13799"/>
                </a:cubicBezTo>
                <a:lnTo>
                  <a:pt x="4621" y="13799"/>
                </a:lnTo>
                <a:lnTo>
                  <a:pt x="4681" y="13739"/>
                </a:lnTo>
                <a:close/>
                <a:moveTo>
                  <a:pt x="5745" y="13678"/>
                </a:moveTo>
                <a:cubicBezTo>
                  <a:pt x="5775" y="13709"/>
                  <a:pt x="5775" y="13739"/>
                  <a:pt x="5745" y="13739"/>
                </a:cubicBezTo>
                <a:lnTo>
                  <a:pt x="5745" y="13770"/>
                </a:lnTo>
                <a:cubicBezTo>
                  <a:pt x="5745" y="13800"/>
                  <a:pt x="5714" y="13830"/>
                  <a:pt x="5684" y="13830"/>
                </a:cubicBezTo>
                <a:lnTo>
                  <a:pt x="5714" y="13830"/>
                </a:lnTo>
                <a:lnTo>
                  <a:pt x="5684" y="13891"/>
                </a:lnTo>
                <a:lnTo>
                  <a:pt x="5654" y="13891"/>
                </a:lnTo>
                <a:cubicBezTo>
                  <a:pt x="5623" y="13861"/>
                  <a:pt x="5593" y="13830"/>
                  <a:pt x="5593" y="13800"/>
                </a:cubicBezTo>
                <a:lnTo>
                  <a:pt x="5593" y="13739"/>
                </a:lnTo>
                <a:lnTo>
                  <a:pt x="5623" y="13739"/>
                </a:lnTo>
                <a:lnTo>
                  <a:pt x="5623" y="13678"/>
                </a:lnTo>
                <a:close/>
                <a:moveTo>
                  <a:pt x="7113" y="14043"/>
                </a:moveTo>
                <a:cubicBezTo>
                  <a:pt x="7143" y="14043"/>
                  <a:pt x="7143" y="14073"/>
                  <a:pt x="7143" y="14073"/>
                </a:cubicBezTo>
                <a:lnTo>
                  <a:pt x="7173" y="14134"/>
                </a:lnTo>
                <a:cubicBezTo>
                  <a:pt x="7173" y="14165"/>
                  <a:pt x="7143" y="14195"/>
                  <a:pt x="7113" y="14195"/>
                </a:cubicBezTo>
                <a:lnTo>
                  <a:pt x="7082" y="14225"/>
                </a:lnTo>
                <a:lnTo>
                  <a:pt x="7052" y="14225"/>
                </a:lnTo>
                <a:cubicBezTo>
                  <a:pt x="7021" y="14195"/>
                  <a:pt x="7021" y="14165"/>
                  <a:pt x="7021" y="14134"/>
                </a:cubicBezTo>
                <a:lnTo>
                  <a:pt x="7021" y="14104"/>
                </a:lnTo>
                <a:cubicBezTo>
                  <a:pt x="7021" y="14073"/>
                  <a:pt x="7052" y="14043"/>
                  <a:pt x="7082" y="14043"/>
                </a:cubicBezTo>
                <a:close/>
                <a:moveTo>
                  <a:pt x="5198" y="15046"/>
                </a:moveTo>
                <a:cubicBezTo>
                  <a:pt x="5228" y="15046"/>
                  <a:pt x="5289" y="15077"/>
                  <a:pt x="5289" y="15137"/>
                </a:cubicBezTo>
                <a:cubicBezTo>
                  <a:pt x="5319" y="15168"/>
                  <a:pt x="5289" y="15198"/>
                  <a:pt x="5258" y="15228"/>
                </a:cubicBezTo>
                <a:lnTo>
                  <a:pt x="5228" y="15228"/>
                </a:lnTo>
                <a:cubicBezTo>
                  <a:pt x="5198" y="15228"/>
                  <a:pt x="5167" y="15198"/>
                  <a:pt x="5167" y="15168"/>
                </a:cubicBezTo>
                <a:lnTo>
                  <a:pt x="5137" y="15137"/>
                </a:lnTo>
                <a:lnTo>
                  <a:pt x="5137" y="15107"/>
                </a:lnTo>
                <a:cubicBezTo>
                  <a:pt x="5137" y="15077"/>
                  <a:pt x="5167" y="15077"/>
                  <a:pt x="5198" y="15046"/>
                </a:cubicBezTo>
                <a:close/>
                <a:moveTo>
                  <a:pt x="6565" y="15228"/>
                </a:moveTo>
                <a:cubicBezTo>
                  <a:pt x="6596" y="15259"/>
                  <a:pt x="6626" y="15259"/>
                  <a:pt x="6626" y="15289"/>
                </a:cubicBezTo>
                <a:cubicBezTo>
                  <a:pt x="6657" y="15350"/>
                  <a:pt x="6657" y="15380"/>
                  <a:pt x="6626" y="15411"/>
                </a:cubicBezTo>
                <a:lnTo>
                  <a:pt x="6626" y="15441"/>
                </a:lnTo>
                <a:lnTo>
                  <a:pt x="6626" y="15472"/>
                </a:lnTo>
                <a:cubicBezTo>
                  <a:pt x="6596" y="15472"/>
                  <a:pt x="6596" y="15502"/>
                  <a:pt x="6565" y="15502"/>
                </a:cubicBezTo>
                <a:lnTo>
                  <a:pt x="6565" y="15472"/>
                </a:lnTo>
                <a:lnTo>
                  <a:pt x="6505" y="15472"/>
                </a:lnTo>
                <a:cubicBezTo>
                  <a:pt x="6505" y="15472"/>
                  <a:pt x="6474" y="15472"/>
                  <a:pt x="6444" y="15441"/>
                </a:cubicBezTo>
                <a:cubicBezTo>
                  <a:pt x="6444" y="15441"/>
                  <a:pt x="6414" y="15441"/>
                  <a:pt x="6414" y="15411"/>
                </a:cubicBezTo>
                <a:lnTo>
                  <a:pt x="6383" y="15411"/>
                </a:lnTo>
                <a:lnTo>
                  <a:pt x="6383" y="15380"/>
                </a:lnTo>
                <a:cubicBezTo>
                  <a:pt x="6383" y="15350"/>
                  <a:pt x="6383" y="15320"/>
                  <a:pt x="6383" y="15289"/>
                </a:cubicBezTo>
                <a:cubicBezTo>
                  <a:pt x="6383" y="15259"/>
                  <a:pt x="6414" y="15228"/>
                  <a:pt x="6444" y="15228"/>
                </a:cubicBezTo>
                <a:close/>
                <a:moveTo>
                  <a:pt x="1976" y="15320"/>
                </a:moveTo>
                <a:cubicBezTo>
                  <a:pt x="2006" y="15320"/>
                  <a:pt x="2037" y="15350"/>
                  <a:pt x="2037" y="15350"/>
                </a:cubicBezTo>
                <a:lnTo>
                  <a:pt x="2097" y="15380"/>
                </a:lnTo>
                <a:lnTo>
                  <a:pt x="2097" y="15411"/>
                </a:lnTo>
                <a:cubicBezTo>
                  <a:pt x="2097" y="15441"/>
                  <a:pt x="2097" y="15472"/>
                  <a:pt x="2097" y="15502"/>
                </a:cubicBezTo>
                <a:lnTo>
                  <a:pt x="2097" y="15532"/>
                </a:lnTo>
                <a:lnTo>
                  <a:pt x="2037" y="15593"/>
                </a:lnTo>
                <a:lnTo>
                  <a:pt x="2006" y="15593"/>
                </a:lnTo>
                <a:cubicBezTo>
                  <a:pt x="1976" y="15593"/>
                  <a:pt x="1945" y="15563"/>
                  <a:pt x="1915" y="15563"/>
                </a:cubicBezTo>
                <a:lnTo>
                  <a:pt x="1854" y="15563"/>
                </a:lnTo>
                <a:lnTo>
                  <a:pt x="1885" y="15502"/>
                </a:lnTo>
                <a:lnTo>
                  <a:pt x="1885" y="15441"/>
                </a:lnTo>
                <a:cubicBezTo>
                  <a:pt x="1885" y="15411"/>
                  <a:pt x="1885" y="15411"/>
                  <a:pt x="1885" y="15411"/>
                </a:cubicBezTo>
                <a:cubicBezTo>
                  <a:pt x="1885" y="15380"/>
                  <a:pt x="1885" y="15380"/>
                  <a:pt x="1915" y="15350"/>
                </a:cubicBezTo>
                <a:cubicBezTo>
                  <a:pt x="1915" y="15350"/>
                  <a:pt x="1945" y="15320"/>
                  <a:pt x="1976" y="15320"/>
                </a:cubicBezTo>
                <a:close/>
                <a:moveTo>
                  <a:pt x="8389" y="15928"/>
                </a:moveTo>
                <a:lnTo>
                  <a:pt x="8420" y="15958"/>
                </a:lnTo>
                <a:cubicBezTo>
                  <a:pt x="8450" y="15958"/>
                  <a:pt x="8450" y="15958"/>
                  <a:pt x="8480" y="15988"/>
                </a:cubicBezTo>
                <a:cubicBezTo>
                  <a:pt x="8480" y="16019"/>
                  <a:pt x="8480" y="16049"/>
                  <a:pt x="8480" y="16080"/>
                </a:cubicBezTo>
                <a:lnTo>
                  <a:pt x="8450" y="16080"/>
                </a:lnTo>
                <a:cubicBezTo>
                  <a:pt x="8435" y="16095"/>
                  <a:pt x="8420" y="16102"/>
                  <a:pt x="8408" y="16102"/>
                </a:cubicBezTo>
                <a:cubicBezTo>
                  <a:pt x="8397" y="16102"/>
                  <a:pt x="8389" y="16095"/>
                  <a:pt x="8389" y="16080"/>
                </a:cubicBezTo>
                <a:lnTo>
                  <a:pt x="8328" y="16110"/>
                </a:lnTo>
                <a:lnTo>
                  <a:pt x="8237" y="16110"/>
                </a:lnTo>
                <a:cubicBezTo>
                  <a:pt x="8176" y="16110"/>
                  <a:pt x="8176" y="16080"/>
                  <a:pt x="8176" y="16049"/>
                </a:cubicBezTo>
                <a:cubicBezTo>
                  <a:pt x="8176" y="15988"/>
                  <a:pt x="8237" y="15958"/>
                  <a:pt x="8237" y="15958"/>
                </a:cubicBezTo>
                <a:cubicBezTo>
                  <a:pt x="8268" y="15928"/>
                  <a:pt x="8298" y="15928"/>
                  <a:pt x="8328" y="15928"/>
                </a:cubicBezTo>
                <a:close/>
                <a:moveTo>
                  <a:pt x="6231" y="15776"/>
                </a:moveTo>
                <a:cubicBezTo>
                  <a:pt x="6262" y="15776"/>
                  <a:pt x="6292" y="15776"/>
                  <a:pt x="6322" y="15806"/>
                </a:cubicBezTo>
                <a:lnTo>
                  <a:pt x="6383" y="15867"/>
                </a:lnTo>
                <a:cubicBezTo>
                  <a:pt x="6383" y="15867"/>
                  <a:pt x="6353" y="15897"/>
                  <a:pt x="6353" y="15897"/>
                </a:cubicBezTo>
                <a:cubicBezTo>
                  <a:pt x="6353" y="15928"/>
                  <a:pt x="6353" y="15958"/>
                  <a:pt x="6353" y="15988"/>
                </a:cubicBezTo>
                <a:cubicBezTo>
                  <a:pt x="6353" y="15988"/>
                  <a:pt x="6353" y="16019"/>
                  <a:pt x="6353" y="16019"/>
                </a:cubicBezTo>
                <a:lnTo>
                  <a:pt x="6353" y="16049"/>
                </a:lnTo>
                <a:lnTo>
                  <a:pt x="6322" y="16110"/>
                </a:lnTo>
                <a:lnTo>
                  <a:pt x="6262" y="16110"/>
                </a:lnTo>
                <a:lnTo>
                  <a:pt x="6262" y="16140"/>
                </a:lnTo>
                <a:lnTo>
                  <a:pt x="6110" y="16140"/>
                </a:lnTo>
                <a:lnTo>
                  <a:pt x="6079" y="16110"/>
                </a:lnTo>
                <a:cubicBezTo>
                  <a:pt x="6049" y="16080"/>
                  <a:pt x="6049" y="16080"/>
                  <a:pt x="6049" y="16049"/>
                </a:cubicBezTo>
                <a:cubicBezTo>
                  <a:pt x="6049" y="16019"/>
                  <a:pt x="6049" y="16019"/>
                  <a:pt x="6049" y="15988"/>
                </a:cubicBezTo>
                <a:lnTo>
                  <a:pt x="6049" y="15958"/>
                </a:lnTo>
                <a:lnTo>
                  <a:pt x="6079" y="15897"/>
                </a:lnTo>
                <a:cubicBezTo>
                  <a:pt x="6110" y="15867"/>
                  <a:pt x="6140" y="15867"/>
                  <a:pt x="6170" y="15836"/>
                </a:cubicBezTo>
                <a:lnTo>
                  <a:pt x="6170" y="15806"/>
                </a:lnTo>
                <a:cubicBezTo>
                  <a:pt x="6170" y="15806"/>
                  <a:pt x="6201" y="15776"/>
                  <a:pt x="6231" y="15776"/>
                </a:cubicBezTo>
                <a:close/>
                <a:moveTo>
                  <a:pt x="5593" y="16110"/>
                </a:moveTo>
                <a:cubicBezTo>
                  <a:pt x="5623" y="16110"/>
                  <a:pt x="5684" y="16110"/>
                  <a:pt x="5684" y="16201"/>
                </a:cubicBezTo>
                <a:lnTo>
                  <a:pt x="5684" y="16232"/>
                </a:lnTo>
                <a:lnTo>
                  <a:pt x="5684" y="16262"/>
                </a:lnTo>
                <a:lnTo>
                  <a:pt x="5562" y="16262"/>
                </a:lnTo>
                <a:cubicBezTo>
                  <a:pt x="5532" y="16232"/>
                  <a:pt x="5532" y="16201"/>
                  <a:pt x="5532" y="16140"/>
                </a:cubicBezTo>
                <a:lnTo>
                  <a:pt x="5593" y="16110"/>
                </a:lnTo>
                <a:close/>
                <a:moveTo>
                  <a:pt x="8480" y="16110"/>
                </a:moveTo>
                <a:cubicBezTo>
                  <a:pt x="8480" y="16140"/>
                  <a:pt x="8511" y="16171"/>
                  <a:pt x="8511" y="16201"/>
                </a:cubicBezTo>
                <a:lnTo>
                  <a:pt x="8572" y="16201"/>
                </a:lnTo>
                <a:lnTo>
                  <a:pt x="8572" y="16292"/>
                </a:lnTo>
                <a:lnTo>
                  <a:pt x="8480" y="16323"/>
                </a:lnTo>
                <a:cubicBezTo>
                  <a:pt x="8450" y="16323"/>
                  <a:pt x="8450" y="16292"/>
                  <a:pt x="8450" y="16262"/>
                </a:cubicBezTo>
                <a:lnTo>
                  <a:pt x="8359" y="16262"/>
                </a:lnTo>
                <a:lnTo>
                  <a:pt x="8359" y="16232"/>
                </a:lnTo>
                <a:lnTo>
                  <a:pt x="8359" y="16171"/>
                </a:lnTo>
                <a:cubicBezTo>
                  <a:pt x="8359" y="16140"/>
                  <a:pt x="8389" y="16140"/>
                  <a:pt x="8420" y="16140"/>
                </a:cubicBezTo>
                <a:lnTo>
                  <a:pt x="8480" y="16110"/>
                </a:lnTo>
                <a:close/>
                <a:moveTo>
                  <a:pt x="3830" y="16080"/>
                </a:moveTo>
                <a:cubicBezTo>
                  <a:pt x="3860" y="16080"/>
                  <a:pt x="3891" y="16110"/>
                  <a:pt x="3921" y="16110"/>
                </a:cubicBezTo>
                <a:lnTo>
                  <a:pt x="4012" y="16110"/>
                </a:lnTo>
                <a:lnTo>
                  <a:pt x="4073" y="16140"/>
                </a:lnTo>
                <a:lnTo>
                  <a:pt x="4103" y="16140"/>
                </a:lnTo>
                <a:lnTo>
                  <a:pt x="4103" y="16201"/>
                </a:lnTo>
                <a:cubicBezTo>
                  <a:pt x="4134" y="16201"/>
                  <a:pt x="4164" y="16232"/>
                  <a:pt x="4164" y="16232"/>
                </a:cubicBezTo>
                <a:cubicBezTo>
                  <a:pt x="4195" y="16262"/>
                  <a:pt x="4195" y="16292"/>
                  <a:pt x="4195" y="16292"/>
                </a:cubicBezTo>
                <a:lnTo>
                  <a:pt x="4225" y="16323"/>
                </a:lnTo>
                <a:lnTo>
                  <a:pt x="4164" y="16414"/>
                </a:lnTo>
                <a:lnTo>
                  <a:pt x="4134" y="16444"/>
                </a:lnTo>
                <a:lnTo>
                  <a:pt x="4043" y="16444"/>
                </a:lnTo>
                <a:cubicBezTo>
                  <a:pt x="4012" y="16444"/>
                  <a:pt x="3951" y="16414"/>
                  <a:pt x="3921" y="16384"/>
                </a:cubicBezTo>
                <a:lnTo>
                  <a:pt x="3921" y="16353"/>
                </a:lnTo>
                <a:cubicBezTo>
                  <a:pt x="3891" y="16353"/>
                  <a:pt x="3891" y="16384"/>
                  <a:pt x="3860" y="16384"/>
                </a:cubicBezTo>
                <a:cubicBezTo>
                  <a:pt x="3830" y="16384"/>
                  <a:pt x="3830" y="16384"/>
                  <a:pt x="3799" y="16353"/>
                </a:cubicBezTo>
                <a:cubicBezTo>
                  <a:pt x="3769" y="16353"/>
                  <a:pt x="3739" y="16323"/>
                  <a:pt x="3739" y="16292"/>
                </a:cubicBezTo>
                <a:lnTo>
                  <a:pt x="3739" y="16262"/>
                </a:lnTo>
                <a:cubicBezTo>
                  <a:pt x="3739" y="16262"/>
                  <a:pt x="3739" y="16232"/>
                  <a:pt x="3739" y="16232"/>
                </a:cubicBezTo>
                <a:cubicBezTo>
                  <a:pt x="3739" y="16201"/>
                  <a:pt x="3739" y="16201"/>
                  <a:pt x="3739" y="16171"/>
                </a:cubicBezTo>
                <a:lnTo>
                  <a:pt x="3739" y="16140"/>
                </a:lnTo>
                <a:lnTo>
                  <a:pt x="3769" y="16110"/>
                </a:lnTo>
                <a:cubicBezTo>
                  <a:pt x="3769" y="16110"/>
                  <a:pt x="3799" y="16110"/>
                  <a:pt x="3799" y="16080"/>
                </a:cubicBezTo>
                <a:close/>
                <a:moveTo>
                  <a:pt x="9635" y="16627"/>
                </a:moveTo>
                <a:cubicBezTo>
                  <a:pt x="9666" y="16627"/>
                  <a:pt x="9696" y="16687"/>
                  <a:pt x="9666" y="16748"/>
                </a:cubicBezTo>
                <a:lnTo>
                  <a:pt x="9666" y="16779"/>
                </a:lnTo>
                <a:lnTo>
                  <a:pt x="9575" y="16779"/>
                </a:lnTo>
                <a:lnTo>
                  <a:pt x="9575" y="16748"/>
                </a:lnTo>
                <a:cubicBezTo>
                  <a:pt x="9575" y="16748"/>
                  <a:pt x="9544" y="16748"/>
                  <a:pt x="9514" y="16718"/>
                </a:cubicBezTo>
                <a:lnTo>
                  <a:pt x="9544" y="16687"/>
                </a:lnTo>
                <a:lnTo>
                  <a:pt x="9544" y="16657"/>
                </a:lnTo>
                <a:lnTo>
                  <a:pt x="9605" y="16627"/>
                </a:lnTo>
                <a:close/>
                <a:moveTo>
                  <a:pt x="4605" y="16725"/>
                </a:moveTo>
                <a:cubicBezTo>
                  <a:pt x="4613" y="16725"/>
                  <a:pt x="4620" y="16733"/>
                  <a:pt x="4620" y="16748"/>
                </a:cubicBezTo>
                <a:lnTo>
                  <a:pt x="4651" y="16779"/>
                </a:lnTo>
                <a:cubicBezTo>
                  <a:pt x="4681" y="16779"/>
                  <a:pt x="4711" y="16809"/>
                  <a:pt x="4742" y="16809"/>
                </a:cubicBezTo>
                <a:lnTo>
                  <a:pt x="4742" y="16839"/>
                </a:lnTo>
                <a:lnTo>
                  <a:pt x="4742" y="16931"/>
                </a:lnTo>
                <a:lnTo>
                  <a:pt x="4681" y="16931"/>
                </a:lnTo>
                <a:lnTo>
                  <a:pt x="4681" y="16961"/>
                </a:lnTo>
                <a:lnTo>
                  <a:pt x="4651" y="16961"/>
                </a:lnTo>
                <a:cubicBezTo>
                  <a:pt x="4620" y="16976"/>
                  <a:pt x="4590" y="16984"/>
                  <a:pt x="4559" y="16984"/>
                </a:cubicBezTo>
                <a:cubicBezTo>
                  <a:pt x="4529" y="16984"/>
                  <a:pt x="4499" y="16976"/>
                  <a:pt x="4468" y="16961"/>
                </a:cubicBezTo>
                <a:lnTo>
                  <a:pt x="4438" y="16931"/>
                </a:lnTo>
                <a:lnTo>
                  <a:pt x="4438" y="16870"/>
                </a:lnTo>
                <a:cubicBezTo>
                  <a:pt x="4438" y="16870"/>
                  <a:pt x="4438" y="16839"/>
                  <a:pt x="4468" y="16839"/>
                </a:cubicBezTo>
                <a:lnTo>
                  <a:pt x="4468" y="16809"/>
                </a:lnTo>
                <a:cubicBezTo>
                  <a:pt x="4468" y="16779"/>
                  <a:pt x="4499" y="16779"/>
                  <a:pt x="4499" y="16779"/>
                </a:cubicBezTo>
                <a:lnTo>
                  <a:pt x="4529" y="16748"/>
                </a:lnTo>
                <a:lnTo>
                  <a:pt x="4590" y="16748"/>
                </a:lnTo>
                <a:cubicBezTo>
                  <a:pt x="4590" y="16733"/>
                  <a:pt x="4597" y="16725"/>
                  <a:pt x="4605" y="16725"/>
                </a:cubicBezTo>
                <a:close/>
                <a:moveTo>
                  <a:pt x="6900" y="17113"/>
                </a:moveTo>
                <a:lnTo>
                  <a:pt x="6961" y="17174"/>
                </a:lnTo>
                <a:lnTo>
                  <a:pt x="6961" y="17265"/>
                </a:lnTo>
                <a:lnTo>
                  <a:pt x="6869" y="17295"/>
                </a:lnTo>
                <a:lnTo>
                  <a:pt x="6839" y="17295"/>
                </a:lnTo>
                <a:lnTo>
                  <a:pt x="6778" y="17235"/>
                </a:lnTo>
                <a:cubicBezTo>
                  <a:pt x="6778" y="17174"/>
                  <a:pt x="6809" y="17143"/>
                  <a:pt x="6869" y="17113"/>
                </a:cubicBezTo>
                <a:close/>
                <a:moveTo>
                  <a:pt x="7508" y="17174"/>
                </a:moveTo>
                <a:cubicBezTo>
                  <a:pt x="7538" y="17174"/>
                  <a:pt x="7569" y="17204"/>
                  <a:pt x="7569" y="17235"/>
                </a:cubicBezTo>
                <a:cubicBezTo>
                  <a:pt x="7599" y="17265"/>
                  <a:pt x="7599" y="17326"/>
                  <a:pt x="7569" y="17356"/>
                </a:cubicBezTo>
                <a:lnTo>
                  <a:pt x="7538" y="17356"/>
                </a:lnTo>
                <a:cubicBezTo>
                  <a:pt x="7477" y="17356"/>
                  <a:pt x="7447" y="17295"/>
                  <a:pt x="7447" y="17265"/>
                </a:cubicBezTo>
                <a:lnTo>
                  <a:pt x="7447" y="17235"/>
                </a:lnTo>
                <a:lnTo>
                  <a:pt x="7417" y="17265"/>
                </a:lnTo>
                <a:lnTo>
                  <a:pt x="7417" y="17265"/>
                </a:lnTo>
                <a:lnTo>
                  <a:pt x="7477" y="17174"/>
                </a:lnTo>
                <a:close/>
                <a:moveTo>
                  <a:pt x="5502" y="17599"/>
                </a:moveTo>
                <a:cubicBezTo>
                  <a:pt x="5532" y="17599"/>
                  <a:pt x="5532" y="17599"/>
                  <a:pt x="5562" y="17630"/>
                </a:cubicBezTo>
                <a:cubicBezTo>
                  <a:pt x="5593" y="17630"/>
                  <a:pt x="5593" y="17660"/>
                  <a:pt x="5593" y="17721"/>
                </a:cubicBezTo>
                <a:lnTo>
                  <a:pt x="5532" y="17751"/>
                </a:lnTo>
                <a:cubicBezTo>
                  <a:pt x="5502" y="17751"/>
                  <a:pt x="5471" y="17721"/>
                  <a:pt x="5471" y="17721"/>
                </a:cubicBezTo>
                <a:lnTo>
                  <a:pt x="5410" y="17660"/>
                </a:lnTo>
                <a:lnTo>
                  <a:pt x="5410" y="17630"/>
                </a:lnTo>
                <a:cubicBezTo>
                  <a:pt x="5441" y="17599"/>
                  <a:pt x="5471" y="17599"/>
                  <a:pt x="5502" y="17599"/>
                </a:cubicBezTo>
                <a:close/>
                <a:moveTo>
                  <a:pt x="1611" y="17873"/>
                </a:moveTo>
                <a:cubicBezTo>
                  <a:pt x="1672" y="17873"/>
                  <a:pt x="1702" y="17873"/>
                  <a:pt x="1702" y="17903"/>
                </a:cubicBezTo>
                <a:lnTo>
                  <a:pt x="1763" y="18025"/>
                </a:lnTo>
                <a:lnTo>
                  <a:pt x="1763" y="18055"/>
                </a:lnTo>
                <a:lnTo>
                  <a:pt x="1733" y="18055"/>
                </a:lnTo>
                <a:cubicBezTo>
                  <a:pt x="1733" y="18086"/>
                  <a:pt x="1702" y="18086"/>
                  <a:pt x="1702" y="18116"/>
                </a:cubicBezTo>
                <a:lnTo>
                  <a:pt x="1611" y="18116"/>
                </a:lnTo>
                <a:lnTo>
                  <a:pt x="1611" y="18086"/>
                </a:lnTo>
                <a:cubicBezTo>
                  <a:pt x="1581" y="18055"/>
                  <a:pt x="1581" y="18025"/>
                  <a:pt x="1581" y="17994"/>
                </a:cubicBezTo>
                <a:lnTo>
                  <a:pt x="1581" y="17964"/>
                </a:lnTo>
                <a:lnTo>
                  <a:pt x="1581" y="17903"/>
                </a:lnTo>
                <a:lnTo>
                  <a:pt x="1611" y="17873"/>
                </a:lnTo>
                <a:close/>
                <a:moveTo>
                  <a:pt x="6717" y="17934"/>
                </a:moveTo>
                <a:cubicBezTo>
                  <a:pt x="6748" y="17964"/>
                  <a:pt x="6748" y="17964"/>
                  <a:pt x="6748" y="17964"/>
                </a:cubicBezTo>
                <a:lnTo>
                  <a:pt x="6778" y="18025"/>
                </a:lnTo>
                <a:lnTo>
                  <a:pt x="6748" y="18086"/>
                </a:lnTo>
                <a:lnTo>
                  <a:pt x="6748" y="18146"/>
                </a:lnTo>
                <a:lnTo>
                  <a:pt x="6626" y="18146"/>
                </a:lnTo>
                <a:lnTo>
                  <a:pt x="6626" y="18116"/>
                </a:lnTo>
                <a:cubicBezTo>
                  <a:pt x="6596" y="18086"/>
                  <a:pt x="6596" y="18025"/>
                  <a:pt x="6626" y="17994"/>
                </a:cubicBezTo>
                <a:lnTo>
                  <a:pt x="6657" y="17964"/>
                </a:lnTo>
                <a:lnTo>
                  <a:pt x="6717" y="17934"/>
                </a:lnTo>
                <a:close/>
                <a:moveTo>
                  <a:pt x="8997" y="18359"/>
                </a:moveTo>
                <a:cubicBezTo>
                  <a:pt x="9028" y="18390"/>
                  <a:pt x="9058" y="18390"/>
                  <a:pt x="9058" y="18420"/>
                </a:cubicBezTo>
                <a:lnTo>
                  <a:pt x="9088" y="18390"/>
                </a:lnTo>
                <a:lnTo>
                  <a:pt x="9149" y="18420"/>
                </a:lnTo>
                <a:lnTo>
                  <a:pt x="9149" y="18481"/>
                </a:lnTo>
                <a:cubicBezTo>
                  <a:pt x="9119" y="18511"/>
                  <a:pt x="9088" y="18542"/>
                  <a:pt x="9058" y="18542"/>
                </a:cubicBezTo>
                <a:lnTo>
                  <a:pt x="8967" y="18542"/>
                </a:lnTo>
                <a:cubicBezTo>
                  <a:pt x="8967" y="18511"/>
                  <a:pt x="8936" y="18481"/>
                  <a:pt x="8936" y="18450"/>
                </a:cubicBezTo>
                <a:lnTo>
                  <a:pt x="8967" y="18359"/>
                </a:lnTo>
                <a:close/>
                <a:moveTo>
                  <a:pt x="4559" y="18329"/>
                </a:moveTo>
                <a:cubicBezTo>
                  <a:pt x="4590" y="18329"/>
                  <a:pt x="4651" y="18359"/>
                  <a:pt x="4681" y="18390"/>
                </a:cubicBezTo>
                <a:cubicBezTo>
                  <a:pt x="4711" y="18420"/>
                  <a:pt x="4711" y="18450"/>
                  <a:pt x="4711" y="18481"/>
                </a:cubicBezTo>
                <a:lnTo>
                  <a:pt x="4711" y="18511"/>
                </a:lnTo>
                <a:lnTo>
                  <a:pt x="4651" y="18542"/>
                </a:lnTo>
                <a:cubicBezTo>
                  <a:pt x="4651" y="18542"/>
                  <a:pt x="4651" y="18572"/>
                  <a:pt x="4620" y="18572"/>
                </a:cubicBezTo>
                <a:lnTo>
                  <a:pt x="4559" y="18602"/>
                </a:lnTo>
                <a:lnTo>
                  <a:pt x="4559" y="18633"/>
                </a:lnTo>
                <a:lnTo>
                  <a:pt x="4559" y="18663"/>
                </a:lnTo>
                <a:lnTo>
                  <a:pt x="4499" y="18724"/>
                </a:lnTo>
                <a:lnTo>
                  <a:pt x="4377" y="18724"/>
                </a:lnTo>
                <a:lnTo>
                  <a:pt x="4316" y="18663"/>
                </a:lnTo>
                <a:cubicBezTo>
                  <a:pt x="4316" y="18663"/>
                  <a:pt x="4316" y="18663"/>
                  <a:pt x="4316" y="18633"/>
                </a:cubicBezTo>
                <a:lnTo>
                  <a:pt x="4286" y="18602"/>
                </a:lnTo>
                <a:lnTo>
                  <a:pt x="4286" y="18572"/>
                </a:lnTo>
                <a:cubicBezTo>
                  <a:pt x="4286" y="18572"/>
                  <a:pt x="4286" y="18542"/>
                  <a:pt x="4286" y="18542"/>
                </a:cubicBezTo>
                <a:lnTo>
                  <a:pt x="4286" y="18511"/>
                </a:lnTo>
                <a:lnTo>
                  <a:pt x="4286" y="18481"/>
                </a:lnTo>
                <a:cubicBezTo>
                  <a:pt x="4286" y="18481"/>
                  <a:pt x="4286" y="18450"/>
                  <a:pt x="4316" y="18450"/>
                </a:cubicBezTo>
                <a:cubicBezTo>
                  <a:pt x="4316" y="18420"/>
                  <a:pt x="4347" y="18390"/>
                  <a:pt x="4347" y="18390"/>
                </a:cubicBezTo>
                <a:lnTo>
                  <a:pt x="4468" y="18390"/>
                </a:lnTo>
                <a:lnTo>
                  <a:pt x="4468" y="18329"/>
                </a:lnTo>
                <a:close/>
                <a:moveTo>
                  <a:pt x="7082" y="18846"/>
                </a:moveTo>
                <a:cubicBezTo>
                  <a:pt x="7113" y="18846"/>
                  <a:pt x="7173" y="18846"/>
                  <a:pt x="7173" y="18967"/>
                </a:cubicBezTo>
                <a:lnTo>
                  <a:pt x="7113" y="19028"/>
                </a:lnTo>
                <a:lnTo>
                  <a:pt x="7082" y="19028"/>
                </a:lnTo>
                <a:cubicBezTo>
                  <a:pt x="7052" y="18998"/>
                  <a:pt x="7021" y="18967"/>
                  <a:pt x="7021" y="18937"/>
                </a:cubicBezTo>
                <a:lnTo>
                  <a:pt x="7021" y="18906"/>
                </a:lnTo>
                <a:lnTo>
                  <a:pt x="7021" y="18876"/>
                </a:lnTo>
                <a:lnTo>
                  <a:pt x="7082" y="18846"/>
                </a:lnTo>
                <a:close/>
                <a:moveTo>
                  <a:pt x="9772" y="18580"/>
                </a:moveTo>
                <a:cubicBezTo>
                  <a:pt x="9787" y="18580"/>
                  <a:pt x="9803" y="18587"/>
                  <a:pt x="9818" y="18602"/>
                </a:cubicBezTo>
                <a:cubicBezTo>
                  <a:pt x="9827" y="18593"/>
                  <a:pt x="9838" y="18590"/>
                  <a:pt x="9851" y="18590"/>
                </a:cubicBezTo>
                <a:cubicBezTo>
                  <a:pt x="9881" y="18590"/>
                  <a:pt x="9918" y="18611"/>
                  <a:pt x="9939" y="18633"/>
                </a:cubicBezTo>
                <a:cubicBezTo>
                  <a:pt x="9939" y="18663"/>
                  <a:pt x="9939" y="18663"/>
                  <a:pt x="9939" y="18694"/>
                </a:cubicBezTo>
                <a:cubicBezTo>
                  <a:pt x="9970" y="18724"/>
                  <a:pt x="9970" y="18785"/>
                  <a:pt x="9939" y="18815"/>
                </a:cubicBezTo>
                <a:cubicBezTo>
                  <a:pt x="9939" y="18846"/>
                  <a:pt x="9909" y="18846"/>
                  <a:pt x="9909" y="18876"/>
                </a:cubicBezTo>
                <a:lnTo>
                  <a:pt x="9879" y="18876"/>
                </a:lnTo>
                <a:cubicBezTo>
                  <a:pt x="9848" y="18906"/>
                  <a:pt x="9818" y="18937"/>
                  <a:pt x="9787" y="18937"/>
                </a:cubicBezTo>
                <a:lnTo>
                  <a:pt x="9818" y="18937"/>
                </a:lnTo>
                <a:cubicBezTo>
                  <a:pt x="9879" y="18937"/>
                  <a:pt x="9939" y="18937"/>
                  <a:pt x="10000" y="18998"/>
                </a:cubicBezTo>
                <a:lnTo>
                  <a:pt x="10000" y="19028"/>
                </a:lnTo>
                <a:lnTo>
                  <a:pt x="10000" y="19089"/>
                </a:lnTo>
                <a:cubicBezTo>
                  <a:pt x="10000" y="19089"/>
                  <a:pt x="10000" y="19119"/>
                  <a:pt x="10000" y="19119"/>
                </a:cubicBezTo>
                <a:lnTo>
                  <a:pt x="9970" y="19210"/>
                </a:lnTo>
                <a:lnTo>
                  <a:pt x="9970" y="19241"/>
                </a:lnTo>
                <a:lnTo>
                  <a:pt x="9939" y="19271"/>
                </a:lnTo>
                <a:cubicBezTo>
                  <a:pt x="9939" y="19301"/>
                  <a:pt x="9909" y="19301"/>
                  <a:pt x="9909" y="19301"/>
                </a:cubicBezTo>
                <a:lnTo>
                  <a:pt x="9757" y="19301"/>
                </a:lnTo>
                <a:lnTo>
                  <a:pt x="9757" y="19241"/>
                </a:lnTo>
                <a:cubicBezTo>
                  <a:pt x="9727" y="19241"/>
                  <a:pt x="9727" y="19210"/>
                  <a:pt x="9696" y="19180"/>
                </a:cubicBezTo>
                <a:cubicBezTo>
                  <a:pt x="9696" y="19119"/>
                  <a:pt x="9727" y="19058"/>
                  <a:pt x="9757" y="18998"/>
                </a:cubicBezTo>
                <a:lnTo>
                  <a:pt x="9787" y="18967"/>
                </a:lnTo>
                <a:lnTo>
                  <a:pt x="9787" y="18937"/>
                </a:lnTo>
                <a:lnTo>
                  <a:pt x="9696" y="18937"/>
                </a:lnTo>
                <a:cubicBezTo>
                  <a:pt x="9635" y="18906"/>
                  <a:pt x="9605" y="18876"/>
                  <a:pt x="9605" y="18815"/>
                </a:cubicBezTo>
                <a:lnTo>
                  <a:pt x="9605" y="18785"/>
                </a:lnTo>
                <a:lnTo>
                  <a:pt x="9605" y="18754"/>
                </a:lnTo>
                <a:lnTo>
                  <a:pt x="9635" y="18724"/>
                </a:lnTo>
                <a:cubicBezTo>
                  <a:pt x="9635" y="18694"/>
                  <a:pt x="9666" y="18663"/>
                  <a:pt x="9666" y="18663"/>
                </a:cubicBezTo>
                <a:cubicBezTo>
                  <a:pt x="9666" y="18633"/>
                  <a:pt x="9696" y="18633"/>
                  <a:pt x="9696" y="18633"/>
                </a:cubicBezTo>
                <a:lnTo>
                  <a:pt x="9727" y="18602"/>
                </a:lnTo>
                <a:cubicBezTo>
                  <a:pt x="9742" y="18587"/>
                  <a:pt x="9757" y="18580"/>
                  <a:pt x="9772" y="18580"/>
                </a:cubicBezTo>
                <a:close/>
                <a:moveTo>
                  <a:pt x="4879" y="19096"/>
                </a:moveTo>
                <a:cubicBezTo>
                  <a:pt x="4901" y="19096"/>
                  <a:pt x="4924" y="19104"/>
                  <a:pt x="4955" y="19119"/>
                </a:cubicBezTo>
                <a:lnTo>
                  <a:pt x="4985" y="19119"/>
                </a:lnTo>
                <a:cubicBezTo>
                  <a:pt x="5015" y="19150"/>
                  <a:pt x="5046" y="19180"/>
                  <a:pt x="5046" y="19210"/>
                </a:cubicBezTo>
                <a:lnTo>
                  <a:pt x="5015" y="19271"/>
                </a:lnTo>
                <a:cubicBezTo>
                  <a:pt x="5015" y="19271"/>
                  <a:pt x="5015" y="19301"/>
                  <a:pt x="5015" y="19332"/>
                </a:cubicBezTo>
                <a:lnTo>
                  <a:pt x="4985" y="19362"/>
                </a:lnTo>
                <a:lnTo>
                  <a:pt x="4742" y="19362"/>
                </a:lnTo>
                <a:lnTo>
                  <a:pt x="4742" y="19301"/>
                </a:lnTo>
                <a:cubicBezTo>
                  <a:pt x="4742" y="19301"/>
                  <a:pt x="4711" y="19301"/>
                  <a:pt x="4711" y="19271"/>
                </a:cubicBezTo>
                <a:lnTo>
                  <a:pt x="4742" y="19210"/>
                </a:lnTo>
                <a:lnTo>
                  <a:pt x="4742" y="19119"/>
                </a:lnTo>
                <a:lnTo>
                  <a:pt x="4803" y="19119"/>
                </a:lnTo>
                <a:cubicBezTo>
                  <a:pt x="4833" y="19104"/>
                  <a:pt x="4856" y="19096"/>
                  <a:pt x="4879" y="19096"/>
                </a:cubicBezTo>
                <a:close/>
                <a:moveTo>
                  <a:pt x="5584" y="19471"/>
                </a:moveTo>
                <a:cubicBezTo>
                  <a:pt x="5600" y="19471"/>
                  <a:pt x="5614" y="19475"/>
                  <a:pt x="5623" y="19484"/>
                </a:cubicBezTo>
                <a:lnTo>
                  <a:pt x="5623" y="19514"/>
                </a:lnTo>
                <a:lnTo>
                  <a:pt x="5684" y="19514"/>
                </a:lnTo>
                <a:lnTo>
                  <a:pt x="5684" y="19545"/>
                </a:lnTo>
                <a:lnTo>
                  <a:pt x="5714" y="19575"/>
                </a:lnTo>
                <a:lnTo>
                  <a:pt x="5684" y="19605"/>
                </a:lnTo>
                <a:cubicBezTo>
                  <a:pt x="5654" y="19666"/>
                  <a:pt x="5593" y="19697"/>
                  <a:pt x="5562" y="19697"/>
                </a:cubicBezTo>
                <a:lnTo>
                  <a:pt x="5471" y="19697"/>
                </a:lnTo>
                <a:cubicBezTo>
                  <a:pt x="5471" y="19666"/>
                  <a:pt x="5471" y="19636"/>
                  <a:pt x="5471" y="19605"/>
                </a:cubicBezTo>
                <a:cubicBezTo>
                  <a:pt x="5471" y="19575"/>
                  <a:pt x="5471" y="19545"/>
                  <a:pt x="5471" y="19514"/>
                </a:cubicBezTo>
                <a:cubicBezTo>
                  <a:pt x="5493" y="19493"/>
                  <a:pt x="5545" y="19471"/>
                  <a:pt x="5584" y="19471"/>
                </a:cubicBezTo>
                <a:close/>
                <a:moveTo>
                  <a:pt x="3982" y="19666"/>
                </a:moveTo>
                <a:lnTo>
                  <a:pt x="4043" y="19697"/>
                </a:lnTo>
                <a:cubicBezTo>
                  <a:pt x="4043" y="19757"/>
                  <a:pt x="4012" y="19818"/>
                  <a:pt x="3951" y="19818"/>
                </a:cubicBezTo>
                <a:cubicBezTo>
                  <a:pt x="3921" y="19833"/>
                  <a:pt x="3898" y="19841"/>
                  <a:pt x="3879" y="19841"/>
                </a:cubicBezTo>
                <a:cubicBezTo>
                  <a:pt x="3860" y="19841"/>
                  <a:pt x="3845" y="19833"/>
                  <a:pt x="3830" y="19818"/>
                </a:cubicBezTo>
                <a:lnTo>
                  <a:pt x="3830" y="19788"/>
                </a:lnTo>
                <a:lnTo>
                  <a:pt x="3830" y="19727"/>
                </a:lnTo>
                <a:cubicBezTo>
                  <a:pt x="3860" y="19697"/>
                  <a:pt x="3891" y="19666"/>
                  <a:pt x="3951" y="19666"/>
                </a:cubicBezTo>
                <a:close/>
                <a:moveTo>
                  <a:pt x="8055" y="19849"/>
                </a:moveTo>
                <a:lnTo>
                  <a:pt x="8116" y="19909"/>
                </a:lnTo>
                <a:cubicBezTo>
                  <a:pt x="8116" y="19909"/>
                  <a:pt x="8146" y="19909"/>
                  <a:pt x="8146" y="19940"/>
                </a:cubicBezTo>
                <a:lnTo>
                  <a:pt x="8146" y="19970"/>
                </a:lnTo>
                <a:lnTo>
                  <a:pt x="8146" y="20001"/>
                </a:lnTo>
                <a:lnTo>
                  <a:pt x="8146" y="20031"/>
                </a:lnTo>
                <a:cubicBezTo>
                  <a:pt x="8146" y="20153"/>
                  <a:pt x="8055" y="20153"/>
                  <a:pt x="7994" y="20183"/>
                </a:cubicBezTo>
                <a:lnTo>
                  <a:pt x="7873" y="20183"/>
                </a:lnTo>
                <a:lnTo>
                  <a:pt x="7812" y="20153"/>
                </a:lnTo>
                <a:lnTo>
                  <a:pt x="7812" y="20031"/>
                </a:lnTo>
                <a:lnTo>
                  <a:pt x="7812" y="20001"/>
                </a:lnTo>
                <a:cubicBezTo>
                  <a:pt x="7781" y="19970"/>
                  <a:pt x="7781" y="19940"/>
                  <a:pt x="7812" y="19940"/>
                </a:cubicBezTo>
                <a:lnTo>
                  <a:pt x="7842" y="19879"/>
                </a:lnTo>
                <a:lnTo>
                  <a:pt x="7873" y="19879"/>
                </a:lnTo>
                <a:cubicBezTo>
                  <a:pt x="7903" y="19879"/>
                  <a:pt x="7903" y="19849"/>
                  <a:pt x="7933" y="19849"/>
                </a:cubicBezTo>
                <a:close/>
                <a:moveTo>
                  <a:pt x="2310" y="20244"/>
                </a:moveTo>
                <a:lnTo>
                  <a:pt x="2371" y="20365"/>
                </a:lnTo>
                <a:cubicBezTo>
                  <a:pt x="2340" y="20426"/>
                  <a:pt x="2310" y="20426"/>
                  <a:pt x="2280" y="20426"/>
                </a:cubicBezTo>
                <a:lnTo>
                  <a:pt x="2249" y="20426"/>
                </a:lnTo>
                <a:lnTo>
                  <a:pt x="2219" y="20396"/>
                </a:lnTo>
                <a:lnTo>
                  <a:pt x="2158" y="20365"/>
                </a:lnTo>
                <a:lnTo>
                  <a:pt x="2158" y="20335"/>
                </a:lnTo>
                <a:cubicBezTo>
                  <a:pt x="2158" y="20335"/>
                  <a:pt x="2158" y="20305"/>
                  <a:pt x="2158" y="20305"/>
                </a:cubicBezTo>
                <a:lnTo>
                  <a:pt x="2219" y="20244"/>
                </a:lnTo>
                <a:close/>
                <a:moveTo>
                  <a:pt x="4134" y="20609"/>
                </a:moveTo>
                <a:cubicBezTo>
                  <a:pt x="4195" y="20609"/>
                  <a:pt x="4225" y="20639"/>
                  <a:pt x="4255" y="20669"/>
                </a:cubicBezTo>
                <a:lnTo>
                  <a:pt x="4255" y="20700"/>
                </a:lnTo>
                <a:lnTo>
                  <a:pt x="4255" y="20760"/>
                </a:lnTo>
                <a:cubicBezTo>
                  <a:pt x="4255" y="20791"/>
                  <a:pt x="4225" y="20791"/>
                  <a:pt x="4195" y="20791"/>
                </a:cubicBezTo>
                <a:cubicBezTo>
                  <a:pt x="4195" y="20821"/>
                  <a:pt x="4164" y="20852"/>
                  <a:pt x="4134" y="20852"/>
                </a:cubicBezTo>
                <a:cubicBezTo>
                  <a:pt x="4103" y="20852"/>
                  <a:pt x="4073" y="20821"/>
                  <a:pt x="4043" y="20821"/>
                </a:cubicBezTo>
                <a:cubicBezTo>
                  <a:pt x="4043" y="20791"/>
                  <a:pt x="4012" y="20760"/>
                  <a:pt x="4043" y="20730"/>
                </a:cubicBezTo>
                <a:cubicBezTo>
                  <a:pt x="4073" y="20700"/>
                  <a:pt x="4073" y="20700"/>
                  <a:pt x="4073" y="20669"/>
                </a:cubicBezTo>
                <a:lnTo>
                  <a:pt x="4073" y="20639"/>
                </a:lnTo>
                <a:lnTo>
                  <a:pt x="4103" y="20609"/>
                </a:lnTo>
                <a:close/>
                <a:moveTo>
                  <a:pt x="7356" y="20609"/>
                </a:moveTo>
                <a:lnTo>
                  <a:pt x="7386" y="20639"/>
                </a:lnTo>
                <a:lnTo>
                  <a:pt x="7508" y="20639"/>
                </a:lnTo>
                <a:cubicBezTo>
                  <a:pt x="7508" y="20669"/>
                  <a:pt x="7508" y="20700"/>
                  <a:pt x="7508" y="20700"/>
                </a:cubicBezTo>
                <a:cubicBezTo>
                  <a:pt x="7538" y="20730"/>
                  <a:pt x="7538" y="20730"/>
                  <a:pt x="7538" y="20760"/>
                </a:cubicBezTo>
                <a:cubicBezTo>
                  <a:pt x="7538" y="20760"/>
                  <a:pt x="7538" y="20791"/>
                  <a:pt x="7538" y="20821"/>
                </a:cubicBezTo>
                <a:lnTo>
                  <a:pt x="7508" y="20943"/>
                </a:lnTo>
                <a:lnTo>
                  <a:pt x="7508" y="20973"/>
                </a:lnTo>
                <a:cubicBezTo>
                  <a:pt x="7477" y="21004"/>
                  <a:pt x="7447" y="21064"/>
                  <a:pt x="7417" y="21064"/>
                </a:cubicBezTo>
                <a:cubicBezTo>
                  <a:pt x="7386" y="21080"/>
                  <a:pt x="7363" y="21087"/>
                  <a:pt x="7344" y="21087"/>
                </a:cubicBezTo>
                <a:cubicBezTo>
                  <a:pt x="7325" y="21087"/>
                  <a:pt x="7310" y="21080"/>
                  <a:pt x="7295" y="21064"/>
                </a:cubicBezTo>
                <a:lnTo>
                  <a:pt x="7265" y="21064"/>
                </a:lnTo>
                <a:lnTo>
                  <a:pt x="7265" y="21004"/>
                </a:lnTo>
                <a:cubicBezTo>
                  <a:pt x="7265" y="21004"/>
                  <a:pt x="7265" y="20973"/>
                  <a:pt x="7265" y="20973"/>
                </a:cubicBezTo>
                <a:lnTo>
                  <a:pt x="7265" y="20882"/>
                </a:lnTo>
                <a:lnTo>
                  <a:pt x="7204" y="20882"/>
                </a:lnTo>
                <a:lnTo>
                  <a:pt x="7204" y="20791"/>
                </a:lnTo>
                <a:lnTo>
                  <a:pt x="7204" y="20700"/>
                </a:lnTo>
                <a:lnTo>
                  <a:pt x="7204" y="20669"/>
                </a:lnTo>
                <a:lnTo>
                  <a:pt x="7265" y="20639"/>
                </a:lnTo>
                <a:lnTo>
                  <a:pt x="7295" y="20639"/>
                </a:lnTo>
                <a:lnTo>
                  <a:pt x="7356" y="20609"/>
                </a:lnTo>
                <a:close/>
                <a:moveTo>
                  <a:pt x="9666" y="21156"/>
                </a:moveTo>
                <a:cubicBezTo>
                  <a:pt x="9666" y="21156"/>
                  <a:pt x="9696" y="21186"/>
                  <a:pt x="9696" y="21186"/>
                </a:cubicBezTo>
                <a:lnTo>
                  <a:pt x="9757" y="21216"/>
                </a:lnTo>
                <a:lnTo>
                  <a:pt x="9757" y="21247"/>
                </a:lnTo>
                <a:cubicBezTo>
                  <a:pt x="9787" y="21247"/>
                  <a:pt x="9787" y="21277"/>
                  <a:pt x="9787" y="21277"/>
                </a:cubicBezTo>
                <a:lnTo>
                  <a:pt x="9787" y="21338"/>
                </a:lnTo>
                <a:cubicBezTo>
                  <a:pt x="9787" y="21338"/>
                  <a:pt x="9757" y="21368"/>
                  <a:pt x="9727" y="21368"/>
                </a:cubicBezTo>
                <a:cubicBezTo>
                  <a:pt x="9727" y="21399"/>
                  <a:pt x="9727" y="21399"/>
                  <a:pt x="9696" y="21399"/>
                </a:cubicBezTo>
                <a:lnTo>
                  <a:pt x="9696" y="21460"/>
                </a:lnTo>
                <a:lnTo>
                  <a:pt x="9635" y="21490"/>
                </a:lnTo>
                <a:lnTo>
                  <a:pt x="9635" y="21520"/>
                </a:lnTo>
                <a:lnTo>
                  <a:pt x="9575" y="21520"/>
                </a:lnTo>
                <a:cubicBezTo>
                  <a:pt x="9575" y="21520"/>
                  <a:pt x="9544" y="21551"/>
                  <a:pt x="9544" y="21551"/>
                </a:cubicBezTo>
                <a:lnTo>
                  <a:pt x="9423" y="21551"/>
                </a:lnTo>
                <a:lnTo>
                  <a:pt x="9362" y="21460"/>
                </a:lnTo>
                <a:cubicBezTo>
                  <a:pt x="9362" y="21460"/>
                  <a:pt x="9362" y="21429"/>
                  <a:pt x="9362" y="21429"/>
                </a:cubicBezTo>
                <a:lnTo>
                  <a:pt x="9362" y="21368"/>
                </a:lnTo>
                <a:lnTo>
                  <a:pt x="9362" y="21338"/>
                </a:lnTo>
                <a:cubicBezTo>
                  <a:pt x="9392" y="21308"/>
                  <a:pt x="9423" y="21277"/>
                  <a:pt x="9483" y="21247"/>
                </a:cubicBezTo>
                <a:lnTo>
                  <a:pt x="9544" y="21247"/>
                </a:lnTo>
                <a:cubicBezTo>
                  <a:pt x="9544" y="21247"/>
                  <a:pt x="9544" y="21216"/>
                  <a:pt x="9544" y="21186"/>
                </a:cubicBezTo>
                <a:cubicBezTo>
                  <a:pt x="9544" y="21186"/>
                  <a:pt x="9575" y="21156"/>
                  <a:pt x="9605" y="21156"/>
                </a:cubicBezTo>
                <a:close/>
                <a:moveTo>
                  <a:pt x="4195" y="21338"/>
                </a:moveTo>
                <a:cubicBezTo>
                  <a:pt x="4195" y="21368"/>
                  <a:pt x="4195" y="21368"/>
                  <a:pt x="4195" y="21368"/>
                </a:cubicBezTo>
                <a:cubicBezTo>
                  <a:pt x="4195" y="21399"/>
                  <a:pt x="4225" y="21399"/>
                  <a:pt x="4225" y="21399"/>
                </a:cubicBezTo>
                <a:lnTo>
                  <a:pt x="4225" y="21429"/>
                </a:lnTo>
                <a:lnTo>
                  <a:pt x="4225" y="21490"/>
                </a:lnTo>
                <a:lnTo>
                  <a:pt x="4225" y="21551"/>
                </a:lnTo>
                <a:lnTo>
                  <a:pt x="4195" y="21581"/>
                </a:lnTo>
                <a:lnTo>
                  <a:pt x="4195" y="21612"/>
                </a:lnTo>
                <a:lnTo>
                  <a:pt x="4103" y="21642"/>
                </a:lnTo>
                <a:lnTo>
                  <a:pt x="4043" y="21612"/>
                </a:lnTo>
                <a:cubicBezTo>
                  <a:pt x="4012" y="21581"/>
                  <a:pt x="3982" y="21520"/>
                  <a:pt x="3982" y="21490"/>
                </a:cubicBezTo>
                <a:lnTo>
                  <a:pt x="3951" y="21460"/>
                </a:lnTo>
                <a:cubicBezTo>
                  <a:pt x="3951" y="21429"/>
                  <a:pt x="3982" y="21368"/>
                  <a:pt x="4012" y="21368"/>
                </a:cubicBezTo>
                <a:lnTo>
                  <a:pt x="4103" y="21368"/>
                </a:lnTo>
                <a:cubicBezTo>
                  <a:pt x="4103" y="21338"/>
                  <a:pt x="4134" y="21338"/>
                  <a:pt x="4164" y="21338"/>
                </a:cubicBezTo>
                <a:close/>
                <a:moveTo>
                  <a:pt x="2796" y="21672"/>
                </a:moveTo>
                <a:lnTo>
                  <a:pt x="2827" y="21703"/>
                </a:lnTo>
                <a:cubicBezTo>
                  <a:pt x="2857" y="21733"/>
                  <a:pt x="2888" y="21764"/>
                  <a:pt x="2888" y="21794"/>
                </a:cubicBezTo>
                <a:cubicBezTo>
                  <a:pt x="2888" y="21824"/>
                  <a:pt x="2857" y="21824"/>
                  <a:pt x="2857" y="21855"/>
                </a:cubicBezTo>
                <a:cubicBezTo>
                  <a:pt x="2857" y="21885"/>
                  <a:pt x="2857" y="21885"/>
                  <a:pt x="2857" y="21916"/>
                </a:cubicBezTo>
                <a:lnTo>
                  <a:pt x="2827" y="21946"/>
                </a:lnTo>
                <a:cubicBezTo>
                  <a:pt x="2809" y="21955"/>
                  <a:pt x="2791" y="21959"/>
                  <a:pt x="2773" y="21959"/>
                </a:cubicBezTo>
                <a:cubicBezTo>
                  <a:pt x="2730" y="21959"/>
                  <a:pt x="2687" y="21937"/>
                  <a:pt x="2644" y="21916"/>
                </a:cubicBezTo>
                <a:cubicBezTo>
                  <a:pt x="2644" y="21885"/>
                  <a:pt x="2614" y="21885"/>
                  <a:pt x="2614" y="21885"/>
                </a:cubicBezTo>
                <a:lnTo>
                  <a:pt x="2553" y="21885"/>
                </a:lnTo>
                <a:lnTo>
                  <a:pt x="2492" y="21794"/>
                </a:lnTo>
                <a:cubicBezTo>
                  <a:pt x="2523" y="21764"/>
                  <a:pt x="2523" y="21733"/>
                  <a:pt x="2584" y="21703"/>
                </a:cubicBezTo>
                <a:lnTo>
                  <a:pt x="2614" y="21672"/>
                </a:lnTo>
                <a:close/>
                <a:moveTo>
                  <a:pt x="4955" y="22007"/>
                </a:moveTo>
                <a:cubicBezTo>
                  <a:pt x="4985" y="22007"/>
                  <a:pt x="5046" y="22037"/>
                  <a:pt x="5046" y="22037"/>
                </a:cubicBezTo>
                <a:cubicBezTo>
                  <a:pt x="5076" y="22098"/>
                  <a:pt x="5076" y="22128"/>
                  <a:pt x="5046" y="22159"/>
                </a:cubicBezTo>
                <a:lnTo>
                  <a:pt x="5076" y="22159"/>
                </a:lnTo>
                <a:lnTo>
                  <a:pt x="5015" y="22189"/>
                </a:lnTo>
                <a:cubicBezTo>
                  <a:pt x="4985" y="22189"/>
                  <a:pt x="4924" y="22159"/>
                  <a:pt x="4924" y="22098"/>
                </a:cubicBezTo>
                <a:lnTo>
                  <a:pt x="4924" y="22037"/>
                </a:lnTo>
                <a:cubicBezTo>
                  <a:pt x="4924" y="22007"/>
                  <a:pt x="4955" y="22007"/>
                  <a:pt x="4955" y="22007"/>
                </a:cubicBezTo>
                <a:close/>
                <a:moveTo>
                  <a:pt x="7690" y="22037"/>
                </a:moveTo>
                <a:lnTo>
                  <a:pt x="7690" y="22067"/>
                </a:lnTo>
                <a:cubicBezTo>
                  <a:pt x="7721" y="22067"/>
                  <a:pt x="7751" y="22128"/>
                  <a:pt x="7721" y="22159"/>
                </a:cubicBezTo>
                <a:cubicBezTo>
                  <a:pt x="7721" y="22189"/>
                  <a:pt x="7690" y="22189"/>
                  <a:pt x="7660" y="22219"/>
                </a:cubicBezTo>
                <a:lnTo>
                  <a:pt x="7569" y="22219"/>
                </a:lnTo>
                <a:lnTo>
                  <a:pt x="7599" y="22159"/>
                </a:lnTo>
                <a:lnTo>
                  <a:pt x="7569" y="22098"/>
                </a:lnTo>
                <a:cubicBezTo>
                  <a:pt x="7569" y="22067"/>
                  <a:pt x="7599" y="22037"/>
                  <a:pt x="7629" y="22037"/>
                </a:cubicBezTo>
                <a:close/>
                <a:moveTo>
                  <a:pt x="7477" y="22128"/>
                </a:moveTo>
                <a:cubicBezTo>
                  <a:pt x="7508" y="22159"/>
                  <a:pt x="7508" y="22250"/>
                  <a:pt x="7508" y="22280"/>
                </a:cubicBezTo>
                <a:cubicBezTo>
                  <a:pt x="7508" y="22311"/>
                  <a:pt x="7508" y="22341"/>
                  <a:pt x="7508" y="22341"/>
                </a:cubicBezTo>
                <a:lnTo>
                  <a:pt x="7508" y="22371"/>
                </a:lnTo>
                <a:lnTo>
                  <a:pt x="7508" y="22463"/>
                </a:lnTo>
                <a:lnTo>
                  <a:pt x="7477" y="22463"/>
                </a:lnTo>
                <a:cubicBezTo>
                  <a:pt x="7447" y="22463"/>
                  <a:pt x="7417" y="22463"/>
                  <a:pt x="7386" y="22432"/>
                </a:cubicBezTo>
                <a:lnTo>
                  <a:pt x="7325" y="22432"/>
                </a:lnTo>
                <a:lnTo>
                  <a:pt x="7295" y="22402"/>
                </a:lnTo>
                <a:cubicBezTo>
                  <a:pt x="7295" y="22371"/>
                  <a:pt x="7295" y="22371"/>
                  <a:pt x="7295" y="22371"/>
                </a:cubicBezTo>
                <a:cubicBezTo>
                  <a:pt x="7265" y="22311"/>
                  <a:pt x="7234" y="22280"/>
                  <a:pt x="7234" y="22219"/>
                </a:cubicBezTo>
                <a:lnTo>
                  <a:pt x="7204" y="22159"/>
                </a:lnTo>
                <a:cubicBezTo>
                  <a:pt x="7234" y="22128"/>
                  <a:pt x="7265" y="22128"/>
                  <a:pt x="7295" y="22128"/>
                </a:cubicBezTo>
                <a:close/>
                <a:moveTo>
                  <a:pt x="2067" y="22554"/>
                </a:moveTo>
                <a:lnTo>
                  <a:pt x="2097" y="22584"/>
                </a:lnTo>
                <a:lnTo>
                  <a:pt x="2128" y="22584"/>
                </a:lnTo>
                <a:cubicBezTo>
                  <a:pt x="2189" y="22645"/>
                  <a:pt x="2219" y="22706"/>
                  <a:pt x="2219" y="22767"/>
                </a:cubicBezTo>
                <a:lnTo>
                  <a:pt x="2219" y="22797"/>
                </a:lnTo>
                <a:lnTo>
                  <a:pt x="2189" y="22797"/>
                </a:lnTo>
                <a:cubicBezTo>
                  <a:pt x="2189" y="22827"/>
                  <a:pt x="2158" y="22858"/>
                  <a:pt x="2128" y="22858"/>
                </a:cubicBezTo>
                <a:lnTo>
                  <a:pt x="2037" y="22858"/>
                </a:lnTo>
                <a:cubicBezTo>
                  <a:pt x="2006" y="22827"/>
                  <a:pt x="2006" y="22827"/>
                  <a:pt x="2006" y="22797"/>
                </a:cubicBezTo>
                <a:cubicBezTo>
                  <a:pt x="2006" y="22797"/>
                  <a:pt x="1976" y="22797"/>
                  <a:pt x="1976" y="22767"/>
                </a:cubicBezTo>
                <a:lnTo>
                  <a:pt x="1976" y="22736"/>
                </a:lnTo>
                <a:lnTo>
                  <a:pt x="1976" y="22706"/>
                </a:lnTo>
                <a:cubicBezTo>
                  <a:pt x="1976" y="22675"/>
                  <a:pt x="1976" y="22645"/>
                  <a:pt x="1976" y="22615"/>
                </a:cubicBezTo>
                <a:lnTo>
                  <a:pt x="1976" y="22584"/>
                </a:lnTo>
                <a:lnTo>
                  <a:pt x="2067" y="22554"/>
                </a:lnTo>
                <a:close/>
                <a:moveTo>
                  <a:pt x="8952" y="22805"/>
                </a:moveTo>
                <a:cubicBezTo>
                  <a:pt x="8967" y="22805"/>
                  <a:pt x="8982" y="22812"/>
                  <a:pt x="8997" y="22827"/>
                </a:cubicBezTo>
                <a:lnTo>
                  <a:pt x="9028" y="22888"/>
                </a:lnTo>
                <a:cubicBezTo>
                  <a:pt x="9028" y="22933"/>
                  <a:pt x="9011" y="22961"/>
                  <a:pt x="8955" y="22961"/>
                </a:cubicBezTo>
                <a:cubicBezTo>
                  <a:pt x="8934" y="22961"/>
                  <a:pt x="8908" y="22957"/>
                  <a:pt x="8876" y="22949"/>
                </a:cubicBezTo>
                <a:lnTo>
                  <a:pt x="8845" y="22888"/>
                </a:lnTo>
                <a:cubicBezTo>
                  <a:pt x="8876" y="22858"/>
                  <a:pt x="8876" y="22827"/>
                  <a:pt x="8906" y="22827"/>
                </a:cubicBezTo>
                <a:cubicBezTo>
                  <a:pt x="8921" y="22812"/>
                  <a:pt x="8936" y="22805"/>
                  <a:pt x="8952" y="22805"/>
                </a:cubicBezTo>
                <a:close/>
                <a:moveTo>
                  <a:pt x="10152" y="22888"/>
                </a:moveTo>
                <a:lnTo>
                  <a:pt x="10152" y="22919"/>
                </a:lnTo>
                <a:cubicBezTo>
                  <a:pt x="10152" y="22919"/>
                  <a:pt x="10152" y="22979"/>
                  <a:pt x="10152" y="22979"/>
                </a:cubicBezTo>
                <a:cubicBezTo>
                  <a:pt x="10130" y="23024"/>
                  <a:pt x="10108" y="23052"/>
                  <a:pt x="10085" y="23052"/>
                </a:cubicBezTo>
                <a:cubicBezTo>
                  <a:pt x="10077" y="23052"/>
                  <a:pt x="10069" y="23048"/>
                  <a:pt x="10061" y="23040"/>
                </a:cubicBezTo>
                <a:cubicBezTo>
                  <a:pt x="10000" y="23040"/>
                  <a:pt x="9970" y="23010"/>
                  <a:pt x="9970" y="22979"/>
                </a:cubicBezTo>
                <a:lnTo>
                  <a:pt x="9970" y="22919"/>
                </a:lnTo>
                <a:cubicBezTo>
                  <a:pt x="10000" y="22888"/>
                  <a:pt x="10031" y="22888"/>
                  <a:pt x="10061" y="22888"/>
                </a:cubicBezTo>
                <a:close/>
                <a:moveTo>
                  <a:pt x="5851" y="22926"/>
                </a:moveTo>
                <a:cubicBezTo>
                  <a:pt x="5874" y="22926"/>
                  <a:pt x="5897" y="22934"/>
                  <a:pt x="5927" y="22949"/>
                </a:cubicBezTo>
                <a:lnTo>
                  <a:pt x="5927" y="23010"/>
                </a:lnTo>
                <a:cubicBezTo>
                  <a:pt x="5927" y="23031"/>
                  <a:pt x="5913" y="23066"/>
                  <a:pt x="5864" y="23066"/>
                </a:cubicBezTo>
                <a:cubicBezTo>
                  <a:pt x="5842" y="23066"/>
                  <a:pt x="5813" y="23059"/>
                  <a:pt x="5775" y="23040"/>
                </a:cubicBezTo>
                <a:lnTo>
                  <a:pt x="5775" y="23010"/>
                </a:lnTo>
                <a:lnTo>
                  <a:pt x="5775" y="22949"/>
                </a:lnTo>
                <a:cubicBezTo>
                  <a:pt x="5806" y="22934"/>
                  <a:pt x="5828" y="22926"/>
                  <a:pt x="5851" y="22926"/>
                </a:cubicBezTo>
                <a:close/>
                <a:moveTo>
                  <a:pt x="11094" y="22675"/>
                </a:moveTo>
                <a:lnTo>
                  <a:pt x="11125" y="22767"/>
                </a:lnTo>
                <a:lnTo>
                  <a:pt x="11125" y="22797"/>
                </a:lnTo>
                <a:cubicBezTo>
                  <a:pt x="11125" y="22797"/>
                  <a:pt x="11125" y="22827"/>
                  <a:pt x="11094" y="22827"/>
                </a:cubicBezTo>
                <a:cubicBezTo>
                  <a:pt x="11186" y="22827"/>
                  <a:pt x="11246" y="22858"/>
                  <a:pt x="11277" y="22949"/>
                </a:cubicBezTo>
                <a:lnTo>
                  <a:pt x="11277" y="22979"/>
                </a:lnTo>
                <a:lnTo>
                  <a:pt x="11216" y="23010"/>
                </a:lnTo>
                <a:lnTo>
                  <a:pt x="11216" y="23040"/>
                </a:lnTo>
                <a:lnTo>
                  <a:pt x="11155" y="23101"/>
                </a:lnTo>
                <a:lnTo>
                  <a:pt x="11064" y="23101"/>
                </a:lnTo>
                <a:lnTo>
                  <a:pt x="11034" y="23071"/>
                </a:lnTo>
                <a:lnTo>
                  <a:pt x="11003" y="23071"/>
                </a:lnTo>
                <a:cubicBezTo>
                  <a:pt x="11003" y="23040"/>
                  <a:pt x="11003" y="23040"/>
                  <a:pt x="11003" y="23010"/>
                </a:cubicBezTo>
                <a:cubicBezTo>
                  <a:pt x="10973" y="22979"/>
                  <a:pt x="10942" y="22949"/>
                  <a:pt x="10942" y="22888"/>
                </a:cubicBezTo>
                <a:lnTo>
                  <a:pt x="10973" y="22888"/>
                </a:lnTo>
                <a:cubicBezTo>
                  <a:pt x="10942" y="22858"/>
                  <a:pt x="10942" y="22827"/>
                  <a:pt x="10942" y="22827"/>
                </a:cubicBezTo>
                <a:cubicBezTo>
                  <a:pt x="10942" y="22767"/>
                  <a:pt x="10973" y="22736"/>
                  <a:pt x="11003" y="22736"/>
                </a:cubicBezTo>
                <a:lnTo>
                  <a:pt x="10973" y="22736"/>
                </a:lnTo>
                <a:cubicBezTo>
                  <a:pt x="10973" y="22736"/>
                  <a:pt x="10973" y="22706"/>
                  <a:pt x="10973" y="22706"/>
                </a:cubicBezTo>
                <a:cubicBezTo>
                  <a:pt x="11003" y="22706"/>
                  <a:pt x="11034" y="22675"/>
                  <a:pt x="11034" y="22675"/>
                </a:cubicBezTo>
                <a:close/>
                <a:moveTo>
                  <a:pt x="11520" y="22979"/>
                </a:moveTo>
                <a:lnTo>
                  <a:pt x="11550" y="23101"/>
                </a:lnTo>
                <a:lnTo>
                  <a:pt x="11520" y="23101"/>
                </a:lnTo>
                <a:cubicBezTo>
                  <a:pt x="11505" y="23116"/>
                  <a:pt x="11490" y="23124"/>
                  <a:pt x="11474" y="23124"/>
                </a:cubicBezTo>
                <a:cubicBezTo>
                  <a:pt x="11459" y="23124"/>
                  <a:pt x="11444" y="23116"/>
                  <a:pt x="11429" y="23101"/>
                </a:cubicBezTo>
                <a:lnTo>
                  <a:pt x="11398" y="23101"/>
                </a:lnTo>
                <a:lnTo>
                  <a:pt x="11368" y="23040"/>
                </a:lnTo>
                <a:cubicBezTo>
                  <a:pt x="11368" y="23010"/>
                  <a:pt x="11398" y="23010"/>
                  <a:pt x="11398" y="22979"/>
                </a:cubicBezTo>
                <a:close/>
                <a:moveTo>
                  <a:pt x="4438" y="23131"/>
                </a:moveTo>
                <a:lnTo>
                  <a:pt x="4559" y="23162"/>
                </a:lnTo>
                <a:lnTo>
                  <a:pt x="4590" y="23162"/>
                </a:lnTo>
                <a:cubicBezTo>
                  <a:pt x="4605" y="23147"/>
                  <a:pt x="4613" y="23139"/>
                  <a:pt x="4620" y="23139"/>
                </a:cubicBezTo>
                <a:cubicBezTo>
                  <a:pt x="4628" y="23139"/>
                  <a:pt x="4635" y="23147"/>
                  <a:pt x="4651" y="23162"/>
                </a:cubicBezTo>
                <a:lnTo>
                  <a:pt x="4651" y="23192"/>
                </a:lnTo>
                <a:cubicBezTo>
                  <a:pt x="4651" y="23223"/>
                  <a:pt x="4651" y="23223"/>
                  <a:pt x="4651" y="23223"/>
                </a:cubicBezTo>
                <a:cubicBezTo>
                  <a:pt x="4651" y="23253"/>
                  <a:pt x="4651" y="23283"/>
                  <a:pt x="4651" y="23283"/>
                </a:cubicBezTo>
                <a:lnTo>
                  <a:pt x="4651" y="23314"/>
                </a:lnTo>
                <a:lnTo>
                  <a:pt x="4651" y="23344"/>
                </a:lnTo>
                <a:lnTo>
                  <a:pt x="4620" y="23375"/>
                </a:lnTo>
                <a:lnTo>
                  <a:pt x="4559" y="23435"/>
                </a:lnTo>
                <a:lnTo>
                  <a:pt x="4407" y="23435"/>
                </a:lnTo>
                <a:cubicBezTo>
                  <a:pt x="4347" y="23375"/>
                  <a:pt x="4316" y="23283"/>
                  <a:pt x="4347" y="23223"/>
                </a:cubicBezTo>
                <a:cubicBezTo>
                  <a:pt x="4347" y="23223"/>
                  <a:pt x="4347" y="23192"/>
                  <a:pt x="4347" y="23192"/>
                </a:cubicBezTo>
                <a:lnTo>
                  <a:pt x="4377" y="23131"/>
                </a:lnTo>
                <a:close/>
                <a:moveTo>
                  <a:pt x="13465" y="23344"/>
                </a:moveTo>
                <a:cubicBezTo>
                  <a:pt x="13496" y="23344"/>
                  <a:pt x="13526" y="23344"/>
                  <a:pt x="13526" y="23375"/>
                </a:cubicBezTo>
                <a:cubicBezTo>
                  <a:pt x="13557" y="23405"/>
                  <a:pt x="13587" y="23435"/>
                  <a:pt x="13587" y="23466"/>
                </a:cubicBezTo>
                <a:lnTo>
                  <a:pt x="13587" y="23526"/>
                </a:lnTo>
                <a:lnTo>
                  <a:pt x="13557" y="23557"/>
                </a:lnTo>
                <a:lnTo>
                  <a:pt x="13557" y="23587"/>
                </a:lnTo>
                <a:lnTo>
                  <a:pt x="13465" y="23587"/>
                </a:lnTo>
                <a:cubicBezTo>
                  <a:pt x="13435" y="23557"/>
                  <a:pt x="13435" y="23557"/>
                  <a:pt x="13405" y="23526"/>
                </a:cubicBezTo>
                <a:lnTo>
                  <a:pt x="13405" y="23435"/>
                </a:lnTo>
                <a:cubicBezTo>
                  <a:pt x="13405" y="23435"/>
                  <a:pt x="13405" y="23405"/>
                  <a:pt x="13405" y="23375"/>
                </a:cubicBezTo>
                <a:lnTo>
                  <a:pt x="13465" y="23344"/>
                </a:lnTo>
                <a:close/>
                <a:moveTo>
                  <a:pt x="7508" y="23435"/>
                </a:moveTo>
                <a:cubicBezTo>
                  <a:pt x="7569" y="23466"/>
                  <a:pt x="7569" y="23526"/>
                  <a:pt x="7569" y="23557"/>
                </a:cubicBezTo>
                <a:lnTo>
                  <a:pt x="7569" y="23587"/>
                </a:lnTo>
                <a:lnTo>
                  <a:pt x="7569" y="23618"/>
                </a:lnTo>
                <a:lnTo>
                  <a:pt x="7508" y="23648"/>
                </a:lnTo>
                <a:lnTo>
                  <a:pt x="7417" y="23618"/>
                </a:lnTo>
                <a:lnTo>
                  <a:pt x="7417" y="23496"/>
                </a:lnTo>
                <a:lnTo>
                  <a:pt x="7447" y="23496"/>
                </a:lnTo>
                <a:lnTo>
                  <a:pt x="7447" y="23466"/>
                </a:lnTo>
                <a:lnTo>
                  <a:pt x="7508" y="23435"/>
                </a:lnTo>
                <a:close/>
                <a:moveTo>
                  <a:pt x="8967" y="23435"/>
                </a:moveTo>
                <a:lnTo>
                  <a:pt x="9028" y="23496"/>
                </a:lnTo>
                <a:cubicBezTo>
                  <a:pt x="8997" y="23526"/>
                  <a:pt x="8997" y="23587"/>
                  <a:pt x="9028" y="23618"/>
                </a:cubicBezTo>
                <a:lnTo>
                  <a:pt x="9058" y="23618"/>
                </a:lnTo>
                <a:cubicBezTo>
                  <a:pt x="9058" y="23648"/>
                  <a:pt x="9058" y="23678"/>
                  <a:pt x="9058" y="23709"/>
                </a:cubicBezTo>
                <a:cubicBezTo>
                  <a:pt x="9028" y="23678"/>
                  <a:pt x="9028" y="23678"/>
                  <a:pt x="9058" y="23678"/>
                </a:cubicBezTo>
                <a:lnTo>
                  <a:pt x="9028" y="23678"/>
                </a:lnTo>
                <a:lnTo>
                  <a:pt x="8936" y="23709"/>
                </a:lnTo>
                <a:cubicBezTo>
                  <a:pt x="8936" y="23709"/>
                  <a:pt x="8906" y="23678"/>
                  <a:pt x="8906" y="23648"/>
                </a:cubicBezTo>
                <a:lnTo>
                  <a:pt x="8784" y="23648"/>
                </a:lnTo>
                <a:lnTo>
                  <a:pt x="8754" y="23557"/>
                </a:lnTo>
                <a:lnTo>
                  <a:pt x="8754" y="23526"/>
                </a:lnTo>
                <a:lnTo>
                  <a:pt x="8754" y="23496"/>
                </a:lnTo>
                <a:lnTo>
                  <a:pt x="8754" y="23466"/>
                </a:lnTo>
                <a:cubicBezTo>
                  <a:pt x="8754" y="23435"/>
                  <a:pt x="8784" y="23435"/>
                  <a:pt x="8784" y="23435"/>
                </a:cubicBezTo>
                <a:close/>
                <a:moveTo>
                  <a:pt x="13405" y="23739"/>
                </a:moveTo>
                <a:lnTo>
                  <a:pt x="13405" y="23770"/>
                </a:lnTo>
                <a:cubicBezTo>
                  <a:pt x="13405" y="23830"/>
                  <a:pt x="13405" y="23861"/>
                  <a:pt x="13405" y="23922"/>
                </a:cubicBezTo>
                <a:cubicBezTo>
                  <a:pt x="13374" y="23952"/>
                  <a:pt x="13344" y="23982"/>
                  <a:pt x="13313" y="24013"/>
                </a:cubicBezTo>
                <a:lnTo>
                  <a:pt x="13253" y="24013"/>
                </a:lnTo>
                <a:cubicBezTo>
                  <a:pt x="13222" y="24013"/>
                  <a:pt x="13222" y="23982"/>
                  <a:pt x="13192" y="23982"/>
                </a:cubicBezTo>
                <a:lnTo>
                  <a:pt x="13161" y="23952"/>
                </a:lnTo>
                <a:lnTo>
                  <a:pt x="13192" y="23891"/>
                </a:lnTo>
                <a:cubicBezTo>
                  <a:pt x="13192" y="23891"/>
                  <a:pt x="13192" y="23861"/>
                  <a:pt x="13192" y="23830"/>
                </a:cubicBezTo>
                <a:lnTo>
                  <a:pt x="13192" y="23800"/>
                </a:lnTo>
                <a:cubicBezTo>
                  <a:pt x="13192" y="23800"/>
                  <a:pt x="13192" y="23800"/>
                  <a:pt x="13222" y="23770"/>
                </a:cubicBezTo>
                <a:lnTo>
                  <a:pt x="13222" y="23739"/>
                </a:lnTo>
                <a:close/>
                <a:moveTo>
                  <a:pt x="11110" y="23868"/>
                </a:moveTo>
                <a:cubicBezTo>
                  <a:pt x="11125" y="23868"/>
                  <a:pt x="11140" y="23876"/>
                  <a:pt x="11155" y="23891"/>
                </a:cubicBezTo>
                <a:lnTo>
                  <a:pt x="11216" y="23922"/>
                </a:lnTo>
                <a:lnTo>
                  <a:pt x="11216" y="23952"/>
                </a:lnTo>
                <a:cubicBezTo>
                  <a:pt x="11216" y="23952"/>
                  <a:pt x="11216" y="23952"/>
                  <a:pt x="11216" y="23982"/>
                </a:cubicBezTo>
                <a:lnTo>
                  <a:pt x="11246" y="24013"/>
                </a:lnTo>
                <a:lnTo>
                  <a:pt x="11246" y="24043"/>
                </a:lnTo>
                <a:cubicBezTo>
                  <a:pt x="11216" y="24074"/>
                  <a:pt x="11216" y="24074"/>
                  <a:pt x="11186" y="24104"/>
                </a:cubicBezTo>
                <a:lnTo>
                  <a:pt x="11094" y="24104"/>
                </a:lnTo>
                <a:cubicBezTo>
                  <a:pt x="11064" y="24074"/>
                  <a:pt x="11064" y="24043"/>
                  <a:pt x="11094" y="24013"/>
                </a:cubicBezTo>
                <a:cubicBezTo>
                  <a:pt x="11064" y="23982"/>
                  <a:pt x="11064" y="23982"/>
                  <a:pt x="11094" y="23982"/>
                </a:cubicBezTo>
                <a:lnTo>
                  <a:pt x="11034" y="23982"/>
                </a:lnTo>
                <a:lnTo>
                  <a:pt x="11034" y="23922"/>
                </a:lnTo>
                <a:lnTo>
                  <a:pt x="11064" y="23891"/>
                </a:lnTo>
                <a:cubicBezTo>
                  <a:pt x="11079" y="23876"/>
                  <a:pt x="11094" y="23868"/>
                  <a:pt x="11110" y="23868"/>
                </a:cubicBezTo>
                <a:close/>
                <a:moveTo>
                  <a:pt x="9362" y="23891"/>
                </a:moveTo>
                <a:cubicBezTo>
                  <a:pt x="9392" y="23891"/>
                  <a:pt x="9423" y="23922"/>
                  <a:pt x="9453" y="23922"/>
                </a:cubicBezTo>
                <a:cubicBezTo>
                  <a:pt x="9483" y="23952"/>
                  <a:pt x="9483" y="23982"/>
                  <a:pt x="9483" y="24013"/>
                </a:cubicBezTo>
                <a:lnTo>
                  <a:pt x="9483" y="24043"/>
                </a:lnTo>
                <a:lnTo>
                  <a:pt x="9453" y="24074"/>
                </a:lnTo>
                <a:lnTo>
                  <a:pt x="9453" y="24104"/>
                </a:lnTo>
                <a:cubicBezTo>
                  <a:pt x="9423" y="24134"/>
                  <a:pt x="9392" y="24165"/>
                  <a:pt x="9362" y="24165"/>
                </a:cubicBezTo>
                <a:cubicBezTo>
                  <a:pt x="9332" y="24165"/>
                  <a:pt x="9301" y="24134"/>
                  <a:pt x="9271" y="24104"/>
                </a:cubicBezTo>
                <a:lnTo>
                  <a:pt x="9240" y="24074"/>
                </a:lnTo>
                <a:cubicBezTo>
                  <a:pt x="9240" y="24074"/>
                  <a:pt x="9240" y="24043"/>
                  <a:pt x="9240" y="24043"/>
                </a:cubicBezTo>
                <a:lnTo>
                  <a:pt x="9240" y="24013"/>
                </a:lnTo>
                <a:cubicBezTo>
                  <a:pt x="9240" y="24013"/>
                  <a:pt x="9210" y="23982"/>
                  <a:pt x="9210" y="23982"/>
                </a:cubicBezTo>
                <a:lnTo>
                  <a:pt x="9240" y="23952"/>
                </a:lnTo>
                <a:cubicBezTo>
                  <a:pt x="9240" y="23952"/>
                  <a:pt x="9240" y="23922"/>
                  <a:pt x="9271" y="23922"/>
                </a:cubicBezTo>
                <a:lnTo>
                  <a:pt x="9332" y="23922"/>
                </a:lnTo>
                <a:lnTo>
                  <a:pt x="9362" y="23891"/>
                </a:lnTo>
                <a:close/>
                <a:moveTo>
                  <a:pt x="7234" y="23982"/>
                </a:moveTo>
                <a:lnTo>
                  <a:pt x="7265" y="24043"/>
                </a:lnTo>
                <a:lnTo>
                  <a:pt x="7265" y="24074"/>
                </a:lnTo>
                <a:cubicBezTo>
                  <a:pt x="7295" y="24134"/>
                  <a:pt x="7234" y="24195"/>
                  <a:pt x="7173" y="24195"/>
                </a:cubicBezTo>
                <a:lnTo>
                  <a:pt x="7173" y="24165"/>
                </a:lnTo>
                <a:cubicBezTo>
                  <a:pt x="7143" y="24134"/>
                  <a:pt x="7113" y="24134"/>
                  <a:pt x="7082" y="24074"/>
                </a:cubicBezTo>
                <a:lnTo>
                  <a:pt x="7082" y="24043"/>
                </a:lnTo>
                <a:cubicBezTo>
                  <a:pt x="7082" y="24013"/>
                  <a:pt x="7113" y="23982"/>
                  <a:pt x="7143" y="23982"/>
                </a:cubicBezTo>
                <a:close/>
                <a:moveTo>
                  <a:pt x="10114" y="24973"/>
                </a:moveTo>
                <a:cubicBezTo>
                  <a:pt x="10155" y="24973"/>
                  <a:pt x="10191" y="24994"/>
                  <a:pt x="10213" y="25016"/>
                </a:cubicBezTo>
                <a:cubicBezTo>
                  <a:pt x="10243" y="25046"/>
                  <a:pt x="10243" y="25077"/>
                  <a:pt x="10213" y="25107"/>
                </a:cubicBezTo>
                <a:lnTo>
                  <a:pt x="10183" y="25137"/>
                </a:lnTo>
                <a:lnTo>
                  <a:pt x="10091" y="25137"/>
                </a:lnTo>
                <a:cubicBezTo>
                  <a:pt x="10061" y="25107"/>
                  <a:pt x="10031" y="25077"/>
                  <a:pt x="10061" y="25046"/>
                </a:cubicBezTo>
                <a:lnTo>
                  <a:pt x="10061" y="24985"/>
                </a:lnTo>
                <a:cubicBezTo>
                  <a:pt x="10079" y="24977"/>
                  <a:pt x="10097" y="24973"/>
                  <a:pt x="10114" y="24973"/>
                </a:cubicBezTo>
                <a:close/>
                <a:moveTo>
                  <a:pt x="8024" y="25198"/>
                </a:moveTo>
                <a:cubicBezTo>
                  <a:pt x="8055" y="25229"/>
                  <a:pt x="8085" y="25259"/>
                  <a:pt x="8055" y="25289"/>
                </a:cubicBezTo>
                <a:cubicBezTo>
                  <a:pt x="8085" y="25350"/>
                  <a:pt x="8085" y="25381"/>
                  <a:pt x="8055" y="25411"/>
                </a:cubicBezTo>
                <a:cubicBezTo>
                  <a:pt x="8055" y="25411"/>
                  <a:pt x="8055" y="25441"/>
                  <a:pt x="8055" y="25441"/>
                </a:cubicBezTo>
                <a:lnTo>
                  <a:pt x="7964" y="25441"/>
                </a:lnTo>
                <a:cubicBezTo>
                  <a:pt x="7964" y="25441"/>
                  <a:pt x="7933" y="25472"/>
                  <a:pt x="7903" y="25472"/>
                </a:cubicBezTo>
                <a:cubicBezTo>
                  <a:pt x="7873" y="25472"/>
                  <a:pt x="7842" y="25441"/>
                  <a:pt x="7842" y="25411"/>
                </a:cubicBezTo>
                <a:lnTo>
                  <a:pt x="7842" y="25350"/>
                </a:lnTo>
                <a:cubicBezTo>
                  <a:pt x="7842" y="25350"/>
                  <a:pt x="7842" y="25320"/>
                  <a:pt x="7873" y="25320"/>
                </a:cubicBezTo>
                <a:lnTo>
                  <a:pt x="7873" y="25259"/>
                </a:lnTo>
                <a:lnTo>
                  <a:pt x="7903" y="25229"/>
                </a:lnTo>
                <a:lnTo>
                  <a:pt x="7903" y="25198"/>
                </a:lnTo>
                <a:close/>
                <a:moveTo>
                  <a:pt x="4499" y="25229"/>
                </a:moveTo>
                <a:cubicBezTo>
                  <a:pt x="4559" y="25259"/>
                  <a:pt x="4620" y="25289"/>
                  <a:pt x="4651" y="25350"/>
                </a:cubicBezTo>
                <a:lnTo>
                  <a:pt x="4681" y="25381"/>
                </a:lnTo>
                <a:lnTo>
                  <a:pt x="4681" y="25411"/>
                </a:lnTo>
                <a:lnTo>
                  <a:pt x="4620" y="25320"/>
                </a:lnTo>
                <a:lnTo>
                  <a:pt x="4620" y="25350"/>
                </a:lnTo>
                <a:cubicBezTo>
                  <a:pt x="4620" y="25411"/>
                  <a:pt x="4559" y="25472"/>
                  <a:pt x="4499" y="25502"/>
                </a:cubicBezTo>
                <a:lnTo>
                  <a:pt x="4377" y="25502"/>
                </a:lnTo>
                <a:lnTo>
                  <a:pt x="4347" y="25472"/>
                </a:lnTo>
                <a:cubicBezTo>
                  <a:pt x="4347" y="25472"/>
                  <a:pt x="4347" y="25441"/>
                  <a:pt x="4347" y="25441"/>
                </a:cubicBezTo>
                <a:lnTo>
                  <a:pt x="4347" y="25411"/>
                </a:lnTo>
                <a:cubicBezTo>
                  <a:pt x="4316" y="25381"/>
                  <a:pt x="4316" y="25381"/>
                  <a:pt x="4347" y="25350"/>
                </a:cubicBezTo>
                <a:cubicBezTo>
                  <a:pt x="4347" y="25320"/>
                  <a:pt x="4347" y="25320"/>
                  <a:pt x="4377" y="25289"/>
                </a:cubicBezTo>
                <a:lnTo>
                  <a:pt x="4377" y="25259"/>
                </a:lnTo>
                <a:lnTo>
                  <a:pt x="4377" y="25229"/>
                </a:lnTo>
                <a:close/>
                <a:moveTo>
                  <a:pt x="11501" y="25452"/>
                </a:moveTo>
                <a:cubicBezTo>
                  <a:pt x="11520" y="25452"/>
                  <a:pt x="11538" y="25459"/>
                  <a:pt x="11550" y="25472"/>
                </a:cubicBezTo>
                <a:cubicBezTo>
                  <a:pt x="11581" y="25472"/>
                  <a:pt x="11581" y="25502"/>
                  <a:pt x="11581" y="25533"/>
                </a:cubicBezTo>
                <a:lnTo>
                  <a:pt x="11550" y="25533"/>
                </a:lnTo>
                <a:lnTo>
                  <a:pt x="11550" y="25593"/>
                </a:lnTo>
                <a:lnTo>
                  <a:pt x="11459" y="25593"/>
                </a:lnTo>
                <a:lnTo>
                  <a:pt x="11429" y="25563"/>
                </a:lnTo>
                <a:lnTo>
                  <a:pt x="11429" y="25502"/>
                </a:lnTo>
                <a:cubicBezTo>
                  <a:pt x="11447" y="25467"/>
                  <a:pt x="11475" y="25452"/>
                  <a:pt x="11501" y="25452"/>
                </a:cubicBezTo>
                <a:close/>
                <a:moveTo>
                  <a:pt x="4814" y="25300"/>
                </a:moveTo>
                <a:cubicBezTo>
                  <a:pt x="4833" y="25300"/>
                  <a:pt x="4851" y="25307"/>
                  <a:pt x="4863" y="25320"/>
                </a:cubicBezTo>
                <a:lnTo>
                  <a:pt x="4924" y="25320"/>
                </a:lnTo>
                <a:lnTo>
                  <a:pt x="4955" y="25350"/>
                </a:lnTo>
                <a:cubicBezTo>
                  <a:pt x="4985" y="25381"/>
                  <a:pt x="4985" y="25381"/>
                  <a:pt x="5015" y="25411"/>
                </a:cubicBezTo>
                <a:cubicBezTo>
                  <a:pt x="5015" y="25411"/>
                  <a:pt x="5015" y="25441"/>
                  <a:pt x="5015" y="25441"/>
                </a:cubicBezTo>
                <a:lnTo>
                  <a:pt x="5015" y="25502"/>
                </a:lnTo>
                <a:cubicBezTo>
                  <a:pt x="5015" y="25533"/>
                  <a:pt x="5015" y="25563"/>
                  <a:pt x="5015" y="25593"/>
                </a:cubicBezTo>
                <a:cubicBezTo>
                  <a:pt x="4985" y="25624"/>
                  <a:pt x="4955" y="25654"/>
                  <a:pt x="4924" y="25685"/>
                </a:cubicBezTo>
                <a:lnTo>
                  <a:pt x="4863" y="25685"/>
                </a:lnTo>
                <a:cubicBezTo>
                  <a:pt x="4803" y="25685"/>
                  <a:pt x="4772" y="25685"/>
                  <a:pt x="4742" y="25624"/>
                </a:cubicBezTo>
                <a:lnTo>
                  <a:pt x="4742" y="25593"/>
                </a:lnTo>
                <a:cubicBezTo>
                  <a:pt x="4742" y="25563"/>
                  <a:pt x="4711" y="25563"/>
                  <a:pt x="4711" y="25533"/>
                </a:cubicBezTo>
                <a:lnTo>
                  <a:pt x="4711" y="25502"/>
                </a:lnTo>
                <a:cubicBezTo>
                  <a:pt x="4711" y="25472"/>
                  <a:pt x="4711" y="25441"/>
                  <a:pt x="4711" y="25381"/>
                </a:cubicBezTo>
                <a:cubicBezTo>
                  <a:pt x="4711" y="25350"/>
                  <a:pt x="4742" y="25350"/>
                  <a:pt x="4742" y="25350"/>
                </a:cubicBezTo>
                <a:cubicBezTo>
                  <a:pt x="4760" y="25315"/>
                  <a:pt x="4788" y="25300"/>
                  <a:pt x="4814" y="25300"/>
                </a:cubicBezTo>
                <a:close/>
                <a:moveTo>
                  <a:pt x="6839" y="25745"/>
                </a:moveTo>
                <a:cubicBezTo>
                  <a:pt x="6900" y="25745"/>
                  <a:pt x="6930" y="25776"/>
                  <a:pt x="6930" y="25806"/>
                </a:cubicBezTo>
                <a:lnTo>
                  <a:pt x="6961" y="25837"/>
                </a:lnTo>
                <a:lnTo>
                  <a:pt x="6900" y="25897"/>
                </a:lnTo>
                <a:lnTo>
                  <a:pt x="6809" y="25897"/>
                </a:lnTo>
                <a:cubicBezTo>
                  <a:pt x="6809" y="25867"/>
                  <a:pt x="6809" y="25867"/>
                  <a:pt x="6809" y="25867"/>
                </a:cubicBezTo>
                <a:cubicBezTo>
                  <a:pt x="6778" y="25837"/>
                  <a:pt x="6778" y="25776"/>
                  <a:pt x="6809" y="25745"/>
                </a:cubicBezTo>
                <a:close/>
                <a:moveTo>
                  <a:pt x="9483" y="26110"/>
                </a:moveTo>
                <a:lnTo>
                  <a:pt x="9453" y="26141"/>
                </a:lnTo>
                <a:cubicBezTo>
                  <a:pt x="9483" y="26171"/>
                  <a:pt x="9483" y="26232"/>
                  <a:pt x="9453" y="26262"/>
                </a:cubicBezTo>
                <a:lnTo>
                  <a:pt x="9423" y="26292"/>
                </a:lnTo>
                <a:cubicBezTo>
                  <a:pt x="9392" y="26292"/>
                  <a:pt x="9362" y="26292"/>
                  <a:pt x="9332" y="26262"/>
                </a:cubicBezTo>
                <a:lnTo>
                  <a:pt x="9332" y="26232"/>
                </a:lnTo>
                <a:cubicBezTo>
                  <a:pt x="9301" y="26201"/>
                  <a:pt x="9301" y="26171"/>
                  <a:pt x="9332" y="26171"/>
                </a:cubicBezTo>
                <a:lnTo>
                  <a:pt x="9332" y="26141"/>
                </a:lnTo>
                <a:cubicBezTo>
                  <a:pt x="9332" y="26110"/>
                  <a:pt x="9362" y="26110"/>
                  <a:pt x="9423" y="26110"/>
                </a:cubicBezTo>
                <a:close/>
                <a:moveTo>
                  <a:pt x="11201" y="26148"/>
                </a:moveTo>
                <a:cubicBezTo>
                  <a:pt x="11216" y="26148"/>
                  <a:pt x="11231" y="26156"/>
                  <a:pt x="11246" y="26171"/>
                </a:cubicBezTo>
                <a:cubicBezTo>
                  <a:pt x="11277" y="26171"/>
                  <a:pt x="11277" y="26171"/>
                  <a:pt x="11277" y="26201"/>
                </a:cubicBezTo>
                <a:lnTo>
                  <a:pt x="11307" y="26171"/>
                </a:lnTo>
                <a:cubicBezTo>
                  <a:pt x="11368" y="26201"/>
                  <a:pt x="11368" y="26262"/>
                  <a:pt x="11307" y="26292"/>
                </a:cubicBezTo>
                <a:cubicBezTo>
                  <a:pt x="11307" y="26292"/>
                  <a:pt x="11307" y="26292"/>
                  <a:pt x="11277" y="26323"/>
                </a:cubicBezTo>
                <a:lnTo>
                  <a:pt x="11216" y="26323"/>
                </a:lnTo>
                <a:cubicBezTo>
                  <a:pt x="11186" y="26292"/>
                  <a:pt x="11155" y="26292"/>
                  <a:pt x="11155" y="26262"/>
                </a:cubicBezTo>
                <a:lnTo>
                  <a:pt x="11155" y="26201"/>
                </a:lnTo>
                <a:lnTo>
                  <a:pt x="11155" y="26171"/>
                </a:lnTo>
                <a:cubicBezTo>
                  <a:pt x="11170" y="26156"/>
                  <a:pt x="11186" y="26148"/>
                  <a:pt x="11201" y="26148"/>
                </a:cubicBezTo>
                <a:close/>
                <a:moveTo>
                  <a:pt x="16171" y="26201"/>
                </a:moveTo>
                <a:cubicBezTo>
                  <a:pt x="16171" y="26232"/>
                  <a:pt x="16171" y="26262"/>
                  <a:pt x="16171" y="26292"/>
                </a:cubicBezTo>
                <a:lnTo>
                  <a:pt x="16171" y="26323"/>
                </a:lnTo>
                <a:cubicBezTo>
                  <a:pt x="16171" y="26353"/>
                  <a:pt x="16140" y="26384"/>
                  <a:pt x="16110" y="26384"/>
                </a:cubicBezTo>
                <a:cubicBezTo>
                  <a:pt x="16079" y="26384"/>
                  <a:pt x="16049" y="26384"/>
                  <a:pt x="16049" y="26353"/>
                </a:cubicBezTo>
                <a:lnTo>
                  <a:pt x="16019" y="26353"/>
                </a:lnTo>
                <a:cubicBezTo>
                  <a:pt x="16019" y="26353"/>
                  <a:pt x="16019" y="26323"/>
                  <a:pt x="16019" y="26323"/>
                </a:cubicBezTo>
                <a:lnTo>
                  <a:pt x="15988" y="26292"/>
                </a:lnTo>
                <a:lnTo>
                  <a:pt x="16019" y="26292"/>
                </a:lnTo>
                <a:lnTo>
                  <a:pt x="16019" y="26262"/>
                </a:lnTo>
                <a:cubicBezTo>
                  <a:pt x="16049" y="26232"/>
                  <a:pt x="16049" y="26201"/>
                  <a:pt x="16110" y="26201"/>
                </a:cubicBezTo>
                <a:close/>
                <a:moveTo>
                  <a:pt x="5338" y="26178"/>
                </a:moveTo>
                <a:cubicBezTo>
                  <a:pt x="5350" y="26178"/>
                  <a:pt x="5365" y="26186"/>
                  <a:pt x="5380" y="26201"/>
                </a:cubicBezTo>
                <a:lnTo>
                  <a:pt x="5441" y="26201"/>
                </a:lnTo>
                <a:cubicBezTo>
                  <a:pt x="5441" y="26232"/>
                  <a:pt x="5471" y="26232"/>
                  <a:pt x="5471" y="26262"/>
                </a:cubicBezTo>
                <a:lnTo>
                  <a:pt x="5502" y="26323"/>
                </a:lnTo>
                <a:cubicBezTo>
                  <a:pt x="5471" y="26353"/>
                  <a:pt x="5471" y="26353"/>
                  <a:pt x="5471" y="26384"/>
                </a:cubicBezTo>
                <a:lnTo>
                  <a:pt x="5410" y="26384"/>
                </a:lnTo>
                <a:cubicBezTo>
                  <a:pt x="5380" y="26384"/>
                  <a:pt x="5380" y="26384"/>
                  <a:pt x="5350" y="26414"/>
                </a:cubicBezTo>
                <a:lnTo>
                  <a:pt x="5319" y="26414"/>
                </a:lnTo>
                <a:cubicBezTo>
                  <a:pt x="5289" y="26384"/>
                  <a:pt x="5289" y="26384"/>
                  <a:pt x="5289" y="26353"/>
                </a:cubicBezTo>
                <a:lnTo>
                  <a:pt x="5258" y="26323"/>
                </a:lnTo>
                <a:lnTo>
                  <a:pt x="5258" y="26292"/>
                </a:lnTo>
                <a:cubicBezTo>
                  <a:pt x="5258" y="26262"/>
                  <a:pt x="5258" y="26262"/>
                  <a:pt x="5289" y="26232"/>
                </a:cubicBezTo>
                <a:lnTo>
                  <a:pt x="5289" y="26201"/>
                </a:lnTo>
                <a:lnTo>
                  <a:pt x="5319" y="26201"/>
                </a:lnTo>
                <a:cubicBezTo>
                  <a:pt x="5319" y="26186"/>
                  <a:pt x="5327" y="26178"/>
                  <a:pt x="5338" y="26178"/>
                </a:cubicBezTo>
                <a:close/>
                <a:moveTo>
                  <a:pt x="12866" y="26158"/>
                </a:moveTo>
                <a:cubicBezTo>
                  <a:pt x="12883" y="26158"/>
                  <a:pt x="12900" y="26162"/>
                  <a:pt x="12918" y="26171"/>
                </a:cubicBezTo>
                <a:lnTo>
                  <a:pt x="12949" y="26171"/>
                </a:lnTo>
                <a:cubicBezTo>
                  <a:pt x="12979" y="26171"/>
                  <a:pt x="12979" y="26201"/>
                  <a:pt x="13009" y="26232"/>
                </a:cubicBezTo>
                <a:cubicBezTo>
                  <a:pt x="13009" y="26232"/>
                  <a:pt x="13040" y="26232"/>
                  <a:pt x="13040" y="26262"/>
                </a:cubicBezTo>
                <a:cubicBezTo>
                  <a:pt x="13040" y="26262"/>
                  <a:pt x="13040" y="26262"/>
                  <a:pt x="13040" y="26292"/>
                </a:cubicBezTo>
                <a:lnTo>
                  <a:pt x="13040" y="26323"/>
                </a:lnTo>
                <a:cubicBezTo>
                  <a:pt x="13040" y="26323"/>
                  <a:pt x="13040" y="26323"/>
                  <a:pt x="13040" y="26353"/>
                </a:cubicBezTo>
                <a:lnTo>
                  <a:pt x="13040" y="26384"/>
                </a:lnTo>
                <a:lnTo>
                  <a:pt x="13009" y="26444"/>
                </a:lnTo>
                <a:lnTo>
                  <a:pt x="12979" y="26475"/>
                </a:lnTo>
                <a:cubicBezTo>
                  <a:pt x="12949" y="26505"/>
                  <a:pt x="12888" y="26505"/>
                  <a:pt x="12857" y="26505"/>
                </a:cubicBezTo>
                <a:cubicBezTo>
                  <a:pt x="12827" y="26505"/>
                  <a:pt x="12797" y="26475"/>
                  <a:pt x="12766" y="26444"/>
                </a:cubicBezTo>
                <a:cubicBezTo>
                  <a:pt x="12766" y="26444"/>
                  <a:pt x="12766" y="26414"/>
                  <a:pt x="12766" y="26414"/>
                </a:cubicBezTo>
                <a:lnTo>
                  <a:pt x="12766" y="26384"/>
                </a:lnTo>
                <a:cubicBezTo>
                  <a:pt x="12766" y="26353"/>
                  <a:pt x="12766" y="26353"/>
                  <a:pt x="12766" y="26323"/>
                </a:cubicBezTo>
                <a:lnTo>
                  <a:pt x="12766" y="26232"/>
                </a:lnTo>
                <a:lnTo>
                  <a:pt x="12766" y="26201"/>
                </a:lnTo>
                <a:cubicBezTo>
                  <a:pt x="12788" y="26180"/>
                  <a:pt x="12824" y="26158"/>
                  <a:pt x="12866" y="26158"/>
                </a:cubicBezTo>
                <a:close/>
                <a:moveTo>
                  <a:pt x="10304" y="26262"/>
                </a:moveTo>
                <a:cubicBezTo>
                  <a:pt x="10365" y="26262"/>
                  <a:pt x="10426" y="26262"/>
                  <a:pt x="10456" y="26292"/>
                </a:cubicBezTo>
                <a:cubicBezTo>
                  <a:pt x="10456" y="26323"/>
                  <a:pt x="10456" y="26353"/>
                  <a:pt x="10456" y="26384"/>
                </a:cubicBezTo>
                <a:lnTo>
                  <a:pt x="10487" y="26384"/>
                </a:lnTo>
                <a:lnTo>
                  <a:pt x="10487" y="26414"/>
                </a:lnTo>
                <a:lnTo>
                  <a:pt x="10487" y="26475"/>
                </a:lnTo>
                <a:cubicBezTo>
                  <a:pt x="10456" y="26505"/>
                  <a:pt x="10426" y="26536"/>
                  <a:pt x="10426" y="26566"/>
                </a:cubicBezTo>
                <a:lnTo>
                  <a:pt x="10395" y="26596"/>
                </a:lnTo>
                <a:lnTo>
                  <a:pt x="10274" y="26596"/>
                </a:lnTo>
                <a:cubicBezTo>
                  <a:pt x="10243" y="26566"/>
                  <a:pt x="10213" y="26566"/>
                  <a:pt x="10213" y="26536"/>
                </a:cubicBezTo>
                <a:cubicBezTo>
                  <a:pt x="10213" y="26505"/>
                  <a:pt x="10183" y="26505"/>
                  <a:pt x="10183" y="26475"/>
                </a:cubicBezTo>
                <a:lnTo>
                  <a:pt x="10183" y="26444"/>
                </a:lnTo>
                <a:cubicBezTo>
                  <a:pt x="10183" y="26414"/>
                  <a:pt x="10213" y="26414"/>
                  <a:pt x="10213" y="26384"/>
                </a:cubicBezTo>
                <a:lnTo>
                  <a:pt x="10213" y="26323"/>
                </a:lnTo>
                <a:cubicBezTo>
                  <a:pt x="10243" y="26292"/>
                  <a:pt x="10274" y="26262"/>
                  <a:pt x="10304" y="26262"/>
                </a:cubicBezTo>
                <a:close/>
                <a:moveTo>
                  <a:pt x="7356" y="26475"/>
                </a:moveTo>
                <a:lnTo>
                  <a:pt x="7386" y="26505"/>
                </a:lnTo>
                <a:cubicBezTo>
                  <a:pt x="7417" y="26536"/>
                  <a:pt x="7417" y="26596"/>
                  <a:pt x="7386" y="26657"/>
                </a:cubicBezTo>
                <a:lnTo>
                  <a:pt x="7325" y="26657"/>
                </a:lnTo>
                <a:cubicBezTo>
                  <a:pt x="7295" y="26627"/>
                  <a:pt x="7265" y="26627"/>
                  <a:pt x="7265" y="26596"/>
                </a:cubicBezTo>
                <a:lnTo>
                  <a:pt x="7265" y="26536"/>
                </a:lnTo>
                <a:lnTo>
                  <a:pt x="7295" y="26505"/>
                </a:lnTo>
                <a:lnTo>
                  <a:pt x="7356" y="26475"/>
                </a:lnTo>
                <a:close/>
                <a:moveTo>
                  <a:pt x="9848" y="26695"/>
                </a:moveTo>
                <a:cubicBezTo>
                  <a:pt x="9871" y="26695"/>
                  <a:pt x="9894" y="26703"/>
                  <a:pt x="9909" y="26718"/>
                </a:cubicBezTo>
                <a:lnTo>
                  <a:pt x="9909" y="26779"/>
                </a:lnTo>
                <a:cubicBezTo>
                  <a:pt x="9879" y="26809"/>
                  <a:pt x="9848" y="26809"/>
                  <a:pt x="9818" y="26809"/>
                </a:cubicBezTo>
                <a:cubicBezTo>
                  <a:pt x="9787" y="26809"/>
                  <a:pt x="9757" y="26809"/>
                  <a:pt x="9757" y="26779"/>
                </a:cubicBezTo>
                <a:lnTo>
                  <a:pt x="9727" y="26809"/>
                </a:lnTo>
                <a:lnTo>
                  <a:pt x="9727" y="26718"/>
                </a:lnTo>
                <a:lnTo>
                  <a:pt x="9787" y="26718"/>
                </a:lnTo>
                <a:cubicBezTo>
                  <a:pt x="9803" y="26703"/>
                  <a:pt x="9825" y="26695"/>
                  <a:pt x="9848" y="26695"/>
                </a:cubicBezTo>
                <a:close/>
                <a:moveTo>
                  <a:pt x="12037" y="26596"/>
                </a:moveTo>
                <a:lnTo>
                  <a:pt x="12158" y="26657"/>
                </a:lnTo>
                <a:lnTo>
                  <a:pt x="12189" y="26718"/>
                </a:lnTo>
                <a:lnTo>
                  <a:pt x="12189" y="26748"/>
                </a:lnTo>
                <a:lnTo>
                  <a:pt x="12219" y="26779"/>
                </a:lnTo>
                <a:lnTo>
                  <a:pt x="12219" y="26809"/>
                </a:lnTo>
                <a:cubicBezTo>
                  <a:pt x="12189" y="26840"/>
                  <a:pt x="12189" y="26840"/>
                  <a:pt x="12158" y="26870"/>
                </a:cubicBezTo>
                <a:lnTo>
                  <a:pt x="12158" y="26900"/>
                </a:lnTo>
                <a:lnTo>
                  <a:pt x="12067" y="26900"/>
                </a:lnTo>
                <a:cubicBezTo>
                  <a:pt x="12037" y="26900"/>
                  <a:pt x="12037" y="26900"/>
                  <a:pt x="12037" y="26870"/>
                </a:cubicBezTo>
                <a:cubicBezTo>
                  <a:pt x="12006" y="26840"/>
                  <a:pt x="12006" y="26809"/>
                  <a:pt x="12006" y="26779"/>
                </a:cubicBezTo>
                <a:lnTo>
                  <a:pt x="12006" y="26748"/>
                </a:lnTo>
                <a:lnTo>
                  <a:pt x="11946" y="26748"/>
                </a:lnTo>
                <a:cubicBezTo>
                  <a:pt x="11946" y="26748"/>
                  <a:pt x="11946" y="26718"/>
                  <a:pt x="11946" y="26718"/>
                </a:cubicBezTo>
                <a:cubicBezTo>
                  <a:pt x="11946" y="26688"/>
                  <a:pt x="11976" y="26688"/>
                  <a:pt x="11976" y="26657"/>
                </a:cubicBezTo>
                <a:lnTo>
                  <a:pt x="12037" y="26596"/>
                </a:lnTo>
                <a:close/>
                <a:moveTo>
                  <a:pt x="13283" y="26870"/>
                </a:moveTo>
                <a:cubicBezTo>
                  <a:pt x="13313" y="26870"/>
                  <a:pt x="13313" y="26870"/>
                  <a:pt x="13344" y="26900"/>
                </a:cubicBezTo>
                <a:lnTo>
                  <a:pt x="13344" y="26961"/>
                </a:lnTo>
                <a:lnTo>
                  <a:pt x="13313" y="26992"/>
                </a:lnTo>
                <a:cubicBezTo>
                  <a:pt x="13313" y="26992"/>
                  <a:pt x="13313" y="27022"/>
                  <a:pt x="13283" y="27022"/>
                </a:cubicBezTo>
                <a:lnTo>
                  <a:pt x="13283" y="27052"/>
                </a:lnTo>
                <a:lnTo>
                  <a:pt x="13283" y="27083"/>
                </a:lnTo>
                <a:lnTo>
                  <a:pt x="13253" y="27113"/>
                </a:lnTo>
                <a:lnTo>
                  <a:pt x="13222" y="27113"/>
                </a:lnTo>
                <a:cubicBezTo>
                  <a:pt x="13161" y="27113"/>
                  <a:pt x="13131" y="27083"/>
                  <a:pt x="13101" y="27052"/>
                </a:cubicBezTo>
                <a:lnTo>
                  <a:pt x="13101" y="26961"/>
                </a:lnTo>
                <a:lnTo>
                  <a:pt x="13131" y="26961"/>
                </a:lnTo>
                <a:lnTo>
                  <a:pt x="13131" y="26900"/>
                </a:lnTo>
                <a:lnTo>
                  <a:pt x="13222" y="26900"/>
                </a:lnTo>
                <a:cubicBezTo>
                  <a:pt x="13222" y="26870"/>
                  <a:pt x="13253" y="26870"/>
                  <a:pt x="13283" y="26870"/>
                </a:cubicBezTo>
                <a:close/>
                <a:moveTo>
                  <a:pt x="7538" y="26992"/>
                </a:moveTo>
                <a:lnTo>
                  <a:pt x="7599" y="27022"/>
                </a:lnTo>
                <a:lnTo>
                  <a:pt x="7629" y="27052"/>
                </a:lnTo>
                <a:lnTo>
                  <a:pt x="7660" y="27052"/>
                </a:lnTo>
                <a:cubicBezTo>
                  <a:pt x="7690" y="27083"/>
                  <a:pt x="7721" y="27144"/>
                  <a:pt x="7690" y="27174"/>
                </a:cubicBezTo>
                <a:lnTo>
                  <a:pt x="7690" y="27204"/>
                </a:lnTo>
                <a:lnTo>
                  <a:pt x="7660" y="27235"/>
                </a:lnTo>
                <a:lnTo>
                  <a:pt x="7599" y="27235"/>
                </a:lnTo>
                <a:lnTo>
                  <a:pt x="7538" y="27265"/>
                </a:lnTo>
                <a:lnTo>
                  <a:pt x="7477" y="27265"/>
                </a:lnTo>
                <a:cubicBezTo>
                  <a:pt x="7447" y="27235"/>
                  <a:pt x="7447" y="27235"/>
                  <a:pt x="7447" y="27204"/>
                </a:cubicBezTo>
                <a:lnTo>
                  <a:pt x="7447" y="27113"/>
                </a:lnTo>
                <a:lnTo>
                  <a:pt x="7447" y="27083"/>
                </a:lnTo>
                <a:lnTo>
                  <a:pt x="7477" y="27022"/>
                </a:lnTo>
                <a:lnTo>
                  <a:pt x="7538" y="26992"/>
                </a:lnTo>
                <a:close/>
                <a:moveTo>
                  <a:pt x="10608" y="27326"/>
                </a:moveTo>
                <a:cubicBezTo>
                  <a:pt x="10639" y="27356"/>
                  <a:pt x="10639" y="27387"/>
                  <a:pt x="10669" y="27417"/>
                </a:cubicBezTo>
                <a:cubicBezTo>
                  <a:pt x="10669" y="27448"/>
                  <a:pt x="10669" y="27448"/>
                  <a:pt x="10669" y="27448"/>
                </a:cubicBezTo>
                <a:cubicBezTo>
                  <a:pt x="10669" y="27478"/>
                  <a:pt x="10669" y="27478"/>
                  <a:pt x="10669" y="27508"/>
                </a:cubicBezTo>
                <a:cubicBezTo>
                  <a:pt x="10669" y="27508"/>
                  <a:pt x="10669" y="27539"/>
                  <a:pt x="10639" y="27539"/>
                </a:cubicBezTo>
                <a:lnTo>
                  <a:pt x="10639" y="27599"/>
                </a:lnTo>
                <a:lnTo>
                  <a:pt x="10578" y="27599"/>
                </a:lnTo>
                <a:cubicBezTo>
                  <a:pt x="10559" y="27618"/>
                  <a:pt x="10541" y="27625"/>
                  <a:pt x="10522" y="27635"/>
                </a:cubicBezTo>
                <a:lnTo>
                  <a:pt x="10522" y="27635"/>
                </a:lnTo>
                <a:lnTo>
                  <a:pt x="10517" y="27630"/>
                </a:lnTo>
                <a:cubicBezTo>
                  <a:pt x="10487" y="27630"/>
                  <a:pt x="10456" y="27630"/>
                  <a:pt x="10456" y="27599"/>
                </a:cubicBezTo>
                <a:cubicBezTo>
                  <a:pt x="10426" y="27599"/>
                  <a:pt x="10426" y="27569"/>
                  <a:pt x="10426" y="27539"/>
                </a:cubicBezTo>
                <a:lnTo>
                  <a:pt x="10426" y="27508"/>
                </a:lnTo>
                <a:cubicBezTo>
                  <a:pt x="10395" y="27478"/>
                  <a:pt x="10395" y="27448"/>
                  <a:pt x="10426" y="27417"/>
                </a:cubicBezTo>
                <a:lnTo>
                  <a:pt x="10426" y="27387"/>
                </a:lnTo>
                <a:lnTo>
                  <a:pt x="10456" y="27387"/>
                </a:lnTo>
                <a:cubicBezTo>
                  <a:pt x="10456" y="27387"/>
                  <a:pt x="10456" y="27387"/>
                  <a:pt x="10456" y="27356"/>
                </a:cubicBezTo>
                <a:cubicBezTo>
                  <a:pt x="10456" y="27356"/>
                  <a:pt x="10487" y="27356"/>
                  <a:pt x="10517" y="27326"/>
                </a:cubicBezTo>
                <a:close/>
                <a:moveTo>
                  <a:pt x="10164" y="27436"/>
                </a:moveTo>
                <a:cubicBezTo>
                  <a:pt x="10238" y="27436"/>
                  <a:pt x="10312" y="27470"/>
                  <a:pt x="10335" y="27539"/>
                </a:cubicBezTo>
                <a:lnTo>
                  <a:pt x="10335" y="27599"/>
                </a:lnTo>
                <a:cubicBezTo>
                  <a:pt x="10335" y="27630"/>
                  <a:pt x="10304" y="27691"/>
                  <a:pt x="10274" y="27721"/>
                </a:cubicBezTo>
                <a:cubicBezTo>
                  <a:pt x="10274" y="27721"/>
                  <a:pt x="10243" y="27751"/>
                  <a:pt x="10213" y="27751"/>
                </a:cubicBezTo>
                <a:cubicBezTo>
                  <a:pt x="10198" y="27767"/>
                  <a:pt x="10183" y="27774"/>
                  <a:pt x="10167" y="27774"/>
                </a:cubicBezTo>
                <a:cubicBezTo>
                  <a:pt x="10152" y="27774"/>
                  <a:pt x="10137" y="27767"/>
                  <a:pt x="10122" y="27751"/>
                </a:cubicBezTo>
                <a:cubicBezTo>
                  <a:pt x="10091" y="27751"/>
                  <a:pt x="10031" y="27721"/>
                  <a:pt x="10000" y="27691"/>
                </a:cubicBezTo>
                <a:lnTo>
                  <a:pt x="10000" y="27660"/>
                </a:lnTo>
                <a:cubicBezTo>
                  <a:pt x="10000" y="27630"/>
                  <a:pt x="10000" y="27599"/>
                  <a:pt x="10031" y="27599"/>
                </a:cubicBezTo>
                <a:cubicBezTo>
                  <a:pt x="10031" y="27569"/>
                  <a:pt x="10031" y="27569"/>
                  <a:pt x="10031" y="27539"/>
                </a:cubicBezTo>
                <a:cubicBezTo>
                  <a:pt x="10031" y="27539"/>
                  <a:pt x="10031" y="27508"/>
                  <a:pt x="10031" y="27508"/>
                </a:cubicBezTo>
                <a:lnTo>
                  <a:pt x="10031" y="27478"/>
                </a:lnTo>
                <a:cubicBezTo>
                  <a:pt x="10061" y="27478"/>
                  <a:pt x="10091" y="27448"/>
                  <a:pt x="10091" y="27448"/>
                </a:cubicBezTo>
                <a:cubicBezTo>
                  <a:pt x="10114" y="27440"/>
                  <a:pt x="10139" y="27436"/>
                  <a:pt x="10164" y="27436"/>
                </a:cubicBezTo>
                <a:close/>
                <a:moveTo>
                  <a:pt x="9882" y="27800"/>
                </a:moveTo>
                <a:cubicBezTo>
                  <a:pt x="9891" y="27800"/>
                  <a:pt x="9900" y="27803"/>
                  <a:pt x="9909" y="27812"/>
                </a:cubicBezTo>
                <a:lnTo>
                  <a:pt x="9970" y="27812"/>
                </a:lnTo>
                <a:lnTo>
                  <a:pt x="10000" y="27873"/>
                </a:lnTo>
                <a:lnTo>
                  <a:pt x="10000" y="27903"/>
                </a:lnTo>
                <a:lnTo>
                  <a:pt x="9970" y="27934"/>
                </a:lnTo>
                <a:cubicBezTo>
                  <a:pt x="9970" y="27964"/>
                  <a:pt x="9939" y="27964"/>
                  <a:pt x="9909" y="27964"/>
                </a:cubicBezTo>
                <a:cubicBezTo>
                  <a:pt x="9879" y="27964"/>
                  <a:pt x="9848" y="27934"/>
                  <a:pt x="9848" y="27903"/>
                </a:cubicBezTo>
                <a:lnTo>
                  <a:pt x="9818" y="27873"/>
                </a:lnTo>
                <a:lnTo>
                  <a:pt x="9818" y="27843"/>
                </a:lnTo>
                <a:cubicBezTo>
                  <a:pt x="9839" y="27821"/>
                  <a:pt x="9861" y="27800"/>
                  <a:pt x="9882" y="27800"/>
                </a:cubicBezTo>
                <a:close/>
                <a:moveTo>
                  <a:pt x="10912" y="27873"/>
                </a:moveTo>
                <a:lnTo>
                  <a:pt x="10973" y="27903"/>
                </a:lnTo>
                <a:lnTo>
                  <a:pt x="10973" y="27964"/>
                </a:lnTo>
                <a:lnTo>
                  <a:pt x="10942" y="28055"/>
                </a:lnTo>
                <a:cubicBezTo>
                  <a:pt x="10942" y="28086"/>
                  <a:pt x="10912" y="28116"/>
                  <a:pt x="10912" y="28147"/>
                </a:cubicBezTo>
                <a:lnTo>
                  <a:pt x="10882" y="28177"/>
                </a:lnTo>
                <a:lnTo>
                  <a:pt x="10790" y="28177"/>
                </a:lnTo>
                <a:lnTo>
                  <a:pt x="10790" y="28147"/>
                </a:lnTo>
                <a:cubicBezTo>
                  <a:pt x="10760" y="28147"/>
                  <a:pt x="10730" y="28116"/>
                  <a:pt x="10730" y="28086"/>
                </a:cubicBezTo>
                <a:lnTo>
                  <a:pt x="10730" y="28025"/>
                </a:lnTo>
                <a:lnTo>
                  <a:pt x="10730" y="27964"/>
                </a:lnTo>
                <a:lnTo>
                  <a:pt x="10760" y="27934"/>
                </a:lnTo>
                <a:cubicBezTo>
                  <a:pt x="10790" y="27903"/>
                  <a:pt x="10821" y="27873"/>
                  <a:pt x="10851" y="27873"/>
                </a:cubicBezTo>
                <a:close/>
                <a:moveTo>
                  <a:pt x="14590" y="27964"/>
                </a:moveTo>
                <a:lnTo>
                  <a:pt x="14590" y="28025"/>
                </a:lnTo>
                <a:lnTo>
                  <a:pt x="14590" y="28055"/>
                </a:lnTo>
                <a:lnTo>
                  <a:pt x="14590" y="28086"/>
                </a:lnTo>
                <a:lnTo>
                  <a:pt x="14560" y="28177"/>
                </a:lnTo>
                <a:lnTo>
                  <a:pt x="14529" y="28177"/>
                </a:lnTo>
                <a:cubicBezTo>
                  <a:pt x="14499" y="28147"/>
                  <a:pt x="14468" y="28147"/>
                  <a:pt x="14468" y="28116"/>
                </a:cubicBezTo>
                <a:cubicBezTo>
                  <a:pt x="14438" y="28086"/>
                  <a:pt x="14438" y="28055"/>
                  <a:pt x="14468" y="28025"/>
                </a:cubicBezTo>
                <a:lnTo>
                  <a:pt x="14468" y="27995"/>
                </a:lnTo>
                <a:lnTo>
                  <a:pt x="14499" y="27964"/>
                </a:lnTo>
                <a:close/>
                <a:moveTo>
                  <a:pt x="10745" y="28245"/>
                </a:moveTo>
                <a:cubicBezTo>
                  <a:pt x="10760" y="28245"/>
                  <a:pt x="10775" y="28253"/>
                  <a:pt x="10790" y="28268"/>
                </a:cubicBezTo>
                <a:lnTo>
                  <a:pt x="10821" y="28299"/>
                </a:lnTo>
                <a:lnTo>
                  <a:pt x="10851" y="28359"/>
                </a:lnTo>
                <a:lnTo>
                  <a:pt x="10821" y="28420"/>
                </a:lnTo>
                <a:cubicBezTo>
                  <a:pt x="10821" y="28451"/>
                  <a:pt x="10790" y="28481"/>
                  <a:pt x="10760" y="28511"/>
                </a:cubicBezTo>
                <a:lnTo>
                  <a:pt x="10608" y="28511"/>
                </a:lnTo>
                <a:lnTo>
                  <a:pt x="10608" y="28451"/>
                </a:lnTo>
                <a:lnTo>
                  <a:pt x="10578" y="28359"/>
                </a:lnTo>
                <a:cubicBezTo>
                  <a:pt x="10608" y="28329"/>
                  <a:pt x="10608" y="28329"/>
                  <a:pt x="10608" y="28299"/>
                </a:cubicBezTo>
                <a:cubicBezTo>
                  <a:pt x="10608" y="28299"/>
                  <a:pt x="10608" y="28299"/>
                  <a:pt x="10608" y="28268"/>
                </a:cubicBezTo>
                <a:lnTo>
                  <a:pt x="10699" y="28268"/>
                </a:lnTo>
                <a:cubicBezTo>
                  <a:pt x="10715" y="28253"/>
                  <a:pt x="10730" y="28245"/>
                  <a:pt x="10745" y="28245"/>
                </a:cubicBezTo>
                <a:close/>
                <a:moveTo>
                  <a:pt x="11539" y="28337"/>
                </a:moveTo>
                <a:cubicBezTo>
                  <a:pt x="11558" y="28337"/>
                  <a:pt x="11581" y="28344"/>
                  <a:pt x="11611" y="28359"/>
                </a:cubicBezTo>
                <a:lnTo>
                  <a:pt x="11642" y="28359"/>
                </a:lnTo>
                <a:lnTo>
                  <a:pt x="11642" y="28390"/>
                </a:lnTo>
                <a:cubicBezTo>
                  <a:pt x="11642" y="28390"/>
                  <a:pt x="11672" y="28420"/>
                  <a:pt x="11672" y="28420"/>
                </a:cubicBezTo>
                <a:cubicBezTo>
                  <a:pt x="11672" y="28451"/>
                  <a:pt x="11672" y="28451"/>
                  <a:pt x="11672" y="28451"/>
                </a:cubicBezTo>
                <a:cubicBezTo>
                  <a:pt x="11672" y="28481"/>
                  <a:pt x="11672" y="28481"/>
                  <a:pt x="11672" y="28511"/>
                </a:cubicBezTo>
                <a:lnTo>
                  <a:pt x="11672" y="28542"/>
                </a:lnTo>
                <a:cubicBezTo>
                  <a:pt x="11672" y="28572"/>
                  <a:pt x="11642" y="28572"/>
                  <a:pt x="11642" y="28572"/>
                </a:cubicBezTo>
                <a:cubicBezTo>
                  <a:pt x="11606" y="28625"/>
                  <a:pt x="11550" y="28658"/>
                  <a:pt x="11492" y="28658"/>
                </a:cubicBezTo>
                <a:cubicBezTo>
                  <a:pt x="11450" y="28658"/>
                  <a:pt x="11406" y="28641"/>
                  <a:pt x="11368" y="28603"/>
                </a:cubicBezTo>
                <a:cubicBezTo>
                  <a:pt x="11338" y="28542"/>
                  <a:pt x="11338" y="28481"/>
                  <a:pt x="11368" y="28451"/>
                </a:cubicBezTo>
                <a:cubicBezTo>
                  <a:pt x="11368" y="28420"/>
                  <a:pt x="11368" y="28420"/>
                  <a:pt x="11398" y="28390"/>
                </a:cubicBezTo>
                <a:cubicBezTo>
                  <a:pt x="11398" y="28359"/>
                  <a:pt x="11429" y="28359"/>
                  <a:pt x="11490" y="28359"/>
                </a:cubicBezTo>
                <a:cubicBezTo>
                  <a:pt x="11505" y="28344"/>
                  <a:pt x="11520" y="28337"/>
                  <a:pt x="11539" y="28337"/>
                </a:cubicBezTo>
                <a:close/>
                <a:moveTo>
                  <a:pt x="15350" y="28511"/>
                </a:moveTo>
                <a:cubicBezTo>
                  <a:pt x="15380" y="28542"/>
                  <a:pt x="15380" y="28572"/>
                  <a:pt x="15380" y="28633"/>
                </a:cubicBezTo>
                <a:lnTo>
                  <a:pt x="15350" y="28663"/>
                </a:lnTo>
                <a:lnTo>
                  <a:pt x="15259" y="28663"/>
                </a:lnTo>
                <a:lnTo>
                  <a:pt x="15228" y="28603"/>
                </a:lnTo>
                <a:lnTo>
                  <a:pt x="15228" y="28511"/>
                </a:lnTo>
                <a:close/>
                <a:moveTo>
                  <a:pt x="11368" y="28764"/>
                </a:moveTo>
                <a:cubicBezTo>
                  <a:pt x="11358" y="28768"/>
                  <a:pt x="11348" y="28775"/>
                  <a:pt x="11338" y="28785"/>
                </a:cubicBezTo>
                <a:lnTo>
                  <a:pt x="11368" y="28785"/>
                </a:lnTo>
                <a:lnTo>
                  <a:pt x="11368" y="28764"/>
                </a:lnTo>
                <a:close/>
                <a:moveTo>
                  <a:pt x="11277" y="28603"/>
                </a:moveTo>
                <a:cubicBezTo>
                  <a:pt x="11307" y="28633"/>
                  <a:pt x="11307" y="28633"/>
                  <a:pt x="11338" y="28663"/>
                </a:cubicBezTo>
                <a:lnTo>
                  <a:pt x="11338" y="28694"/>
                </a:lnTo>
                <a:cubicBezTo>
                  <a:pt x="11338" y="28694"/>
                  <a:pt x="11368" y="28724"/>
                  <a:pt x="11368" y="28755"/>
                </a:cubicBezTo>
                <a:lnTo>
                  <a:pt x="11368" y="28764"/>
                </a:lnTo>
                <a:lnTo>
                  <a:pt x="11368" y="28764"/>
                </a:lnTo>
                <a:cubicBezTo>
                  <a:pt x="11388" y="28755"/>
                  <a:pt x="11409" y="28755"/>
                  <a:pt x="11429" y="28755"/>
                </a:cubicBezTo>
                <a:lnTo>
                  <a:pt x="11429" y="28785"/>
                </a:lnTo>
                <a:cubicBezTo>
                  <a:pt x="11429" y="28785"/>
                  <a:pt x="11459" y="28815"/>
                  <a:pt x="11429" y="28846"/>
                </a:cubicBezTo>
                <a:lnTo>
                  <a:pt x="11429" y="28907"/>
                </a:lnTo>
                <a:cubicBezTo>
                  <a:pt x="11414" y="28922"/>
                  <a:pt x="11391" y="28929"/>
                  <a:pt x="11368" y="28929"/>
                </a:cubicBezTo>
                <a:cubicBezTo>
                  <a:pt x="11345" y="28929"/>
                  <a:pt x="11322" y="28922"/>
                  <a:pt x="11307" y="28907"/>
                </a:cubicBezTo>
                <a:lnTo>
                  <a:pt x="11277" y="28876"/>
                </a:lnTo>
                <a:lnTo>
                  <a:pt x="11216" y="28937"/>
                </a:lnTo>
                <a:lnTo>
                  <a:pt x="11186" y="28937"/>
                </a:lnTo>
                <a:cubicBezTo>
                  <a:pt x="11155" y="28907"/>
                  <a:pt x="11125" y="28907"/>
                  <a:pt x="11094" y="28907"/>
                </a:cubicBezTo>
                <a:cubicBezTo>
                  <a:pt x="11094" y="28876"/>
                  <a:pt x="11094" y="28876"/>
                  <a:pt x="11094" y="28876"/>
                </a:cubicBezTo>
                <a:cubicBezTo>
                  <a:pt x="11094" y="28846"/>
                  <a:pt x="11094" y="28846"/>
                  <a:pt x="11094" y="28846"/>
                </a:cubicBezTo>
                <a:cubicBezTo>
                  <a:pt x="11094" y="28815"/>
                  <a:pt x="11094" y="28785"/>
                  <a:pt x="11094" y="28785"/>
                </a:cubicBezTo>
                <a:lnTo>
                  <a:pt x="11094" y="28724"/>
                </a:lnTo>
                <a:cubicBezTo>
                  <a:pt x="11125" y="28663"/>
                  <a:pt x="11155" y="28633"/>
                  <a:pt x="11186" y="28603"/>
                </a:cubicBezTo>
                <a:close/>
                <a:moveTo>
                  <a:pt x="8906" y="28755"/>
                </a:moveTo>
                <a:lnTo>
                  <a:pt x="8967" y="28785"/>
                </a:lnTo>
                <a:cubicBezTo>
                  <a:pt x="8967" y="28815"/>
                  <a:pt x="8967" y="28815"/>
                  <a:pt x="8967" y="28846"/>
                </a:cubicBezTo>
                <a:cubicBezTo>
                  <a:pt x="8967" y="28876"/>
                  <a:pt x="8967" y="28907"/>
                  <a:pt x="8936" y="28937"/>
                </a:cubicBezTo>
                <a:lnTo>
                  <a:pt x="9028" y="28967"/>
                </a:lnTo>
                <a:lnTo>
                  <a:pt x="8997" y="28998"/>
                </a:lnTo>
                <a:lnTo>
                  <a:pt x="8845" y="28998"/>
                </a:lnTo>
                <a:lnTo>
                  <a:pt x="8754" y="28907"/>
                </a:lnTo>
                <a:lnTo>
                  <a:pt x="8754" y="28846"/>
                </a:lnTo>
                <a:lnTo>
                  <a:pt x="8784" y="28846"/>
                </a:lnTo>
                <a:lnTo>
                  <a:pt x="8784" y="28785"/>
                </a:lnTo>
                <a:cubicBezTo>
                  <a:pt x="8815" y="28785"/>
                  <a:pt x="8815" y="28755"/>
                  <a:pt x="8845" y="28755"/>
                </a:cubicBezTo>
                <a:close/>
                <a:moveTo>
                  <a:pt x="8013" y="28735"/>
                </a:moveTo>
                <a:cubicBezTo>
                  <a:pt x="8039" y="28735"/>
                  <a:pt x="8067" y="28749"/>
                  <a:pt x="8085" y="28785"/>
                </a:cubicBezTo>
                <a:cubicBezTo>
                  <a:pt x="8116" y="28785"/>
                  <a:pt x="8146" y="28815"/>
                  <a:pt x="8116" y="28846"/>
                </a:cubicBezTo>
                <a:lnTo>
                  <a:pt x="8116" y="28876"/>
                </a:lnTo>
                <a:cubicBezTo>
                  <a:pt x="8116" y="28907"/>
                  <a:pt x="8116" y="28907"/>
                  <a:pt x="8116" y="28937"/>
                </a:cubicBezTo>
                <a:lnTo>
                  <a:pt x="8116" y="28967"/>
                </a:lnTo>
                <a:lnTo>
                  <a:pt x="8085" y="28998"/>
                </a:lnTo>
                <a:lnTo>
                  <a:pt x="8024" y="28998"/>
                </a:lnTo>
                <a:cubicBezTo>
                  <a:pt x="8016" y="29007"/>
                  <a:pt x="8004" y="29010"/>
                  <a:pt x="7991" y="29010"/>
                </a:cubicBezTo>
                <a:cubicBezTo>
                  <a:pt x="7961" y="29010"/>
                  <a:pt x="7924" y="28989"/>
                  <a:pt x="7903" y="28967"/>
                </a:cubicBezTo>
                <a:lnTo>
                  <a:pt x="7842" y="28967"/>
                </a:lnTo>
                <a:cubicBezTo>
                  <a:pt x="7842" y="28937"/>
                  <a:pt x="7842" y="28907"/>
                  <a:pt x="7842" y="28907"/>
                </a:cubicBezTo>
                <a:cubicBezTo>
                  <a:pt x="7842" y="28876"/>
                  <a:pt x="7842" y="28876"/>
                  <a:pt x="7842" y="28846"/>
                </a:cubicBezTo>
                <a:cubicBezTo>
                  <a:pt x="7812" y="28846"/>
                  <a:pt x="7812" y="28846"/>
                  <a:pt x="7842" y="28815"/>
                </a:cubicBezTo>
                <a:lnTo>
                  <a:pt x="7842" y="28785"/>
                </a:lnTo>
                <a:lnTo>
                  <a:pt x="7873" y="28755"/>
                </a:lnTo>
                <a:lnTo>
                  <a:pt x="7964" y="28755"/>
                </a:lnTo>
                <a:cubicBezTo>
                  <a:pt x="7976" y="28742"/>
                  <a:pt x="7994" y="28735"/>
                  <a:pt x="8013" y="28735"/>
                </a:cubicBezTo>
                <a:close/>
                <a:moveTo>
                  <a:pt x="12234" y="28975"/>
                </a:moveTo>
                <a:cubicBezTo>
                  <a:pt x="12249" y="28975"/>
                  <a:pt x="12265" y="28982"/>
                  <a:pt x="12280" y="28998"/>
                </a:cubicBezTo>
                <a:lnTo>
                  <a:pt x="12280" y="29089"/>
                </a:lnTo>
                <a:cubicBezTo>
                  <a:pt x="12280" y="29124"/>
                  <a:pt x="12259" y="29139"/>
                  <a:pt x="12230" y="29139"/>
                </a:cubicBezTo>
                <a:cubicBezTo>
                  <a:pt x="12209" y="29139"/>
                  <a:pt x="12183" y="29132"/>
                  <a:pt x="12158" y="29119"/>
                </a:cubicBezTo>
                <a:lnTo>
                  <a:pt x="12128" y="29089"/>
                </a:lnTo>
                <a:lnTo>
                  <a:pt x="12128" y="29058"/>
                </a:lnTo>
                <a:cubicBezTo>
                  <a:pt x="12158" y="29028"/>
                  <a:pt x="12158" y="28998"/>
                  <a:pt x="12189" y="28998"/>
                </a:cubicBezTo>
                <a:cubicBezTo>
                  <a:pt x="12204" y="28982"/>
                  <a:pt x="12219" y="28975"/>
                  <a:pt x="12234" y="28975"/>
                </a:cubicBezTo>
                <a:close/>
                <a:moveTo>
                  <a:pt x="15502" y="29119"/>
                </a:moveTo>
                <a:cubicBezTo>
                  <a:pt x="15563" y="29119"/>
                  <a:pt x="15563" y="29150"/>
                  <a:pt x="15563" y="29210"/>
                </a:cubicBezTo>
                <a:cubicBezTo>
                  <a:pt x="15593" y="29210"/>
                  <a:pt x="15593" y="29241"/>
                  <a:pt x="15593" y="29241"/>
                </a:cubicBezTo>
                <a:lnTo>
                  <a:pt x="15593" y="29271"/>
                </a:lnTo>
                <a:lnTo>
                  <a:pt x="15593" y="29332"/>
                </a:lnTo>
                <a:lnTo>
                  <a:pt x="15563" y="29332"/>
                </a:lnTo>
                <a:cubicBezTo>
                  <a:pt x="15545" y="29341"/>
                  <a:pt x="15524" y="29345"/>
                  <a:pt x="15503" y="29345"/>
                </a:cubicBezTo>
                <a:cubicBezTo>
                  <a:pt x="15451" y="29345"/>
                  <a:pt x="15393" y="29323"/>
                  <a:pt x="15350" y="29302"/>
                </a:cubicBezTo>
                <a:lnTo>
                  <a:pt x="15350" y="29210"/>
                </a:lnTo>
                <a:cubicBezTo>
                  <a:pt x="15380" y="29180"/>
                  <a:pt x="15411" y="29150"/>
                  <a:pt x="15411" y="29150"/>
                </a:cubicBezTo>
                <a:lnTo>
                  <a:pt x="15441" y="29119"/>
                </a:lnTo>
                <a:close/>
                <a:moveTo>
                  <a:pt x="12812" y="29248"/>
                </a:moveTo>
                <a:cubicBezTo>
                  <a:pt x="12827" y="29248"/>
                  <a:pt x="12842" y="29256"/>
                  <a:pt x="12857" y="29271"/>
                </a:cubicBezTo>
                <a:lnTo>
                  <a:pt x="12888" y="29271"/>
                </a:lnTo>
                <a:cubicBezTo>
                  <a:pt x="12918" y="29271"/>
                  <a:pt x="12949" y="29302"/>
                  <a:pt x="12949" y="29332"/>
                </a:cubicBezTo>
                <a:lnTo>
                  <a:pt x="12949" y="29362"/>
                </a:lnTo>
                <a:cubicBezTo>
                  <a:pt x="12918" y="29393"/>
                  <a:pt x="12888" y="29423"/>
                  <a:pt x="12857" y="29423"/>
                </a:cubicBezTo>
                <a:lnTo>
                  <a:pt x="12827" y="29454"/>
                </a:lnTo>
                <a:lnTo>
                  <a:pt x="12766" y="29454"/>
                </a:lnTo>
                <a:cubicBezTo>
                  <a:pt x="12736" y="29423"/>
                  <a:pt x="12736" y="29393"/>
                  <a:pt x="12736" y="29362"/>
                </a:cubicBezTo>
                <a:lnTo>
                  <a:pt x="12766" y="29302"/>
                </a:lnTo>
                <a:cubicBezTo>
                  <a:pt x="12766" y="29302"/>
                  <a:pt x="12766" y="29271"/>
                  <a:pt x="12766" y="29271"/>
                </a:cubicBezTo>
                <a:cubicBezTo>
                  <a:pt x="12781" y="29256"/>
                  <a:pt x="12797" y="29248"/>
                  <a:pt x="12812" y="29248"/>
                </a:cubicBezTo>
                <a:close/>
                <a:moveTo>
                  <a:pt x="10426" y="29818"/>
                </a:moveTo>
                <a:lnTo>
                  <a:pt x="10456" y="29849"/>
                </a:lnTo>
                <a:cubicBezTo>
                  <a:pt x="10487" y="29879"/>
                  <a:pt x="10487" y="29910"/>
                  <a:pt x="10487" y="29910"/>
                </a:cubicBezTo>
                <a:cubicBezTo>
                  <a:pt x="10487" y="29940"/>
                  <a:pt x="10487" y="29970"/>
                  <a:pt x="10487" y="29970"/>
                </a:cubicBezTo>
                <a:lnTo>
                  <a:pt x="10487" y="30001"/>
                </a:lnTo>
                <a:cubicBezTo>
                  <a:pt x="10487" y="30031"/>
                  <a:pt x="10456" y="30062"/>
                  <a:pt x="10456" y="30062"/>
                </a:cubicBezTo>
                <a:lnTo>
                  <a:pt x="10426" y="30092"/>
                </a:lnTo>
                <a:lnTo>
                  <a:pt x="10395" y="30122"/>
                </a:lnTo>
                <a:cubicBezTo>
                  <a:pt x="10380" y="30138"/>
                  <a:pt x="10357" y="30145"/>
                  <a:pt x="10335" y="30145"/>
                </a:cubicBezTo>
                <a:cubicBezTo>
                  <a:pt x="10312" y="30145"/>
                  <a:pt x="10289" y="30138"/>
                  <a:pt x="10274" y="30122"/>
                </a:cubicBezTo>
                <a:cubicBezTo>
                  <a:pt x="10213" y="30122"/>
                  <a:pt x="10183" y="30092"/>
                  <a:pt x="10152" y="30031"/>
                </a:cubicBezTo>
                <a:cubicBezTo>
                  <a:pt x="10152" y="30001"/>
                  <a:pt x="10152" y="30001"/>
                  <a:pt x="10152" y="29970"/>
                </a:cubicBezTo>
                <a:lnTo>
                  <a:pt x="10152" y="29940"/>
                </a:lnTo>
                <a:lnTo>
                  <a:pt x="10152" y="29910"/>
                </a:lnTo>
                <a:lnTo>
                  <a:pt x="10183" y="29879"/>
                </a:lnTo>
                <a:cubicBezTo>
                  <a:pt x="10213" y="29849"/>
                  <a:pt x="10243" y="29818"/>
                  <a:pt x="10304" y="29818"/>
                </a:cubicBezTo>
                <a:close/>
                <a:moveTo>
                  <a:pt x="11140" y="30130"/>
                </a:moveTo>
                <a:cubicBezTo>
                  <a:pt x="11155" y="30130"/>
                  <a:pt x="11170" y="30138"/>
                  <a:pt x="11186" y="30153"/>
                </a:cubicBezTo>
                <a:lnTo>
                  <a:pt x="11186" y="30214"/>
                </a:lnTo>
                <a:lnTo>
                  <a:pt x="11186" y="30244"/>
                </a:lnTo>
                <a:lnTo>
                  <a:pt x="11186" y="30274"/>
                </a:lnTo>
                <a:cubicBezTo>
                  <a:pt x="11155" y="30305"/>
                  <a:pt x="11155" y="30305"/>
                  <a:pt x="11125" y="30305"/>
                </a:cubicBezTo>
                <a:lnTo>
                  <a:pt x="11094" y="30305"/>
                </a:lnTo>
                <a:cubicBezTo>
                  <a:pt x="11034" y="30274"/>
                  <a:pt x="11003" y="30183"/>
                  <a:pt x="11064" y="30153"/>
                </a:cubicBezTo>
                <a:lnTo>
                  <a:pt x="11094" y="30153"/>
                </a:lnTo>
                <a:cubicBezTo>
                  <a:pt x="11110" y="30138"/>
                  <a:pt x="11125" y="30130"/>
                  <a:pt x="11140" y="30130"/>
                </a:cubicBezTo>
                <a:close/>
                <a:moveTo>
                  <a:pt x="8845" y="30153"/>
                </a:moveTo>
                <a:lnTo>
                  <a:pt x="8906" y="30183"/>
                </a:lnTo>
                <a:cubicBezTo>
                  <a:pt x="8906" y="30214"/>
                  <a:pt x="8906" y="30214"/>
                  <a:pt x="8906" y="30214"/>
                </a:cubicBezTo>
                <a:lnTo>
                  <a:pt x="8936" y="30274"/>
                </a:lnTo>
                <a:lnTo>
                  <a:pt x="8936" y="30335"/>
                </a:lnTo>
                <a:cubicBezTo>
                  <a:pt x="8919" y="30344"/>
                  <a:pt x="8903" y="30348"/>
                  <a:pt x="8890" y="30348"/>
                </a:cubicBezTo>
                <a:cubicBezTo>
                  <a:pt x="8858" y="30348"/>
                  <a:pt x="8836" y="30326"/>
                  <a:pt x="8815" y="30305"/>
                </a:cubicBezTo>
                <a:cubicBezTo>
                  <a:pt x="8784" y="30274"/>
                  <a:pt x="8784" y="30214"/>
                  <a:pt x="8815" y="30183"/>
                </a:cubicBezTo>
                <a:lnTo>
                  <a:pt x="8845" y="30153"/>
                </a:lnTo>
                <a:close/>
                <a:moveTo>
                  <a:pt x="9119" y="30221"/>
                </a:moveTo>
                <a:cubicBezTo>
                  <a:pt x="9142" y="30221"/>
                  <a:pt x="9164" y="30229"/>
                  <a:pt x="9180" y="30244"/>
                </a:cubicBezTo>
                <a:lnTo>
                  <a:pt x="9210" y="30305"/>
                </a:lnTo>
                <a:lnTo>
                  <a:pt x="9210" y="30335"/>
                </a:lnTo>
                <a:lnTo>
                  <a:pt x="9210" y="30365"/>
                </a:lnTo>
                <a:cubicBezTo>
                  <a:pt x="9210" y="30396"/>
                  <a:pt x="9180" y="30426"/>
                  <a:pt x="9149" y="30426"/>
                </a:cubicBezTo>
                <a:lnTo>
                  <a:pt x="9119" y="30457"/>
                </a:lnTo>
                <a:lnTo>
                  <a:pt x="9119" y="30487"/>
                </a:lnTo>
                <a:cubicBezTo>
                  <a:pt x="9119" y="30487"/>
                  <a:pt x="9088" y="30517"/>
                  <a:pt x="9088" y="30517"/>
                </a:cubicBezTo>
                <a:lnTo>
                  <a:pt x="8997" y="30517"/>
                </a:lnTo>
                <a:lnTo>
                  <a:pt x="8967" y="30457"/>
                </a:lnTo>
                <a:lnTo>
                  <a:pt x="8967" y="30426"/>
                </a:lnTo>
                <a:lnTo>
                  <a:pt x="8967" y="30396"/>
                </a:lnTo>
                <a:cubicBezTo>
                  <a:pt x="8967" y="30365"/>
                  <a:pt x="8967" y="30365"/>
                  <a:pt x="8967" y="30365"/>
                </a:cubicBezTo>
                <a:lnTo>
                  <a:pt x="8967" y="30335"/>
                </a:lnTo>
                <a:lnTo>
                  <a:pt x="9028" y="30244"/>
                </a:lnTo>
                <a:lnTo>
                  <a:pt x="9058" y="30244"/>
                </a:lnTo>
                <a:cubicBezTo>
                  <a:pt x="9073" y="30229"/>
                  <a:pt x="9096" y="30221"/>
                  <a:pt x="9119" y="30221"/>
                </a:cubicBezTo>
                <a:close/>
                <a:moveTo>
                  <a:pt x="13222" y="30426"/>
                </a:moveTo>
                <a:cubicBezTo>
                  <a:pt x="13253" y="30457"/>
                  <a:pt x="13253" y="30487"/>
                  <a:pt x="13222" y="30517"/>
                </a:cubicBezTo>
                <a:lnTo>
                  <a:pt x="13283" y="30578"/>
                </a:lnTo>
                <a:lnTo>
                  <a:pt x="13283" y="30639"/>
                </a:lnTo>
                <a:lnTo>
                  <a:pt x="13222" y="30639"/>
                </a:lnTo>
                <a:lnTo>
                  <a:pt x="13192" y="30700"/>
                </a:lnTo>
                <a:lnTo>
                  <a:pt x="13131" y="30700"/>
                </a:lnTo>
                <a:lnTo>
                  <a:pt x="13070" y="30639"/>
                </a:lnTo>
                <a:lnTo>
                  <a:pt x="13070" y="30609"/>
                </a:lnTo>
                <a:cubicBezTo>
                  <a:pt x="13070" y="30609"/>
                  <a:pt x="13040" y="30578"/>
                  <a:pt x="13040" y="30578"/>
                </a:cubicBezTo>
                <a:cubicBezTo>
                  <a:pt x="13040" y="30517"/>
                  <a:pt x="13040" y="30487"/>
                  <a:pt x="13070" y="30426"/>
                </a:cubicBezTo>
                <a:close/>
                <a:moveTo>
                  <a:pt x="9939" y="31186"/>
                </a:moveTo>
                <a:lnTo>
                  <a:pt x="9970" y="31217"/>
                </a:lnTo>
                <a:cubicBezTo>
                  <a:pt x="10000" y="31247"/>
                  <a:pt x="10000" y="31277"/>
                  <a:pt x="9970" y="31338"/>
                </a:cubicBezTo>
                <a:lnTo>
                  <a:pt x="9970" y="31369"/>
                </a:lnTo>
                <a:lnTo>
                  <a:pt x="9939" y="31369"/>
                </a:lnTo>
                <a:cubicBezTo>
                  <a:pt x="9879" y="31369"/>
                  <a:pt x="9818" y="31338"/>
                  <a:pt x="9818" y="31277"/>
                </a:cubicBezTo>
                <a:cubicBezTo>
                  <a:pt x="9787" y="31247"/>
                  <a:pt x="9787" y="31217"/>
                  <a:pt x="9818" y="31186"/>
                </a:cubicBezTo>
                <a:close/>
                <a:moveTo>
                  <a:pt x="8602" y="31703"/>
                </a:moveTo>
                <a:cubicBezTo>
                  <a:pt x="8602" y="31703"/>
                  <a:pt x="8632" y="31703"/>
                  <a:pt x="8632" y="31733"/>
                </a:cubicBezTo>
                <a:lnTo>
                  <a:pt x="8632" y="31764"/>
                </a:lnTo>
                <a:cubicBezTo>
                  <a:pt x="8663" y="31794"/>
                  <a:pt x="8663" y="31824"/>
                  <a:pt x="8632" y="31855"/>
                </a:cubicBezTo>
                <a:lnTo>
                  <a:pt x="8602" y="31855"/>
                </a:lnTo>
                <a:lnTo>
                  <a:pt x="8602" y="31916"/>
                </a:lnTo>
                <a:lnTo>
                  <a:pt x="8572" y="31916"/>
                </a:lnTo>
                <a:cubicBezTo>
                  <a:pt x="8563" y="31925"/>
                  <a:pt x="8554" y="31928"/>
                  <a:pt x="8545" y="31928"/>
                </a:cubicBezTo>
                <a:cubicBezTo>
                  <a:pt x="8523" y="31928"/>
                  <a:pt x="8502" y="31907"/>
                  <a:pt x="8480" y="31885"/>
                </a:cubicBezTo>
                <a:lnTo>
                  <a:pt x="8450" y="31855"/>
                </a:lnTo>
                <a:lnTo>
                  <a:pt x="8450" y="31794"/>
                </a:lnTo>
                <a:lnTo>
                  <a:pt x="8480" y="31764"/>
                </a:lnTo>
                <a:lnTo>
                  <a:pt x="8480" y="31733"/>
                </a:lnTo>
                <a:cubicBezTo>
                  <a:pt x="8511" y="31703"/>
                  <a:pt x="8511" y="31703"/>
                  <a:pt x="8541" y="31703"/>
                </a:cubicBezTo>
                <a:close/>
                <a:moveTo>
                  <a:pt x="12067" y="31885"/>
                </a:moveTo>
                <a:cubicBezTo>
                  <a:pt x="12098" y="31916"/>
                  <a:pt x="12098" y="31946"/>
                  <a:pt x="12098" y="31976"/>
                </a:cubicBezTo>
                <a:lnTo>
                  <a:pt x="12098" y="32007"/>
                </a:lnTo>
                <a:cubicBezTo>
                  <a:pt x="12098" y="32007"/>
                  <a:pt x="12067" y="32037"/>
                  <a:pt x="12067" y="32037"/>
                </a:cubicBezTo>
                <a:lnTo>
                  <a:pt x="12067" y="32068"/>
                </a:lnTo>
                <a:lnTo>
                  <a:pt x="11976" y="32068"/>
                </a:lnTo>
                <a:cubicBezTo>
                  <a:pt x="11946" y="32068"/>
                  <a:pt x="11915" y="32068"/>
                  <a:pt x="11885" y="32037"/>
                </a:cubicBezTo>
                <a:cubicBezTo>
                  <a:pt x="11885" y="32012"/>
                  <a:pt x="11865" y="32008"/>
                  <a:pt x="11857" y="31991"/>
                </a:cubicBezTo>
                <a:lnTo>
                  <a:pt x="11857" y="31991"/>
                </a:lnTo>
                <a:cubicBezTo>
                  <a:pt x="11865" y="31966"/>
                  <a:pt x="11890" y="31941"/>
                  <a:pt x="11915" y="31916"/>
                </a:cubicBezTo>
                <a:lnTo>
                  <a:pt x="11946" y="31885"/>
                </a:lnTo>
                <a:close/>
                <a:moveTo>
                  <a:pt x="14681" y="32128"/>
                </a:moveTo>
                <a:lnTo>
                  <a:pt x="14742" y="32159"/>
                </a:lnTo>
                <a:cubicBezTo>
                  <a:pt x="14757" y="32144"/>
                  <a:pt x="14772" y="32136"/>
                  <a:pt x="14784" y="32136"/>
                </a:cubicBezTo>
                <a:cubicBezTo>
                  <a:pt x="14795" y="32136"/>
                  <a:pt x="14803" y="32144"/>
                  <a:pt x="14803" y="32159"/>
                </a:cubicBezTo>
                <a:lnTo>
                  <a:pt x="14833" y="32159"/>
                </a:lnTo>
                <a:cubicBezTo>
                  <a:pt x="14833" y="32189"/>
                  <a:pt x="14833" y="32220"/>
                  <a:pt x="14833" y="32220"/>
                </a:cubicBezTo>
                <a:lnTo>
                  <a:pt x="14833" y="32311"/>
                </a:lnTo>
                <a:cubicBezTo>
                  <a:pt x="14833" y="32311"/>
                  <a:pt x="14803" y="32311"/>
                  <a:pt x="14803" y="32341"/>
                </a:cubicBezTo>
                <a:lnTo>
                  <a:pt x="14681" y="32341"/>
                </a:lnTo>
                <a:cubicBezTo>
                  <a:pt x="14620" y="32311"/>
                  <a:pt x="14620" y="32280"/>
                  <a:pt x="14620" y="32280"/>
                </a:cubicBezTo>
                <a:lnTo>
                  <a:pt x="14620" y="32189"/>
                </a:lnTo>
                <a:cubicBezTo>
                  <a:pt x="14620" y="32159"/>
                  <a:pt x="14620" y="32159"/>
                  <a:pt x="14651" y="32159"/>
                </a:cubicBezTo>
                <a:lnTo>
                  <a:pt x="14681" y="32128"/>
                </a:lnTo>
                <a:close/>
                <a:moveTo>
                  <a:pt x="7812" y="32358"/>
                </a:moveTo>
                <a:cubicBezTo>
                  <a:pt x="7832" y="32358"/>
                  <a:pt x="7852" y="32372"/>
                  <a:pt x="7873" y="32372"/>
                </a:cubicBezTo>
                <a:lnTo>
                  <a:pt x="7873" y="32463"/>
                </a:lnTo>
                <a:cubicBezTo>
                  <a:pt x="7842" y="32493"/>
                  <a:pt x="7812" y="32493"/>
                  <a:pt x="7812" y="32493"/>
                </a:cubicBezTo>
                <a:cubicBezTo>
                  <a:pt x="7781" y="32493"/>
                  <a:pt x="7751" y="32463"/>
                  <a:pt x="7721" y="32463"/>
                </a:cubicBezTo>
                <a:lnTo>
                  <a:pt x="7751" y="32463"/>
                </a:lnTo>
                <a:lnTo>
                  <a:pt x="7751" y="32372"/>
                </a:lnTo>
                <a:lnTo>
                  <a:pt x="7781" y="32372"/>
                </a:lnTo>
                <a:cubicBezTo>
                  <a:pt x="7791" y="32361"/>
                  <a:pt x="7802" y="32358"/>
                  <a:pt x="7812" y="32358"/>
                </a:cubicBezTo>
                <a:close/>
                <a:moveTo>
                  <a:pt x="10137" y="32379"/>
                </a:moveTo>
                <a:cubicBezTo>
                  <a:pt x="10152" y="32379"/>
                  <a:pt x="10167" y="32387"/>
                  <a:pt x="10183" y="32402"/>
                </a:cubicBezTo>
                <a:cubicBezTo>
                  <a:pt x="10213" y="32402"/>
                  <a:pt x="10243" y="32432"/>
                  <a:pt x="10243" y="32463"/>
                </a:cubicBezTo>
                <a:lnTo>
                  <a:pt x="10243" y="32493"/>
                </a:lnTo>
                <a:lnTo>
                  <a:pt x="10243" y="32524"/>
                </a:lnTo>
                <a:cubicBezTo>
                  <a:pt x="10243" y="32554"/>
                  <a:pt x="10243" y="32554"/>
                  <a:pt x="10243" y="32584"/>
                </a:cubicBezTo>
                <a:lnTo>
                  <a:pt x="10213" y="32584"/>
                </a:lnTo>
                <a:cubicBezTo>
                  <a:pt x="10213" y="32584"/>
                  <a:pt x="10213" y="32584"/>
                  <a:pt x="10183" y="32615"/>
                </a:cubicBezTo>
                <a:cubicBezTo>
                  <a:pt x="10183" y="32615"/>
                  <a:pt x="10152" y="32645"/>
                  <a:pt x="10122" y="32645"/>
                </a:cubicBezTo>
                <a:lnTo>
                  <a:pt x="10031" y="32645"/>
                </a:lnTo>
                <a:cubicBezTo>
                  <a:pt x="10000" y="32615"/>
                  <a:pt x="9970" y="32584"/>
                  <a:pt x="9970" y="32554"/>
                </a:cubicBezTo>
                <a:cubicBezTo>
                  <a:pt x="9939" y="32524"/>
                  <a:pt x="9939" y="32493"/>
                  <a:pt x="9970" y="32463"/>
                </a:cubicBezTo>
                <a:lnTo>
                  <a:pt x="9970" y="32432"/>
                </a:lnTo>
                <a:lnTo>
                  <a:pt x="10031" y="32402"/>
                </a:lnTo>
                <a:lnTo>
                  <a:pt x="10091" y="32402"/>
                </a:lnTo>
                <a:cubicBezTo>
                  <a:pt x="10107" y="32387"/>
                  <a:pt x="10122" y="32379"/>
                  <a:pt x="10137" y="32379"/>
                </a:cubicBezTo>
                <a:close/>
                <a:moveTo>
                  <a:pt x="9028" y="33048"/>
                </a:moveTo>
                <a:cubicBezTo>
                  <a:pt x="9050" y="33048"/>
                  <a:pt x="9073" y="33055"/>
                  <a:pt x="9088" y="33071"/>
                </a:cubicBezTo>
                <a:cubicBezTo>
                  <a:pt x="9119" y="33101"/>
                  <a:pt x="9149" y="33162"/>
                  <a:pt x="9149" y="33192"/>
                </a:cubicBezTo>
                <a:lnTo>
                  <a:pt x="9119" y="33192"/>
                </a:lnTo>
                <a:lnTo>
                  <a:pt x="9119" y="33223"/>
                </a:lnTo>
                <a:lnTo>
                  <a:pt x="8997" y="33223"/>
                </a:lnTo>
                <a:lnTo>
                  <a:pt x="8936" y="33192"/>
                </a:lnTo>
                <a:lnTo>
                  <a:pt x="8936" y="33162"/>
                </a:lnTo>
                <a:cubicBezTo>
                  <a:pt x="8936" y="33131"/>
                  <a:pt x="8967" y="33101"/>
                  <a:pt x="8967" y="33071"/>
                </a:cubicBezTo>
                <a:cubicBezTo>
                  <a:pt x="8982" y="33055"/>
                  <a:pt x="9005" y="33048"/>
                  <a:pt x="9028" y="33048"/>
                </a:cubicBezTo>
                <a:close/>
                <a:moveTo>
                  <a:pt x="13557" y="33131"/>
                </a:moveTo>
                <a:cubicBezTo>
                  <a:pt x="13587" y="33131"/>
                  <a:pt x="13617" y="33192"/>
                  <a:pt x="13587" y="33223"/>
                </a:cubicBezTo>
                <a:lnTo>
                  <a:pt x="13557" y="33283"/>
                </a:lnTo>
                <a:lnTo>
                  <a:pt x="13465" y="33314"/>
                </a:lnTo>
                <a:lnTo>
                  <a:pt x="13435" y="33283"/>
                </a:lnTo>
                <a:lnTo>
                  <a:pt x="13435" y="33253"/>
                </a:lnTo>
                <a:cubicBezTo>
                  <a:pt x="13405" y="33253"/>
                  <a:pt x="13405" y="33223"/>
                  <a:pt x="13435" y="33223"/>
                </a:cubicBezTo>
                <a:lnTo>
                  <a:pt x="13435" y="33192"/>
                </a:lnTo>
                <a:cubicBezTo>
                  <a:pt x="13435" y="33162"/>
                  <a:pt x="13465" y="33131"/>
                  <a:pt x="13496" y="33131"/>
                </a:cubicBezTo>
                <a:close/>
                <a:moveTo>
                  <a:pt x="10395" y="33010"/>
                </a:moveTo>
                <a:lnTo>
                  <a:pt x="10395" y="33040"/>
                </a:lnTo>
                <a:cubicBezTo>
                  <a:pt x="10426" y="33040"/>
                  <a:pt x="10426" y="33071"/>
                  <a:pt x="10395" y="33101"/>
                </a:cubicBezTo>
                <a:cubicBezTo>
                  <a:pt x="10426" y="33101"/>
                  <a:pt x="10456" y="33131"/>
                  <a:pt x="10456" y="33131"/>
                </a:cubicBezTo>
                <a:lnTo>
                  <a:pt x="10487" y="33192"/>
                </a:lnTo>
                <a:lnTo>
                  <a:pt x="10487" y="33253"/>
                </a:lnTo>
                <a:lnTo>
                  <a:pt x="10456" y="33283"/>
                </a:lnTo>
                <a:lnTo>
                  <a:pt x="10426" y="33314"/>
                </a:lnTo>
                <a:lnTo>
                  <a:pt x="10395" y="33314"/>
                </a:lnTo>
                <a:lnTo>
                  <a:pt x="10395" y="33344"/>
                </a:lnTo>
                <a:lnTo>
                  <a:pt x="10304" y="33344"/>
                </a:lnTo>
                <a:cubicBezTo>
                  <a:pt x="10274" y="33344"/>
                  <a:pt x="10274" y="33314"/>
                  <a:pt x="10243" y="33314"/>
                </a:cubicBezTo>
                <a:cubicBezTo>
                  <a:pt x="10243" y="33283"/>
                  <a:pt x="10213" y="33283"/>
                  <a:pt x="10213" y="33253"/>
                </a:cubicBezTo>
                <a:lnTo>
                  <a:pt x="10183" y="33192"/>
                </a:lnTo>
                <a:cubicBezTo>
                  <a:pt x="10213" y="33162"/>
                  <a:pt x="10213" y="33131"/>
                  <a:pt x="10213" y="33101"/>
                </a:cubicBezTo>
                <a:cubicBezTo>
                  <a:pt x="10213" y="33071"/>
                  <a:pt x="10213" y="33040"/>
                  <a:pt x="10243" y="33040"/>
                </a:cubicBezTo>
                <a:cubicBezTo>
                  <a:pt x="10243" y="33010"/>
                  <a:pt x="10274" y="33010"/>
                  <a:pt x="10304" y="33010"/>
                </a:cubicBezTo>
                <a:close/>
                <a:moveTo>
                  <a:pt x="14841" y="32997"/>
                </a:moveTo>
                <a:cubicBezTo>
                  <a:pt x="14858" y="32997"/>
                  <a:pt x="14876" y="33001"/>
                  <a:pt x="14894" y="33010"/>
                </a:cubicBezTo>
                <a:cubicBezTo>
                  <a:pt x="14894" y="33010"/>
                  <a:pt x="14924" y="33010"/>
                  <a:pt x="14924" y="33040"/>
                </a:cubicBezTo>
                <a:cubicBezTo>
                  <a:pt x="14985" y="33040"/>
                  <a:pt x="15015" y="33071"/>
                  <a:pt x="14985" y="33131"/>
                </a:cubicBezTo>
                <a:lnTo>
                  <a:pt x="14985" y="33162"/>
                </a:lnTo>
                <a:cubicBezTo>
                  <a:pt x="15015" y="33162"/>
                  <a:pt x="15015" y="33192"/>
                  <a:pt x="14985" y="33223"/>
                </a:cubicBezTo>
                <a:lnTo>
                  <a:pt x="14985" y="33253"/>
                </a:lnTo>
                <a:cubicBezTo>
                  <a:pt x="14985" y="33283"/>
                  <a:pt x="14955" y="33314"/>
                  <a:pt x="14924" y="33344"/>
                </a:cubicBezTo>
                <a:lnTo>
                  <a:pt x="14894" y="33344"/>
                </a:lnTo>
                <a:cubicBezTo>
                  <a:pt x="14864" y="33344"/>
                  <a:pt x="14803" y="33344"/>
                  <a:pt x="14772" y="33314"/>
                </a:cubicBezTo>
                <a:cubicBezTo>
                  <a:pt x="14772" y="33314"/>
                  <a:pt x="14681" y="33405"/>
                  <a:pt x="14681" y="33405"/>
                </a:cubicBezTo>
                <a:lnTo>
                  <a:pt x="14681" y="33375"/>
                </a:lnTo>
                <a:lnTo>
                  <a:pt x="14651" y="33375"/>
                </a:lnTo>
                <a:lnTo>
                  <a:pt x="14651" y="33314"/>
                </a:lnTo>
                <a:cubicBezTo>
                  <a:pt x="14651" y="33283"/>
                  <a:pt x="14651" y="33283"/>
                  <a:pt x="14651" y="33253"/>
                </a:cubicBezTo>
                <a:cubicBezTo>
                  <a:pt x="14620" y="33223"/>
                  <a:pt x="14620" y="33223"/>
                  <a:pt x="14651" y="33192"/>
                </a:cubicBezTo>
                <a:lnTo>
                  <a:pt x="14651" y="33162"/>
                </a:lnTo>
                <a:lnTo>
                  <a:pt x="14681" y="33131"/>
                </a:lnTo>
                <a:lnTo>
                  <a:pt x="14712" y="33101"/>
                </a:lnTo>
                <a:cubicBezTo>
                  <a:pt x="14712" y="33071"/>
                  <a:pt x="14742" y="33040"/>
                  <a:pt x="14742" y="33040"/>
                </a:cubicBezTo>
                <a:cubicBezTo>
                  <a:pt x="14763" y="33019"/>
                  <a:pt x="14800" y="32997"/>
                  <a:pt x="14841" y="32997"/>
                </a:cubicBezTo>
                <a:close/>
                <a:moveTo>
                  <a:pt x="12143" y="33413"/>
                </a:moveTo>
                <a:cubicBezTo>
                  <a:pt x="12158" y="33413"/>
                  <a:pt x="12174" y="33420"/>
                  <a:pt x="12189" y="33435"/>
                </a:cubicBezTo>
                <a:cubicBezTo>
                  <a:pt x="12219" y="33435"/>
                  <a:pt x="12249" y="33496"/>
                  <a:pt x="12249" y="33527"/>
                </a:cubicBezTo>
                <a:lnTo>
                  <a:pt x="12219" y="33527"/>
                </a:lnTo>
                <a:cubicBezTo>
                  <a:pt x="12189" y="33557"/>
                  <a:pt x="12158" y="33557"/>
                  <a:pt x="12158" y="33557"/>
                </a:cubicBezTo>
                <a:cubicBezTo>
                  <a:pt x="12128" y="33557"/>
                  <a:pt x="12098" y="33527"/>
                  <a:pt x="12067" y="33527"/>
                </a:cubicBezTo>
                <a:lnTo>
                  <a:pt x="12067" y="33435"/>
                </a:lnTo>
                <a:lnTo>
                  <a:pt x="12098" y="33435"/>
                </a:lnTo>
                <a:cubicBezTo>
                  <a:pt x="12113" y="33420"/>
                  <a:pt x="12128" y="33413"/>
                  <a:pt x="12143" y="33413"/>
                </a:cubicBezTo>
                <a:close/>
                <a:moveTo>
                  <a:pt x="11034" y="33527"/>
                </a:moveTo>
                <a:cubicBezTo>
                  <a:pt x="11064" y="33527"/>
                  <a:pt x="11094" y="33527"/>
                  <a:pt x="11125" y="33557"/>
                </a:cubicBezTo>
                <a:cubicBezTo>
                  <a:pt x="11125" y="33557"/>
                  <a:pt x="11125" y="33587"/>
                  <a:pt x="11125" y="33618"/>
                </a:cubicBezTo>
                <a:lnTo>
                  <a:pt x="11125" y="33648"/>
                </a:lnTo>
                <a:lnTo>
                  <a:pt x="11125" y="33679"/>
                </a:lnTo>
                <a:lnTo>
                  <a:pt x="11125" y="33709"/>
                </a:lnTo>
                <a:lnTo>
                  <a:pt x="11094" y="33709"/>
                </a:lnTo>
                <a:cubicBezTo>
                  <a:pt x="11034" y="33709"/>
                  <a:pt x="11003" y="33709"/>
                  <a:pt x="10973" y="33679"/>
                </a:cubicBezTo>
                <a:lnTo>
                  <a:pt x="10973" y="33618"/>
                </a:lnTo>
                <a:lnTo>
                  <a:pt x="10973" y="33587"/>
                </a:lnTo>
                <a:cubicBezTo>
                  <a:pt x="10973" y="33557"/>
                  <a:pt x="11003" y="33557"/>
                  <a:pt x="11034" y="33557"/>
                </a:cubicBezTo>
                <a:lnTo>
                  <a:pt x="11003" y="33557"/>
                </a:lnTo>
                <a:lnTo>
                  <a:pt x="11034" y="33527"/>
                </a:lnTo>
                <a:close/>
                <a:moveTo>
                  <a:pt x="9956" y="33704"/>
                </a:moveTo>
                <a:cubicBezTo>
                  <a:pt x="9979" y="33704"/>
                  <a:pt x="10005" y="33714"/>
                  <a:pt x="10031" y="33739"/>
                </a:cubicBezTo>
                <a:lnTo>
                  <a:pt x="10031" y="33800"/>
                </a:lnTo>
                <a:cubicBezTo>
                  <a:pt x="10031" y="33831"/>
                  <a:pt x="10000" y="33861"/>
                  <a:pt x="9970" y="33861"/>
                </a:cubicBezTo>
                <a:lnTo>
                  <a:pt x="9970" y="33831"/>
                </a:lnTo>
                <a:cubicBezTo>
                  <a:pt x="9939" y="33831"/>
                  <a:pt x="9909" y="33831"/>
                  <a:pt x="9879" y="33800"/>
                </a:cubicBezTo>
                <a:lnTo>
                  <a:pt x="9879" y="33739"/>
                </a:lnTo>
                <a:cubicBezTo>
                  <a:pt x="9896" y="33722"/>
                  <a:pt x="9924" y="33704"/>
                  <a:pt x="9956" y="33704"/>
                </a:cubicBezTo>
                <a:close/>
                <a:moveTo>
                  <a:pt x="11581" y="33739"/>
                </a:moveTo>
                <a:lnTo>
                  <a:pt x="11642" y="33800"/>
                </a:lnTo>
                <a:lnTo>
                  <a:pt x="11611" y="33891"/>
                </a:lnTo>
                <a:lnTo>
                  <a:pt x="11490" y="33891"/>
                </a:lnTo>
                <a:cubicBezTo>
                  <a:pt x="11429" y="33831"/>
                  <a:pt x="11459" y="33739"/>
                  <a:pt x="11520" y="33739"/>
                </a:cubicBezTo>
                <a:close/>
                <a:moveTo>
                  <a:pt x="13465" y="34104"/>
                </a:moveTo>
                <a:lnTo>
                  <a:pt x="13465" y="34135"/>
                </a:lnTo>
                <a:cubicBezTo>
                  <a:pt x="13496" y="34165"/>
                  <a:pt x="13496" y="34195"/>
                  <a:pt x="13465" y="34226"/>
                </a:cubicBezTo>
                <a:cubicBezTo>
                  <a:pt x="13465" y="34256"/>
                  <a:pt x="13435" y="34256"/>
                  <a:pt x="13405" y="34256"/>
                </a:cubicBezTo>
                <a:lnTo>
                  <a:pt x="13374" y="34256"/>
                </a:lnTo>
                <a:lnTo>
                  <a:pt x="13313" y="34226"/>
                </a:lnTo>
                <a:cubicBezTo>
                  <a:pt x="13283" y="34226"/>
                  <a:pt x="13283" y="34195"/>
                  <a:pt x="13283" y="34165"/>
                </a:cubicBezTo>
                <a:lnTo>
                  <a:pt x="13283" y="34135"/>
                </a:lnTo>
                <a:lnTo>
                  <a:pt x="13344" y="34104"/>
                </a:lnTo>
                <a:close/>
                <a:moveTo>
                  <a:pt x="8815" y="34651"/>
                </a:moveTo>
                <a:lnTo>
                  <a:pt x="8845" y="34682"/>
                </a:lnTo>
                <a:lnTo>
                  <a:pt x="8906" y="34682"/>
                </a:lnTo>
                <a:cubicBezTo>
                  <a:pt x="8936" y="34712"/>
                  <a:pt x="8967" y="34712"/>
                  <a:pt x="8997" y="34742"/>
                </a:cubicBezTo>
                <a:lnTo>
                  <a:pt x="9028" y="34742"/>
                </a:lnTo>
                <a:lnTo>
                  <a:pt x="9028" y="34834"/>
                </a:lnTo>
                <a:lnTo>
                  <a:pt x="8997" y="34894"/>
                </a:lnTo>
                <a:lnTo>
                  <a:pt x="8967" y="34894"/>
                </a:lnTo>
                <a:cubicBezTo>
                  <a:pt x="8906" y="34894"/>
                  <a:pt x="8876" y="34925"/>
                  <a:pt x="8845" y="34925"/>
                </a:cubicBezTo>
                <a:lnTo>
                  <a:pt x="8784" y="34925"/>
                </a:lnTo>
                <a:lnTo>
                  <a:pt x="8754" y="34894"/>
                </a:lnTo>
                <a:cubicBezTo>
                  <a:pt x="8754" y="34894"/>
                  <a:pt x="8724" y="34925"/>
                  <a:pt x="8724" y="34925"/>
                </a:cubicBezTo>
                <a:cubicBezTo>
                  <a:pt x="8693" y="34955"/>
                  <a:pt x="8693" y="34955"/>
                  <a:pt x="8663" y="34955"/>
                </a:cubicBezTo>
                <a:cubicBezTo>
                  <a:pt x="8632" y="34955"/>
                  <a:pt x="8632" y="34955"/>
                  <a:pt x="8602" y="34925"/>
                </a:cubicBezTo>
                <a:cubicBezTo>
                  <a:pt x="8602" y="34925"/>
                  <a:pt x="8572" y="34894"/>
                  <a:pt x="8572" y="34894"/>
                </a:cubicBezTo>
                <a:lnTo>
                  <a:pt x="8541" y="34834"/>
                </a:lnTo>
                <a:lnTo>
                  <a:pt x="8541" y="34803"/>
                </a:lnTo>
                <a:cubicBezTo>
                  <a:pt x="8541" y="34803"/>
                  <a:pt x="8541" y="34773"/>
                  <a:pt x="8541" y="34773"/>
                </a:cubicBezTo>
                <a:lnTo>
                  <a:pt x="8572" y="34712"/>
                </a:lnTo>
                <a:lnTo>
                  <a:pt x="8693" y="34712"/>
                </a:lnTo>
                <a:lnTo>
                  <a:pt x="8724" y="34682"/>
                </a:lnTo>
                <a:lnTo>
                  <a:pt x="8784" y="34682"/>
                </a:lnTo>
                <a:lnTo>
                  <a:pt x="8815" y="34651"/>
                </a:lnTo>
                <a:close/>
                <a:moveTo>
                  <a:pt x="10851" y="34864"/>
                </a:moveTo>
                <a:cubicBezTo>
                  <a:pt x="10882" y="34864"/>
                  <a:pt x="10912" y="34894"/>
                  <a:pt x="10912" y="34925"/>
                </a:cubicBezTo>
                <a:lnTo>
                  <a:pt x="10912" y="34986"/>
                </a:lnTo>
                <a:lnTo>
                  <a:pt x="10851" y="34986"/>
                </a:lnTo>
                <a:lnTo>
                  <a:pt x="10821" y="35046"/>
                </a:lnTo>
                <a:lnTo>
                  <a:pt x="10730" y="35016"/>
                </a:lnTo>
                <a:lnTo>
                  <a:pt x="10730" y="34986"/>
                </a:lnTo>
                <a:cubicBezTo>
                  <a:pt x="10730" y="34955"/>
                  <a:pt x="10730" y="34925"/>
                  <a:pt x="10760" y="34894"/>
                </a:cubicBezTo>
                <a:cubicBezTo>
                  <a:pt x="10790" y="34864"/>
                  <a:pt x="10821" y="34864"/>
                  <a:pt x="10851" y="34864"/>
                </a:cubicBezTo>
                <a:close/>
                <a:moveTo>
                  <a:pt x="12800" y="34986"/>
                </a:moveTo>
                <a:cubicBezTo>
                  <a:pt x="12827" y="34986"/>
                  <a:pt x="12857" y="35001"/>
                  <a:pt x="12888" y="35046"/>
                </a:cubicBezTo>
                <a:lnTo>
                  <a:pt x="12888" y="35077"/>
                </a:lnTo>
                <a:lnTo>
                  <a:pt x="12888" y="35138"/>
                </a:lnTo>
                <a:lnTo>
                  <a:pt x="12857" y="35138"/>
                </a:lnTo>
                <a:cubicBezTo>
                  <a:pt x="12797" y="35138"/>
                  <a:pt x="12766" y="35138"/>
                  <a:pt x="12736" y="35107"/>
                </a:cubicBezTo>
                <a:lnTo>
                  <a:pt x="12736" y="35016"/>
                </a:lnTo>
                <a:cubicBezTo>
                  <a:pt x="12751" y="35001"/>
                  <a:pt x="12774" y="34986"/>
                  <a:pt x="12800" y="34986"/>
                </a:cubicBezTo>
                <a:close/>
                <a:moveTo>
                  <a:pt x="14195" y="35290"/>
                </a:moveTo>
                <a:lnTo>
                  <a:pt x="14225" y="35320"/>
                </a:lnTo>
                <a:cubicBezTo>
                  <a:pt x="14286" y="35411"/>
                  <a:pt x="14225" y="35472"/>
                  <a:pt x="14195" y="35533"/>
                </a:cubicBezTo>
                <a:lnTo>
                  <a:pt x="14164" y="35563"/>
                </a:lnTo>
                <a:lnTo>
                  <a:pt x="14134" y="35594"/>
                </a:lnTo>
                <a:lnTo>
                  <a:pt x="14043" y="35594"/>
                </a:lnTo>
                <a:cubicBezTo>
                  <a:pt x="14012" y="35563"/>
                  <a:pt x="13952" y="35533"/>
                  <a:pt x="13921" y="35502"/>
                </a:cubicBezTo>
                <a:lnTo>
                  <a:pt x="13921" y="35472"/>
                </a:lnTo>
                <a:cubicBezTo>
                  <a:pt x="13891" y="35472"/>
                  <a:pt x="13860" y="35472"/>
                  <a:pt x="13860" y="35442"/>
                </a:cubicBezTo>
                <a:lnTo>
                  <a:pt x="13952" y="35350"/>
                </a:lnTo>
                <a:lnTo>
                  <a:pt x="13982" y="35350"/>
                </a:lnTo>
                <a:cubicBezTo>
                  <a:pt x="13982" y="35320"/>
                  <a:pt x="13982" y="35290"/>
                  <a:pt x="14012" y="35290"/>
                </a:cubicBezTo>
                <a:close/>
                <a:moveTo>
                  <a:pt x="7295" y="35411"/>
                </a:moveTo>
                <a:cubicBezTo>
                  <a:pt x="7325" y="35442"/>
                  <a:pt x="7356" y="35472"/>
                  <a:pt x="7356" y="35502"/>
                </a:cubicBezTo>
                <a:lnTo>
                  <a:pt x="7325" y="35533"/>
                </a:lnTo>
                <a:cubicBezTo>
                  <a:pt x="7356" y="35563"/>
                  <a:pt x="7356" y="35594"/>
                  <a:pt x="7356" y="35624"/>
                </a:cubicBezTo>
                <a:cubicBezTo>
                  <a:pt x="7356" y="35624"/>
                  <a:pt x="7325" y="35654"/>
                  <a:pt x="7295" y="35654"/>
                </a:cubicBezTo>
                <a:lnTo>
                  <a:pt x="7295" y="35685"/>
                </a:lnTo>
                <a:lnTo>
                  <a:pt x="7325" y="35715"/>
                </a:lnTo>
                <a:lnTo>
                  <a:pt x="7325" y="35776"/>
                </a:lnTo>
                <a:lnTo>
                  <a:pt x="7173" y="35776"/>
                </a:lnTo>
                <a:lnTo>
                  <a:pt x="7143" y="35746"/>
                </a:lnTo>
                <a:lnTo>
                  <a:pt x="7143" y="35654"/>
                </a:lnTo>
                <a:lnTo>
                  <a:pt x="7143" y="35624"/>
                </a:lnTo>
                <a:cubicBezTo>
                  <a:pt x="7113" y="35624"/>
                  <a:pt x="7113" y="35594"/>
                  <a:pt x="7143" y="35594"/>
                </a:cubicBezTo>
                <a:lnTo>
                  <a:pt x="7143" y="35563"/>
                </a:lnTo>
                <a:cubicBezTo>
                  <a:pt x="7143" y="35533"/>
                  <a:pt x="7143" y="35502"/>
                  <a:pt x="7173" y="35502"/>
                </a:cubicBezTo>
                <a:cubicBezTo>
                  <a:pt x="7173" y="35472"/>
                  <a:pt x="7204" y="35442"/>
                  <a:pt x="7204" y="35442"/>
                </a:cubicBezTo>
                <a:lnTo>
                  <a:pt x="7234" y="35442"/>
                </a:lnTo>
                <a:lnTo>
                  <a:pt x="7265" y="35411"/>
                </a:lnTo>
                <a:close/>
                <a:moveTo>
                  <a:pt x="9271" y="35472"/>
                </a:moveTo>
                <a:cubicBezTo>
                  <a:pt x="9301" y="35472"/>
                  <a:pt x="9301" y="35472"/>
                  <a:pt x="9332" y="35502"/>
                </a:cubicBezTo>
                <a:lnTo>
                  <a:pt x="9392" y="35502"/>
                </a:lnTo>
                <a:cubicBezTo>
                  <a:pt x="9423" y="35502"/>
                  <a:pt x="9453" y="35502"/>
                  <a:pt x="9453" y="35533"/>
                </a:cubicBezTo>
                <a:cubicBezTo>
                  <a:pt x="9453" y="35563"/>
                  <a:pt x="9453" y="35594"/>
                  <a:pt x="9453" y="35624"/>
                </a:cubicBezTo>
                <a:lnTo>
                  <a:pt x="9423" y="35654"/>
                </a:lnTo>
                <a:cubicBezTo>
                  <a:pt x="9392" y="35685"/>
                  <a:pt x="9392" y="35685"/>
                  <a:pt x="9362" y="35685"/>
                </a:cubicBezTo>
                <a:lnTo>
                  <a:pt x="9301" y="35685"/>
                </a:lnTo>
                <a:cubicBezTo>
                  <a:pt x="9348" y="35755"/>
                  <a:pt x="9304" y="35826"/>
                  <a:pt x="9239" y="35826"/>
                </a:cubicBezTo>
                <a:cubicBezTo>
                  <a:pt x="9221" y="35826"/>
                  <a:pt x="9200" y="35820"/>
                  <a:pt x="9180" y="35806"/>
                </a:cubicBezTo>
                <a:lnTo>
                  <a:pt x="9210" y="35746"/>
                </a:lnTo>
                <a:lnTo>
                  <a:pt x="9180" y="35715"/>
                </a:lnTo>
                <a:lnTo>
                  <a:pt x="9149" y="35654"/>
                </a:lnTo>
                <a:lnTo>
                  <a:pt x="9180" y="35624"/>
                </a:lnTo>
                <a:cubicBezTo>
                  <a:pt x="9180" y="35594"/>
                  <a:pt x="9180" y="35594"/>
                  <a:pt x="9180" y="35563"/>
                </a:cubicBezTo>
                <a:lnTo>
                  <a:pt x="9180" y="35502"/>
                </a:lnTo>
                <a:lnTo>
                  <a:pt x="9210" y="35502"/>
                </a:lnTo>
                <a:cubicBezTo>
                  <a:pt x="9240" y="35502"/>
                  <a:pt x="9240" y="35472"/>
                  <a:pt x="9271" y="35472"/>
                </a:cubicBezTo>
                <a:close/>
                <a:moveTo>
                  <a:pt x="10669" y="36232"/>
                </a:moveTo>
                <a:lnTo>
                  <a:pt x="10639" y="36293"/>
                </a:lnTo>
                <a:lnTo>
                  <a:pt x="10669" y="36293"/>
                </a:lnTo>
                <a:lnTo>
                  <a:pt x="10669" y="36232"/>
                </a:lnTo>
                <a:close/>
                <a:moveTo>
                  <a:pt x="10578" y="36171"/>
                </a:moveTo>
                <a:cubicBezTo>
                  <a:pt x="10639" y="36171"/>
                  <a:pt x="10669" y="36201"/>
                  <a:pt x="10699" y="36232"/>
                </a:cubicBezTo>
                <a:lnTo>
                  <a:pt x="10669" y="36293"/>
                </a:lnTo>
                <a:lnTo>
                  <a:pt x="10639" y="36384"/>
                </a:lnTo>
                <a:lnTo>
                  <a:pt x="10608" y="36384"/>
                </a:lnTo>
                <a:lnTo>
                  <a:pt x="10547" y="36536"/>
                </a:lnTo>
                <a:lnTo>
                  <a:pt x="10395" y="36536"/>
                </a:lnTo>
                <a:lnTo>
                  <a:pt x="10395" y="36505"/>
                </a:lnTo>
                <a:cubicBezTo>
                  <a:pt x="10395" y="36475"/>
                  <a:pt x="10395" y="36475"/>
                  <a:pt x="10395" y="36475"/>
                </a:cubicBezTo>
                <a:lnTo>
                  <a:pt x="10365" y="36475"/>
                </a:lnTo>
                <a:lnTo>
                  <a:pt x="10365" y="36445"/>
                </a:lnTo>
                <a:cubicBezTo>
                  <a:pt x="10365" y="36414"/>
                  <a:pt x="10365" y="36384"/>
                  <a:pt x="10365" y="36384"/>
                </a:cubicBezTo>
                <a:cubicBezTo>
                  <a:pt x="10365" y="36353"/>
                  <a:pt x="10365" y="36323"/>
                  <a:pt x="10365" y="36323"/>
                </a:cubicBezTo>
                <a:cubicBezTo>
                  <a:pt x="10365" y="36293"/>
                  <a:pt x="10365" y="36293"/>
                  <a:pt x="10395" y="36262"/>
                </a:cubicBezTo>
                <a:lnTo>
                  <a:pt x="10456" y="36262"/>
                </a:lnTo>
                <a:lnTo>
                  <a:pt x="10456" y="36232"/>
                </a:lnTo>
                <a:cubicBezTo>
                  <a:pt x="10487" y="36201"/>
                  <a:pt x="10547" y="36171"/>
                  <a:pt x="10578" y="36171"/>
                </a:cubicBezTo>
                <a:close/>
                <a:moveTo>
                  <a:pt x="12584" y="36323"/>
                </a:moveTo>
                <a:cubicBezTo>
                  <a:pt x="12645" y="36323"/>
                  <a:pt x="12675" y="36353"/>
                  <a:pt x="12675" y="36414"/>
                </a:cubicBezTo>
                <a:cubicBezTo>
                  <a:pt x="12705" y="36445"/>
                  <a:pt x="12705" y="36475"/>
                  <a:pt x="12675" y="36505"/>
                </a:cubicBezTo>
                <a:lnTo>
                  <a:pt x="12675" y="36536"/>
                </a:lnTo>
                <a:lnTo>
                  <a:pt x="12645" y="36566"/>
                </a:lnTo>
                <a:lnTo>
                  <a:pt x="12614" y="36597"/>
                </a:lnTo>
                <a:lnTo>
                  <a:pt x="12493" y="36597"/>
                </a:lnTo>
                <a:cubicBezTo>
                  <a:pt x="12462" y="36597"/>
                  <a:pt x="12401" y="36597"/>
                  <a:pt x="12401" y="36475"/>
                </a:cubicBezTo>
                <a:lnTo>
                  <a:pt x="12371" y="36445"/>
                </a:lnTo>
                <a:cubicBezTo>
                  <a:pt x="12341" y="36414"/>
                  <a:pt x="12341" y="36384"/>
                  <a:pt x="12341" y="36353"/>
                </a:cubicBezTo>
                <a:cubicBezTo>
                  <a:pt x="12341" y="36346"/>
                  <a:pt x="12341" y="36338"/>
                  <a:pt x="12341" y="36323"/>
                </a:cubicBezTo>
                <a:close/>
                <a:moveTo>
                  <a:pt x="13587" y="36779"/>
                </a:moveTo>
                <a:lnTo>
                  <a:pt x="13617" y="36840"/>
                </a:lnTo>
                <a:lnTo>
                  <a:pt x="13557" y="36901"/>
                </a:lnTo>
                <a:cubicBezTo>
                  <a:pt x="13557" y="36901"/>
                  <a:pt x="13557" y="36931"/>
                  <a:pt x="13526" y="36931"/>
                </a:cubicBezTo>
                <a:cubicBezTo>
                  <a:pt x="13526" y="36961"/>
                  <a:pt x="13496" y="36992"/>
                  <a:pt x="13465" y="36992"/>
                </a:cubicBezTo>
                <a:lnTo>
                  <a:pt x="13435" y="37022"/>
                </a:lnTo>
                <a:lnTo>
                  <a:pt x="13283" y="37022"/>
                </a:lnTo>
                <a:lnTo>
                  <a:pt x="13283" y="36870"/>
                </a:lnTo>
                <a:lnTo>
                  <a:pt x="13313" y="36809"/>
                </a:lnTo>
                <a:lnTo>
                  <a:pt x="13344" y="36809"/>
                </a:lnTo>
                <a:lnTo>
                  <a:pt x="13374" y="36779"/>
                </a:lnTo>
                <a:close/>
                <a:moveTo>
                  <a:pt x="9848" y="37113"/>
                </a:moveTo>
                <a:lnTo>
                  <a:pt x="9879" y="37174"/>
                </a:lnTo>
                <a:lnTo>
                  <a:pt x="9879" y="37204"/>
                </a:lnTo>
                <a:cubicBezTo>
                  <a:pt x="9879" y="37235"/>
                  <a:pt x="9879" y="37265"/>
                  <a:pt x="9848" y="37296"/>
                </a:cubicBezTo>
                <a:lnTo>
                  <a:pt x="9818" y="37296"/>
                </a:lnTo>
                <a:cubicBezTo>
                  <a:pt x="9787" y="37296"/>
                  <a:pt x="9787" y="37326"/>
                  <a:pt x="9757" y="37326"/>
                </a:cubicBezTo>
                <a:lnTo>
                  <a:pt x="9696" y="37296"/>
                </a:lnTo>
                <a:cubicBezTo>
                  <a:pt x="9696" y="37265"/>
                  <a:pt x="9696" y="37235"/>
                  <a:pt x="9696" y="37204"/>
                </a:cubicBezTo>
                <a:cubicBezTo>
                  <a:pt x="9696" y="37204"/>
                  <a:pt x="9727" y="37174"/>
                  <a:pt x="9727" y="37174"/>
                </a:cubicBezTo>
                <a:lnTo>
                  <a:pt x="9757" y="37113"/>
                </a:lnTo>
                <a:close/>
                <a:moveTo>
                  <a:pt x="10205" y="37070"/>
                </a:moveTo>
                <a:cubicBezTo>
                  <a:pt x="10246" y="37070"/>
                  <a:pt x="10283" y="37092"/>
                  <a:pt x="10304" y="37113"/>
                </a:cubicBezTo>
                <a:lnTo>
                  <a:pt x="10335" y="37144"/>
                </a:lnTo>
                <a:cubicBezTo>
                  <a:pt x="10335" y="37174"/>
                  <a:pt x="10335" y="37204"/>
                  <a:pt x="10335" y="37235"/>
                </a:cubicBezTo>
                <a:lnTo>
                  <a:pt x="10304" y="37296"/>
                </a:lnTo>
                <a:lnTo>
                  <a:pt x="10243" y="37326"/>
                </a:lnTo>
                <a:lnTo>
                  <a:pt x="10122" y="37326"/>
                </a:lnTo>
                <a:cubicBezTo>
                  <a:pt x="10091" y="37296"/>
                  <a:pt x="10061" y="37265"/>
                  <a:pt x="10061" y="37235"/>
                </a:cubicBezTo>
                <a:lnTo>
                  <a:pt x="10031" y="37144"/>
                </a:lnTo>
                <a:lnTo>
                  <a:pt x="10061" y="37144"/>
                </a:lnTo>
                <a:cubicBezTo>
                  <a:pt x="10061" y="37083"/>
                  <a:pt x="10122" y="37083"/>
                  <a:pt x="10152" y="37083"/>
                </a:cubicBezTo>
                <a:cubicBezTo>
                  <a:pt x="10170" y="37074"/>
                  <a:pt x="10188" y="37070"/>
                  <a:pt x="10205" y="37070"/>
                </a:cubicBezTo>
                <a:close/>
                <a:moveTo>
                  <a:pt x="7933" y="37508"/>
                </a:moveTo>
                <a:lnTo>
                  <a:pt x="8024" y="37569"/>
                </a:lnTo>
                <a:lnTo>
                  <a:pt x="8055" y="37600"/>
                </a:lnTo>
                <a:lnTo>
                  <a:pt x="8085" y="37569"/>
                </a:lnTo>
                <a:cubicBezTo>
                  <a:pt x="8085" y="37600"/>
                  <a:pt x="8085" y="37630"/>
                  <a:pt x="8085" y="37660"/>
                </a:cubicBezTo>
                <a:lnTo>
                  <a:pt x="8024" y="37721"/>
                </a:lnTo>
                <a:lnTo>
                  <a:pt x="7994" y="37721"/>
                </a:lnTo>
                <a:cubicBezTo>
                  <a:pt x="7964" y="37691"/>
                  <a:pt x="7964" y="37691"/>
                  <a:pt x="7933" y="37660"/>
                </a:cubicBezTo>
                <a:lnTo>
                  <a:pt x="7903" y="37630"/>
                </a:lnTo>
                <a:lnTo>
                  <a:pt x="7873" y="37630"/>
                </a:lnTo>
                <a:lnTo>
                  <a:pt x="7842" y="37600"/>
                </a:lnTo>
                <a:lnTo>
                  <a:pt x="7842" y="37569"/>
                </a:lnTo>
                <a:lnTo>
                  <a:pt x="7842" y="37508"/>
                </a:lnTo>
                <a:close/>
                <a:moveTo>
                  <a:pt x="8845" y="37812"/>
                </a:moveTo>
                <a:cubicBezTo>
                  <a:pt x="8876" y="37812"/>
                  <a:pt x="8906" y="37812"/>
                  <a:pt x="8936" y="37904"/>
                </a:cubicBezTo>
                <a:lnTo>
                  <a:pt x="8967" y="37934"/>
                </a:lnTo>
                <a:cubicBezTo>
                  <a:pt x="8967" y="37934"/>
                  <a:pt x="8936" y="37964"/>
                  <a:pt x="8936" y="37964"/>
                </a:cubicBezTo>
                <a:cubicBezTo>
                  <a:pt x="8936" y="37995"/>
                  <a:pt x="8906" y="37995"/>
                  <a:pt x="8906" y="38025"/>
                </a:cubicBezTo>
                <a:lnTo>
                  <a:pt x="8906" y="38056"/>
                </a:lnTo>
                <a:lnTo>
                  <a:pt x="8784" y="38056"/>
                </a:lnTo>
                <a:cubicBezTo>
                  <a:pt x="8784" y="38025"/>
                  <a:pt x="8784" y="37995"/>
                  <a:pt x="8754" y="37995"/>
                </a:cubicBezTo>
                <a:lnTo>
                  <a:pt x="8754" y="37934"/>
                </a:lnTo>
                <a:lnTo>
                  <a:pt x="8784" y="37904"/>
                </a:lnTo>
                <a:lnTo>
                  <a:pt x="8784" y="37873"/>
                </a:lnTo>
                <a:cubicBezTo>
                  <a:pt x="8815" y="37843"/>
                  <a:pt x="8815" y="37843"/>
                  <a:pt x="8845" y="37812"/>
                </a:cubicBezTo>
                <a:close/>
                <a:moveTo>
                  <a:pt x="12523" y="37995"/>
                </a:moveTo>
                <a:lnTo>
                  <a:pt x="12584" y="38056"/>
                </a:lnTo>
                <a:lnTo>
                  <a:pt x="12584" y="38086"/>
                </a:lnTo>
                <a:lnTo>
                  <a:pt x="12493" y="38177"/>
                </a:lnTo>
                <a:cubicBezTo>
                  <a:pt x="12432" y="38177"/>
                  <a:pt x="12401" y="38116"/>
                  <a:pt x="12401" y="38086"/>
                </a:cubicBezTo>
                <a:cubicBezTo>
                  <a:pt x="12401" y="38025"/>
                  <a:pt x="12432" y="37995"/>
                  <a:pt x="12493" y="37995"/>
                </a:cubicBezTo>
                <a:close/>
                <a:moveTo>
                  <a:pt x="11554" y="38154"/>
                </a:moveTo>
                <a:cubicBezTo>
                  <a:pt x="11581" y="38154"/>
                  <a:pt x="11611" y="38162"/>
                  <a:pt x="11642" y="38177"/>
                </a:cubicBezTo>
                <a:lnTo>
                  <a:pt x="11672" y="38177"/>
                </a:lnTo>
                <a:lnTo>
                  <a:pt x="11702" y="38208"/>
                </a:lnTo>
                <a:cubicBezTo>
                  <a:pt x="11702" y="38238"/>
                  <a:pt x="11702" y="38268"/>
                  <a:pt x="11672" y="38299"/>
                </a:cubicBezTo>
                <a:cubicBezTo>
                  <a:pt x="11702" y="38329"/>
                  <a:pt x="11672" y="38329"/>
                  <a:pt x="11672" y="38360"/>
                </a:cubicBezTo>
                <a:cubicBezTo>
                  <a:pt x="11642" y="38390"/>
                  <a:pt x="11611" y="38390"/>
                  <a:pt x="11581" y="38390"/>
                </a:cubicBezTo>
                <a:cubicBezTo>
                  <a:pt x="11550" y="38390"/>
                  <a:pt x="11520" y="38360"/>
                  <a:pt x="11520" y="38329"/>
                </a:cubicBezTo>
                <a:lnTo>
                  <a:pt x="11490" y="38299"/>
                </a:lnTo>
                <a:lnTo>
                  <a:pt x="11490" y="38268"/>
                </a:lnTo>
                <a:lnTo>
                  <a:pt x="11490" y="38177"/>
                </a:lnTo>
                <a:cubicBezTo>
                  <a:pt x="11505" y="38162"/>
                  <a:pt x="11528" y="38154"/>
                  <a:pt x="11554" y="38154"/>
                </a:cubicBezTo>
                <a:close/>
                <a:moveTo>
                  <a:pt x="13982" y="38542"/>
                </a:moveTo>
                <a:lnTo>
                  <a:pt x="14012" y="38603"/>
                </a:lnTo>
                <a:lnTo>
                  <a:pt x="14012" y="38663"/>
                </a:lnTo>
                <a:lnTo>
                  <a:pt x="14012" y="38694"/>
                </a:lnTo>
                <a:cubicBezTo>
                  <a:pt x="14012" y="38724"/>
                  <a:pt x="14012" y="38724"/>
                  <a:pt x="13982" y="38755"/>
                </a:cubicBezTo>
                <a:cubicBezTo>
                  <a:pt x="13982" y="38785"/>
                  <a:pt x="13982" y="38785"/>
                  <a:pt x="13952" y="38815"/>
                </a:cubicBezTo>
                <a:lnTo>
                  <a:pt x="13800" y="38815"/>
                </a:lnTo>
                <a:cubicBezTo>
                  <a:pt x="13769" y="38815"/>
                  <a:pt x="13739" y="38785"/>
                  <a:pt x="13708" y="38755"/>
                </a:cubicBezTo>
                <a:cubicBezTo>
                  <a:pt x="13678" y="38694"/>
                  <a:pt x="13678" y="38663"/>
                  <a:pt x="13708" y="38603"/>
                </a:cubicBezTo>
                <a:cubicBezTo>
                  <a:pt x="13708" y="38603"/>
                  <a:pt x="13722" y="38589"/>
                  <a:pt x="13740" y="38589"/>
                </a:cubicBezTo>
                <a:cubicBezTo>
                  <a:pt x="13749" y="38589"/>
                  <a:pt x="13759" y="38593"/>
                  <a:pt x="13769" y="38603"/>
                </a:cubicBezTo>
                <a:lnTo>
                  <a:pt x="13769" y="38542"/>
                </a:lnTo>
                <a:close/>
                <a:moveTo>
                  <a:pt x="13161" y="38694"/>
                </a:moveTo>
                <a:cubicBezTo>
                  <a:pt x="13192" y="38694"/>
                  <a:pt x="13222" y="38724"/>
                  <a:pt x="13222" y="38785"/>
                </a:cubicBezTo>
                <a:lnTo>
                  <a:pt x="13222" y="38846"/>
                </a:lnTo>
                <a:cubicBezTo>
                  <a:pt x="13203" y="38883"/>
                  <a:pt x="13161" y="38909"/>
                  <a:pt x="13118" y="38909"/>
                </a:cubicBezTo>
                <a:cubicBezTo>
                  <a:pt x="13091" y="38909"/>
                  <a:pt x="13063" y="38899"/>
                  <a:pt x="13040" y="38876"/>
                </a:cubicBezTo>
                <a:lnTo>
                  <a:pt x="13070" y="38815"/>
                </a:lnTo>
                <a:lnTo>
                  <a:pt x="13040" y="38815"/>
                </a:lnTo>
                <a:lnTo>
                  <a:pt x="13009" y="38785"/>
                </a:lnTo>
                <a:cubicBezTo>
                  <a:pt x="13040" y="38755"/>
                  <a:pt x="13040" y="38724"/>
                  <a:pt x="13040" y="38724"/>
                </a:cubicBezTo>
                <a:cubicBezTo>
                  <a:pt x="13070" y="38694"/>
                  <a:pt x="13101" y="38694"/>
                  <a:pt x="13161" y="38694"/>
                </a:cubicBezTo>
                <a:close/>
                <a:moveTo>
                  <a:pt x="12098" y="38755"/>
                </a:moveTo>
                <a:lnTo>
                  <a:pt x="12158" y="38815"/>
                </a:lnTo>
                <a:lnTo>
                  <a:pt x="12189" y="38846"/>
                </a:lnTo>
                <a:lnTo>
                  <a:pt x="12189" y="38876"/>
                </a:lnTo>
                <a:lnTo>
                  <a:pt x="12128" y="38907"/>
                </a:lnTo>
                <a:lnTo>
                  <a:pt x="12158" y="38937"/>
                </a:lnTo>
                <a:lnTo>
                  <a:pt x="12128" y="38998"/>
                </a:lnTo>
                <a:lnTo>
                  <a:pt x="12098" y="38998"/>
                </a:lnTo>
                <a:cubicBezTo>
                  <a:pt x="12098" y="39013"/>
                  <a:pt x="12090" y="39021"/>
                  <a:pt x="12082" y="39021"/>
                </a:cubicBezTo>
                <a:cubicBezTo>
                  <a:pt x="12075" y="39021"/>
                  <a:pt x="12067" y="39013"/>
                  <a:pt x="12067" y="38998"/>
                </a:cubicBezTo>
                <a:cubicBezTo>
                  <a:pt x="12049" y="39007"/>
                  <a:pt x="12032" y="39010"/>
                  <a:pt x="12014" y="39010"/>
                </a:cubicBezTo>
                <a:cubicBezTo>
                  <a:pt x="11973" y="39010"/>
                  <a:pt x="11937" y="38989"/>
                  <a:pt x="11915" y="38967"/>
                </a:cubicBezTo>
                <a:lnTo>
                  <a:pt x="11885" y="38967"/>
                </a:lnTo>
                <a:cubicBezTo>
                  <a:pt x="11854" y="38937"/>
                  <a:pt x="11854" y="38907"/>
                  <a:pt x="11885" y="38876"/>
                </a:cubicBezTo>
                <a:lnTo>
                  <a:pt x="11885" y="38846"/>
                </a:lnTo>
                <a:lnTo>
                  <a:pt x="11915" y="38815"/>
                </a:lnTo>
                <a:cubicBezTo>
                  <a:pt x="11915" y="38785"/>
                  <a:pt x="11915" y="38755"/>
                  <a:pt x="11946" y="38755"/>
                </a:cubicBezTo>
                <a:close/>
                <a:moveTo>
                  <a:pt x="9848" y="38998"/>
                </a:moveTo>
                <a:lnTo>
                  <a:pt x="9970" y="39059"/>
                </a:lnTo>
                <a:lnTo>
                  <a:pt x="9970" y="39089"/>
                </a:lnTo>
                <a:cubicBezTo>
                  <a:pt x="9970" y="39119"/>
                  <a:pt x="9939" y="39150"/>
                  <a:pt x="9939" y="39150"/>
                </a:cubicBezTo>
                <a:lnTo>
                  <a:pt x="9909" y="39150"/>
                </a:lnTo>
                <a:lnTo>
                  <a:pt x="9909" y="39180"/>
                </a:lnTo>
                <a:lnTo>
                  <a:pt x="9787" y="39180"/>
                </a:lnTo>
                <a:cubicBezTo>
                  <a:pt x="9787" y="39150"/>
                  <a:pt x="9787" y="39150"/>
                  <a:pt x="9787" y="39150"/>
                </a:cubicBezTo>
                <a:lnTo>
                  <a:pt x="9787" y="39089"/>
                </a:lnTo>
                <a:lnTo>
                  <a:pt x="9818" y="39059"/>
                </a:lnTo>
                <a:lnTo>
                  <a:pt x="9848" y="38998"/>
                </a:lnTo>
                <a:close/>
                <a:moveTo>
                  <a:pt x="11398" y="39089"/>
                </a:moveTo>
                <a:lnTo>
                  <a:pt x="11429" y="39119"/>
                </a:lnTo>
                <a:cubicBezTo>
                  <a:pt x="11429" y="39119"/>
                  <a:pt x="11429" y="39150"/>
                  <a:pt x="11429" y="39180"/>
                </a:cubicBezTo>
                <a:cubicBezTo>
                  <a:pt x="11429" y="39180"/>
                  <a:pt x="11429" y="39211"/>
                  <a:pt x="11429" y="39211"/>
                </a:cubicBezTo>
                <a:lnTo>
                  <a:pt x="11368" y="39211"/>
                </a:lnTo>
                <a:lnTo>
                  <a:pt x="11338" y="39271"/>
                </a:lnTo>
                <a:lnTo>
                  <a:pt x="11307" y="39271"/>
                </a:lnTo>
                <a:cubicBezTo>
                  <a:pt x="11277" y="39241"/>
                  <a:pt x="11246" y="39211"/>
                  <a:pt x="11246" y="39180"/>
                </a:cubicBezTo>
                <a:lnTo>
                  <a:pt x="11246" y="39119"/>
                </a:lnTo>
                <a:lnTo>
                  <a:pt x="11277" y="39119"/>
                </a:lnTo>
                <a:lnTo>
                  <a:pt x="11277" y="39089"/>
                </a:lnTo>
                <a:close/>
                <a:moveTo>
                  <a:pt x="10395" y="39119"/>
                </a:moveTo>
                <a:cubicBezTo>
                  <a:pt x="10426" y="39150"/>
                  <a:pt x="10426" y="39180"/>
                  <a:pt x="10456" y="39211"/>
                </a:cubicBezTo>
                <a:lnTo>
                  <a:pt x="10395" y="39302"/>
                </a:lnTo>
                <a:lnTo>
                  <a:pt x="10365" y="39302"/>
                </a:lnTo>
                <a:cubicBezTo>
                  <a:pt x="10365" y="39312"/>
                  <a:pt x="10362" y="39315"/>
                  <a:pt x="10356" y="39315"/>
                </a:cubicBezTo>
                <a:cubicBezTo>
                  <a:pt x="10345" y="39315"/>
                  <a:pt x="10324" y="39302"/>
                  <a:pt x="10304" y="39302"/>
                </a:cubicBezTo>
                <a:cubicBezTo>
                  <a:pt x="10304" y="39271"/>
                  <a:pt x="10274" y="39241"/>
                  <a:pt x="10274" y="39211"/>
                </a:cubicBezTo>
                <a:lnTo>
                  <a:pt x="10365" y="39119"/>
                </a:lnTo>
                <a:close/>
                <a:moveTo>
                  <a:pt x="12766" y="39363"/>
                </a:moveTo>
                <a:cubicBezTo>
                  <a:pt x="12766" y="39393"/>
                  <a:pt x="12766" y="39393"/>
                  <a:pt x="12766" y="39423"/>
                </a:cubicBezTo>
                <a:lnTo>
                  <a:pt x="12827" y="39454"/>
                </a:lnTo>
                <a:cubicBezTo>
                  <a:pt x="12827" y="39484"/>
                  <a:pt x="12797" y="39545"/>
                  <a:pt x="12736" y="39545"/>
                </a:cubicBezTo>
                <a:lnTo>
                  <a:pt x="12705" y="39575"/>
                </a:lnTo>
                <a:cubicBezTo>
                  <a:pt x="12645" y="39545"/>
                  <a:pt x="12645" y="39484"/>
                  <a:pt x="12645" y="39423"/>
                </a:cubicBezTo>
                <a:cubicBezTo>
                  <a:pt x="12675" y="39393"/>
                  <a:pt x="12705" y="39393"/>
                  <a:pt x="12705" y="39363"/>
                </a:cubicBezTo>
                <a:close/>
                <a:moveTo>
                  <a:pt x="7538" y="39758"/>
                </a:moveTo>
                <a:lnTo>
                  <a:pt x="7538" y="39788"/>
                </a:lnTo>
                <a:cubicBezTo>
                  <a:pt x="7538" y="39819"/>
                  <a:pt x="7538" y="39849"/>
                  <a:pt x="7538" y="39879"/>
                </a:cubicBezTo>
                <a:lnTo>
                  <a:pt x="7569" y="39879"/>
                </a:lnTo>
                <a:cubicBezTo>
                  <a:pt x="7569" y="39879"/>
                  <a:pt x="7599" y="39910"/>
                  <a:pt x="7599" y="39940"/>
                </a:cubicBezTo>
                <a:lnTo>
                  <a:pt x="7569" y="39970"/>
                </a:lnTo>
                <a:cubicBezTo>
                  <a:pt x="7553" y="39986"/>
                  <a:pt x="7546" y="39993"/>
                  <a:pt x="7538" y="39993"/>
                </a:cubicBezTo>
                <a:cubicBezTo>
                  <a:pt x="7531" y="39993"/>
                  <a:pt x="7523" y="39986"/>
                  <a:pt x="7508" y="39970"/>
                </a:cubicBezTo>
                <a:lnTo>
                  <a:pt x="7447" y="39970"/>
                </a:lnTo>
                <a:cubicBezTo>
                  <a:pt x="7447" y="39970"/>
                  <a:pt x="7447" y="39940"/>
                  <a:pt x="7447" y="39910"/>
                </a:cubicBezTo>
                <a:lnTo>
                  <a:pt x="7417" y="39910"/>
                </a:lnTo>
                <a:lnTo>
                  <a:pt x="7386" y="39849"/>
                </a:lnTo>
                <a:lnTo>
                  <a:pt x="7417" y="39758"/>
                </a:lnTo>
                <a:close/>
                <a:moveTo>
                  <a:pt x="10955" y="40384"/>
                </a:moveTo>
                <a:cubicBezTo>
                  <a:pt x="10989" y="40384"/>
                  <a:pt x="11011" y="40412"/>
                  <a:pt x="11034" y="40457"/>
                </a:cubicBezTo>
                <a:cubicBezTo>
                  <a:pt x="11034" y="40487"/>
                  <a:pt x="11034" y="40518"/>
                  <a:pt x="11003" y="40548"/>
                </a:cubicBezTo>
                <a:lnTo>
                  <a:pt x="10973" y="40548"/>
                </a:lnTo>
                <a:cubicBezTo>
                  <a:pt x="10942" y="40548"/>
                  <a:pt x="10912" y="40518"/>
                  <a:pt x="10882" y="40487"/>
                </a:cubicBezTo>
                <a:lnTo>
                  <a:pt x="10851" y="40457"/>
                </a:lnTo>
                <a:lnTo>
                  <a:pt x="10851" y="40426"/>
                </a:lnTo>
                <a:cubicBezTo>
                  <a:pt x="10882" y="40396"/>
                  <a:pt x="10882" y="40396"/>
                  <a:pt x="10912" y="40396"/>
                </a:cubicBezTo>
                <a:cubicBezTo>
                  <a:pt x="10928" y="40388"/>
                  <a:pt x="10942" y="40384"/>
                  <a:pt x="10955" y="40384"/>
                </a:cubicBezTo>
                <a:close/>
                <a:moveTo>
                  <a:pt x="12310" y="40457"/>
                </a:moveTo>
                <a:cubicBezTo>
                  <a:pt x="12341" y="40487"/>
                  <a:pt x="12371" y="40487"/>
                  <a:pt x="12371" y="40518"/>
                </a:cubicBezTo>
                <a:cubicBezTo>
                  <a:pt x="12401" y="40578"/>
                  <a:pt x="12401" y="40609"/>
                  <a:pt x="12371" y="40639"/>
                </a:cubicBezTo>
                <a:lnTo>
                  <a:pt x="12371" y="40670"/>
                </a:lnTo>
                <a:lnTo>
                  <a:pt x="12371" y="40700"/>
                </a:lnTo>
                <a:lnTo>
                  <a:pt x="12219" y="40700"/>
                </a:lnTo>
                <a:cubicBezTo>
                  <a:pt x="12189" y="40700"/>
                  <a:pt x="12189" y="40670"/>
                  <a:pt x="12158" y="40670"/>
                </a:cubicBezTo>
                <a:lnTo>
                  <a:pt x="12128" y="40700"/>
                </a:lnTo>
                <a:cubicBezTo>
                  <a:pt x="12098" y="40639"/>
                  <a:pt x="12098" y="40609"/>
                  <a:pt x="12128" y="40578"/>
                </a:cubicBezTo>
                <a:cubicBezTo>
                  <a:pt x="12128" y="40518"/>
                  <a:pt x="12158" y="40487"/>
                  <a:pt x="12189" y="40487"/>
                </a:cubicBezTo>
                <a:lnTo>
                  <a:pt x="12219" y="40457"/>
                </a:lnTo>
                <a:close/>
                <a:moveTo>
                  <a:pt x="7812" y="40852"/>
                </a:moveTo>
                <a:lnTo>
                  <a:pt x="7873" y="40882"/>
                </a:lnTo>
                <a:lnTo>
                  <a:pt x="7873" y="40913"/>
                </a:lnTo>
                <a:cubicBezTo>
                  <a:pt x="7903" y="40943"/>
                  <a:pt x="7903" y="40974"/>
                  <a:pt x="7903" y="41004"/>
                </a:cubicBezTo>
                <a:lnTo>
                  <a:pt x="7903" y="41034"/>
                </a:lnTo>
                <a:lnTo>
                  <a:pt x="7690" y="41034"/>
                </a:lnTo>
                <a:lnTo>
                  <a:pt x="7690" y="40943"/>
                </a:lnTo>
                <a:cubicBezTo>
                  <a:pt x="7690" y="40913"/>
                  <a:pt x="7690" y="40882"/>
                  <a:pt x="7690" y="40882"/>
                </a:cubicBezTo>
                <a:cubicBezTo>
                  <a:pt x="7690" y="40852"/>
                  <a:pt x="7721" y="40852"/>
                  <a:pt x="7751" y="40852"/>
                </a:cubicBezTo>
                <a:close/>
                <a:moveTo>
                  <a:pt x="11186" y="40882"/>
                </a:moveTo>
                <a:cubicBezTo>
                  <a:pt x="11246" y="40882"/>
                  <a:pt x="11307" y="40913"/>
                  <a:pt x="11368" y="40974"/>
                </a:cubicBezTo>
                <a:lnTo>
                  <a:pt x="11368" y="41034"/>
                </a:lnTo>
                <a:lnTo>
                  <a:pt x="11368" y="41065"/>
                </a:lnTo>
                <a:cubicBezTo>
                  <a:pt x="11368" y="41065"/>
                  <a:pt x="11338" y="41095"/>
                  <a:pt x="11338" y="41126"/>
                </a:cubicBezTo>
                <a:lnTo>
                  <a:pt x="11216" y="41126"/>
                </a:lnTo>
                <a:lnTo>
                  <a:pt x="11186" y="41186"/>
                </a:lnTo>
                <a:lnTo>
                  <a:pt x="11155" y="41186"/>
                </a:lnTo>
                <a:cubicBezTo>
                  <a:pt x="11125" y="41156"/>
                  <a:pt x="11125" y="41156"/>
                  <a:pt x="11094" y="41156"/>
                </a:cubicBezTo>
                <a:lnTo>
                  <a:pt x="11094" y="41126"/>
                </a:lnTo>
                <a:lnTo>
                  <a:pt x="11094" y="41095"/>
                </a:lnTo>
                <a:cubicBezTo>
                  <a:pt x="11064" y="41065"/>
                  <a:pt x="11064" y="41065"/>
                  <a:pt x="11034" y="41034"/>
                </a:cubicBezTo>
                <a:lnTo>
                  <a:pt x="11034" y="41004"/>
                </a:lnTo>
                <a:lnTo>
                  <a:pt x="11094" y="40913"/>
                </a:lnTo>
                <a:lnTo>
                  <a:pt x="11155" y="40913"/>
                </a:lnTo>
                <a:lnTo>
                  <a:pt x="11186" y="40882"/>
                </a:lnTo>
                <a:close/>
                <a:moveTo>
                  <a:pt x="14104" y="41126"/>
                </a:moveTo>
                <a:lnTo>
                  <a:pt x="14134" y="41156"/>
                </a:lnTo>
                <a:cubicBezTo>
                  <a:pt x="14164" y="41156"/>
                  <a:pt x="14195" y="41156"/>
                  <a:pt x="14195" y="41186"/>
                </a:cubicBezTo>
                <a:cubicBezTo>
                  <a:pt x="14225" y="41217"/>
                  <a:pt x="14225" y="41247"/>
                  <a:pt x="14195" y="41277"/>
                </a:cubicBezTo>
                <a:lnTo>
                  <a:pt x="14164" y="41277"/>
                </a:lnTo>
                <a:cubicBezTo>
                  <a:pt x="14164" y="41293"/>
                  <a:pt x="14157" y="41300"/>
                  <a:pt x="14149" y="41300"/>
                </a:cubicBezTo>
                <a:cubicBezTo>
                  <a:pt x="14142" y="41300"/>
                  <a:pt x="14134" y="41293"/>
                  <a:pt x="14134" y="41277"/>
                </a:cubicBezTo>
                <a:lnTo>
                  <a:pt x="14073" y="41308"/>
                </a:lnTo>
                <a:lnTo>
                  <a:pt x="14043" y="41338"/>
                </a:lnTo>
                <a:lnTo>
                  <a:pt x="13952" y="41338"/>
                </a:lnTo>
                <a:cubicBezTo>
                  <a:pt x="13921" y="41308"/>
                  <a:pt x="13921" y="41277"/>
                  <a:pt x="13921" y="41247"/>
                </a:cubicBezTo>
                <a:cubicBezTo>
                  <a:pt x="13921" y="41186"/>
                  <a:pt x="13952" y="41186"/>
                  <a:pt x="13982" y="41156"/>
                </a:cubicBezTo>
                <a:cubicBezTo>
                  <a:pt x="14012" y="41156"/>
                  <a:pt x="14043" y="41126"/>
                  <a:pt x="14073" y="41126"/>
                </a:cubicBezTo>
                <a:close/>
                <a:moveTo>
                  <a:pt x="12033" y="41052"/>
                </a:moveTo>
                <a:cubicBezTo>
                  <a:pt x="12055" y="41052"/>
                  <a:pt x="12076" y="41074"/>
                  <a:pt x="12098" y="41095"/>
                </a:cubicBezTo>
                <a:lnTo>
                  <a:pt x="12128" y="41126"/>
                </a:lnTo>
                <a:lnTo>
                  <a:pt x="12128" y="41126"/>
                </a:lnTo>
                <a:cubicBezTo>
                  <a:pt x="12128" y="41156"/>
                  <a:pt x="12098" y="41186"/>
                  <a:pt x="12098" y="41186"/>
                </a:cubicBezTo>
                <a:cubicBezTo>
                  <a:pt x="12098" y="41217"/>
                  <a:pt x="12098" y="41247"/>
                  <a:pt x="12098" y="41277"/>
                </a:cubicBezTo>
                <a:lnTo>
                  <a:pt x="12098" y="41338"/>
                </a:lnTo>
                <a:lnTo>
                  <a:pt x="12067" y="41399"/>
                </a:lnTo>
                <a:lnTo>
                  <a:pt x="11885" y="41399"/>
                </a:lnTo>
                <a:lnTo>
                  <a:pt x="11824" y="41369"/>
                </a:lnTo>
                <a:cubicBezTo>
                  <a:pt x="11824" y="41369"/>
                  <a:pt x="11824" y="41338"/>
                  <a:pt x="11824" y="41308"/>
                </a:cubicBezTo>
                <a:cubicBezTo>
                  <a:pt x="11824" y="41308"/>
                  <a:pt x="11824" y="41277"/>
                  <a:pt x="11824" y="41247"/>
                </a:cubicBezTo>
                <a:lnTo>
                  <a:pt x="11854" y="41186"/>
                </a:lnTo>
                <a:cubicBezTo>
                  <a:pt x="11885" y="41186"/>
                  <a:pt x="11915" y="41156"/>
                  <a:pt x="11946" y="41126"/>
                </a:cubicBezTo>
                <a:lnTo>
                  <a:pt x="11946" y="41095"/>
                </a:lnTo>
                <a:cubicBezTo>
                  <a:pt x="11976" y="41065"/>
                  <a:pt x="11976" y="41065"/>
                  <a:pt x="12006" y="41065"/>
                </a:cubicBezTo>
                <a:cubicBezTo>
                  <a:pt x="12015" y="41056"/>
                  <a:pt x="12024" y="41052"/>
                  <a:pt x="12033" y="41052"/>
                </a:cubicBezTo>
                <a:close/>
                <a:moveTo>
                  <a:pt x="11338" y="41490"/>
                </a:moveTo>
                <a:cubicBezTo>
                  <a:pt x="11368" y="41490"/>
                  <a:pt x="11429" y="41490"/>
                  <a:pt x="11459" y="41581"/>
                </a:cubicBezTo>
                <a:lnTo>
                  <a:pt x="11429" y="41642"/>
                </a:lnTo>
                <a:lnTo>
                  <a:pt x="11307" y="41642"/>
                </a:lnTo>
                <a:cubicBezTo>
                  <a:pt x="11277" y="41612"/>
                  <a:pt x="11277" y="41581"/>
                  <a:pt x="11277" y="41551"/>
                </a:cubicBezTo>
                <a:lnTo>
                  <a:pt x="11277" y="41521"/>
                </a:lnTo>
                <a:lnTo>
                  <a:pt x="11307" y="41490"/>
                </a:lnTo>
                <a:close/>
                <a:moveTo>
                  <a:pt x="9635" y="41551"/>
                </a:moveTo>
                <a:cubicBezTo>
                  <a:pt x="9666" y="41551"/>
                  <a:pt x="9666" y="41551"/>
                  <a:pt x="9696" y="41581"/>
                </a:cubicBezTo>
                <a:lnTo>
                  <a:pt x="9818" y="41581"/>
                </a:lnTo>
                <a:lnTo>
                  <a:pt x="9879" y="41612"/>
                </a:lnTo>
                <a:lnTo>
                  <a:pt x="9909" y="41612"/>
                </a:lnTo>
                <a:lnTo>
                  <a:pt x="9939" y="41673"/>
                </a:lnTo>
                <a:cubicBezTo>
                  <a:pt x="9939" y="41673"/>
                  <a:pt x="9970" y="41673"/>
                  <a:pt x="9970" y="41703"/>
                </a:cubicBezTo>
                <a:cubicBezTo>
                  <a:pt x="10000" y="41703"/>
                  <a:pt x="10000" y="41733"/>
                  <a:pt x="10000" y="41764"/>
                </a:cubicBezTo>
                <a:lnTo>
                  <a:pt x="10031" y="41794"/>
                </a:lnTo>
                <a:lnTo>
                  <a:pt x="9970" y="41885"/>
                </a:lnTo>
                <a:lnTo>
                  <a:pt x="9939" y="41916"/>
                </a:lnTo>
                <a:lnTo>
                  <a:pt x="9909" y="41916"/>
                </a:lnTo>
                <a:lnTo>
                  <a:pt x="9879" y="41855"/>
                </a:lnTo>
                <a:lnTo>
                  <a:pt x="9848" y="41855"/>
                </a:lnTo>
                <a:cubicBezTo>
                  <a:pt x="9787" y="41855"/>
                  <a:pt x="9757" y="41855"/>
                  <a:pt x="9727" y="41825"/>
                </a:cubicBezTo>
                <a:lnTo>
                  <a:pt x="9696" y="41825"/>
                </a:lnTo>
                <a:lnTo>
                  <a:pt x="9696" y="41764"/>
                </a:lnTo>
                <a:cubicBezTo>
                  <a:pt x="9696" y="41794"/>
                  <a:pt x="9666" y="41794"/>
                  <a:pt x="9666" y="41794"/>
                </a:cubicBezTo>
                <a:lnTo>
                  <a:pt x="9605" y="41794"/>
                </a:lnTo>
                <a:cubicBezTo>
                  <a:pt x="9575" y="41794"/>
                  <a:pt x="9575" y="41764"/>
                  <a:pt x="9575" y="41733"/>
                </a:cubicBezTo>
                <a:cubicBezTo>
                  <a:pt x="9544" y="41733"/>
                  <a:pt x="9544" y="41703"/>
                  <a:pt x="9575" y="41703"/>
                </a:cubicBezTo>
                <a:cubicBezTo>
                  <a:pt x="9575" y="41673"/>
                  <a:pt x="9575" y="41642"/>
                  <a:pt x="9575" y="41642"/>
                </a:cubicBezTo>
                <a:lnTo>
                  <a:pt x="9575" y="41612"/>
                </a:lnTo>
                <a:lnTo>
                  <a:pt x="9575" y="41581"/>
                </a:lnTo>
                <a:cubicBezTo>
                  <a:pt x="9575" y="41581"/>
                  <a:pt x="9575" y="41551"/>
                  <a:pt x="9575" y="41551"/>
                </a:cubicBezTo>
                <a:close/>
                <a:moveTo>
                  <a:pt x="14499" y="41794"/>
                </a:moveTo>
                <a:cubicBezTo>
                  <a:pt x="14529" y="41794"/>
                  <a:pt x="14560" y="41825"/>
                  <a:pt x="14560" y="41855"/>
                </a:cubicBezTo>
                <a:cubicBezTo>
                  <a:pt x="14590" y="41855"/>
                  <a:pt x="14590" y="41885"/>
                  <a:pt x="14560" y="41916"/>
                </a:cubicBezTo>
                <a:lnTo>
                  <a:pt x="14529" y="41977"/>
                </a:lnTo>
                <a:lnTo>
                  <a:pt x="14529" y="41916"/>
                </a:lnTo>
                <a:lnTo>
                  <a:pt x="14499" y="41916"/>
                </a:lnTo>
                <a:cubicBezTo>
                  <a:pt x="14468" y="41916"/>
                  <a:pt x="14408" y="41916"/>
                  <a:pt x="14377" y="41885"/>
                </a:cubicBezTo>
                <a:lnTo>
                  <a:pt x="14377" y="41855"/>
                </a:lnTo>
                <a:cubicBezTo>
                  <a:pt x="14408" y="41825"/>
                  <a:pt x="14438" y="41825"/>
                  <a:pt x="14468" y="41825"/>
                </a:cubicBezTo>
                <a:lnTo>
                  <a:pt x="14499" y="41794"/>
                </a:lnTo>
                <a:close/>
                <a:moveTo>
                  <a:pt x="12645" y="42433"/>
                </a:moveTo>
                <a:lnTo>
                  <a:pt x="12705" y="42463"/>
                </a:lnTo>
                <a:lnTo>
                  <a:pt x="12705" y="42554"/>
                </a:lnTo>
                <a:lnTo>
                  <a:pt x="12614" y="42615"/>
                </a:lnTo>
                <a:lnTo>
                  <a:pt x="12584" y="42615"/>
                </a:lnTo>
                <a:lnTo>
                  <a:pt x="12523" y="42554"/>
                </a:lnTo>
                <a:cubicBezTo>
                  <a:pt x="12553" y="42493"/>
                  <a:pt x="12553" y="42433"/>
                  <a:pt x="12645" y="42433"/>
                </a:cubicBezTo>
                <a:close/>
                <a:moveTo>
                  <a:pt x="13313" y="42433"/>
                </a:moveTo>
                <a:cubicBezTo>
                  <a:pt x="13344" y="42433"/>
                  <a:pt x="13374" y="42433"/>
                  <a:pt x="13405" y="42463"/>
                </a:cubicBezTo>
                <a:cubicBezTo>
                  <a:pt x="13435" y="42524"/>
                  <a:pt x="13435" y="42554"/>
                  <a:pt x="13405" y="42585"/>
                </a:cubicBezTo>
                <a:lnTo>
                  <a:pt x="13374" y="42615"/>
                </a:lnTo>
                <a:cubicBezTo>
                  <a:pt x="13344" y="42615"/>
                  <a:pt x="13313" y="42615"/>
                  <a:pt x="13313" y="42585"/>
                </a:cubicBezTo>
                <a:cubicBezTo>
                  <a:pt x="13283" y="42585"/>
                  <a:pt x="13283" y="42554"/>
                  <a:pt x="13283" y="42524"/>
                </a:cubicBezTo>
                <a:lnTo>
                  <a:pt x="13283" y="42493"/>
                </a:lnTo>
                <a:lnTo>
                  <a:pt x="13253" y="42493"/>
                </a:lnTo>
                <a:lnTo>
                  <a:pt x="13283" y="42433"/>
                </a:lnTo>
                <a:close/>
                <a:moveTo>
                  <a:pt x="16687" y="42797"/>
                </a:moveTo>
                <a:lnTo>
                  <a:pt x="16748" y="42828"/>
                </a:lnTo>
                <a:lnTo>
                  <a:pt x="16748" y="42858"/>
                </a:lnTo>
                <a:cubicBezTo>
                  <a:pt x="16765" y="42875"/>
                  <a:pt x="16772" y="42901"/>
                  <a:pt x="16771" y="42926"/>
                </a:cubicBezTo>
                <a:lnTo>
                  <a:pt x="16771" y="42926"/>
                </a:lnTo>
                <a:cubicBezTo>
                  <a:pt x="16743" y="42949"/>
                  <a:pt x="16715" y="42949"/>
                  <a:pt x="16687" y="42949"/>
                </a:cubicBezTo>
                <a:lnTo>
                  <a:pt x="16626" y="42949"/>
                </a:lnTo>
                <a:lnTo>
                  <a:pt x="16566" y="42888"/>
                </a:lnTo>
                <a:cubicBezTo>
                  <a:pt x="16566" y="42888"/>
                  <a:pt x="16566" y="42858"/>
                  <a:pt x="16566" y="42828"/>
                </a:cubicBezTo>
                <a:lnTo>
                  <a:pt x="16626" y="42797"/>
                </a:lnTo>
                <a:close/>
                <a:moveTo>
                  <a:pt x="16769" y="42938"/>
                </a:moveTo>
                <a:cubicBezTo>
                  <a:pt x="16766" y="42954"/>
                  <a:pt x="16759" y="42969"/>
                  <a:pt x="16748" y="42980"/>
                </a:cubicBezTo>
                <a:lnTo>
                  <a:pt x="16769" y="42938"/>
                </a:lnTo>
                <a:close/>
                <a:moveTo>
                  <a:pt x="11307" y="42919"/>
                </a:moveTo>
                <a:cubicBezTo>
                  <a:pt x="11338" y="42919"/>
                  <a:pt x="11368" y="42919"/>
                  <a:pt x="11368" y="42949"/>
                </a:cubicBezTo>
                <a:cubicBezTo>
                  <a:pt x="11398" y="42949"/>
                  <a:pt x="11429" y="42980"/>
                  <a:pt x="11429" y="43040"/>
                </a:cubicBezTo>
                <a:lnTo>
                  <a:pt x="11368" y="43101"/>
                </a:lnTo>
                <a:lnTo>
                  <a:pt x="11277" y="43101"/>
                </a:lnTo>
                <a:lnTo>
                  <a:pt x="11277" y="43040"/>
                </a:lnTo>
                <a:lnTo>
                  <a:pt x="11246" y="43010"/>
                </a:lnTo>
                <a:lnTo>
                  <a:pt x="11246" y="42980"/>
                </a:lnTo>
                <a:cubicBezTo>
                  <a:pt x="11246" y="42949"/>
                  <a:pt x="11277" y="42919"/>
                  <a:pt x="11307" y="42919"/>
                </a:cubicBezTo>
                <a:close/>
                <a:moveTo>
                  <a:pt x="16140" y="43040"/>
                </a:moveTo>
                <a:lnTo>
                  <a:pt x="16171" y="43101"/>
                </a:lnTo>
                <a:cubicBezTo>
                  <a:pt x="16201" y="43101"/>
                  <a:pt x="16201" y="43101"/>
                  <a:pt x="16231" y="43132"/>
                </a:cubicBezTo>
                <a:lnTo>
                  <a:pt x="16231" y="43162"/>
                </a:lnTo>
                <a:cubicBezTo>
                  <a:pt x="16231" y="43192"/>
                  <a:pt x="16201" y="43192"/>
                  <a:pt x="16201" y="43223"/>
                </a:cubicBezTo>
                <a:lnTo>
                  <a:pt x="16171" y="43253"/>
                </a:lnTo>
                <a:lnTo>
                  <a:pt x="16019" y="43253"/>
                </a:lnTo>
                <a:cubicBezTo>
                  <a:pt x="15988" y="43253"/>
                  <a:pt x="15958" y="43223"/>
                  <a:pt x="15958" y="43223"/>
                </a:cubicBezTo>
                <a:cubicBezTo>
                  <a:pt x="15958" y="43192"/>
                  <a:pt x="15958" y="43162"/>
                  <a:pt x="15958" y="43162"/>
                </a:cubicBezTo>
                <a:cubicBezTo>
                  <a:pt x="15958" y="43132"/>
                  <a:pt x="15958" y="43101"/>
                  <a:pt x="15958" y="43101"/>
                </a:cubicBezTo>
                <a:lnTo>
                  <a:pt x="16019" y="43040"/>
                </a:lnTo>
                <a:close/>
                <a:moveTo>
                  <a:pt x="10365" y="42980"/>
                </a:moveTo>
                <a:cubicBezTo>
                  <a:pt x="10395" y="42980"/>
                  <a:pt x="10426" y="43010"/>
                  <a:pt x="10395" y="43040"/>
                </a:cubicBezTo>
                <a:lnTo>
                  <a:pt x="10395" y="43071"/>
                </a:lnTo>
                <a:cubicBezTo>
                  <a:pt x="10426" y="43101"/>
                  <a:pt x="10456" y="43132"/>
                  <a:pt x="10456" y="43162"/>
                </a:cubicBezTo>
                <a:lnTo>
                  <a:pt x="10426" y="43162"/>
                </a:lnTo>
                <a:cubicBezTo>
                  <a:pt x="10426" y="43192"/>
                  <a:pt x="10395" y="43192"/>
                  <a:pt x="10365" y="43223"/>
                </a:cubicBezTo>
                <a:lnTo>
                  <a:pt x="10365" y="43253"/>
                </a:lnTo>
                <a:lnTo>
                  <a:pt x="10365" y="43284"/>
                </a:lnTo>
                <a:lnTo>
                  <a:pt x="10213" y="43284"/>
                </a:lnTo>
                <a:lnTo>
                  <a:pt x="10152" y="43223"/>
                </a:lnTo>
                <a:lnTo>
                  <a:pt x="10152" y="43132"/>
                </a:lnTo>
                <a:lnTo>
                  <a:pt x="10152" y="43101"/>
                </a:lnTo>
                <a:cubicBezTo>
                  <a:pt x="10152" y="43101"/>
                  <a:pt x="10152" y="43071"/>
                  <a:pt x="10152" y="43071"/>
                </a:cubicBezTo>
                <a:cubicBezTo>
                  <a:pt x="10183" y="43040"/>
                  <a:pt x="10213" y="43010"/>
                  <a:pt x="10213" y="43010"/>
                </a:cubicBezTo>
                <a:cubicBezTo>
                  <a:pt x="10243" y="42980"/>
                  <a:pt x="10274" y="42980"/>
                  <a:pt x="10274" y="42980"/>
                </a:cubicBezTo>
                <a:close/>
                <a:moveTo>
                  <a:pt x="12341" y="43344"/>
                </a:moveTo>
                <a:cubicBezTo>
                  <a:pt x="12371" y="43344"/>
                  <a:pt x="12371" y="43344"/>
                  <a:pt x="12401" y="43375"/>
                </a:cubicBezTo>
                <a:lnTo>
                  <a:pt x="12432" y="43375"/>
                </a:lnTo>
                <a:cubicBezTo>
                  <a:pt x="12432" y="43375"/>
                  <a:pt x="12462" y="43405"/>
                  <a:pt x="12462" y="43436"/>
                </a:cubicBezTo>
                <a:cubicBezTo>
                  <a:pt x="12462" y="43436"/>
                  <a:pt x="12462" y="43496"/>
                  <a:pt x="12432" y="43496"/>
                </a:cubicBezTo>
                <a:lnTo>
                  <a:pt x="12401" y="43527"/>
                </a:lnTo>
                <a:cubicBezTo>
                  <a:pt x="12451" y="43576"/>
                  <a:pt x="12420" y="43665"/>
                  <a:pt x="12375" y="43665"/>
                </a:cubicBezTo>
                <a:cubicBezTo>
                  <a:pt x="12364" y="43665"/>
                  <a:pt x="12352" y="43660"/>
                  <a:pt x="12341" y="43648"/>
                </a:cubicBezTo>
                <a:lnTo>
                  <a:pt x="12371" y="43618"/>
                </a:lnTo>
                <a:lnTo>
                  <a:pt x="12249" y="43618"/>
                </a:lnTo>
                <a:lnTo>
                  <a:pt x="12219" y="43557"/>
                </a:lnTo>
                <a:lnTo>
                  <a:pt x="12219" y="43496"/>
                </a:lnTo>
                <a:lnTo>
                  <a:pt x="12249" y="43466"/>
                </a:lnTo>
                <a:cubicBezTo>
                  <a:pt x="12219" y="43466"/>
                  <a:pt x="12219" y="43436"/>
                  <a:pt x="12249" y="43405"/>
                </a:cubicBezTo>
                <a:lnTo>
                  <a:pt x="12249" y="43344"/>
                </a:lnTo>
                <a:close/>
                <a:moveTo>
                  <a:pt x="10335" y="43709"/>
                </a:moveTo>
                <a:lnTo>
                  <a:pt x="10365" y="43740"/>
                </a:lnTo>
                <a:lnTo>
                  <a:pt x="10395" y="43740"/>
                </a:lnTo>
                <a:cubicBezTo>
                  <a:pt x="10426" y="43740"/>
                  <a:pt x="10487" y="43740"/>
                  <a:pt x="10517" y="43770"/>
                </a:cubicBezTo>
                <a:cubicBezTo>
                  <a:pt x="10547" y="43800"/>
                  <a:pt x="10578" y="43831"/>
                  <a:pt x="10578" y="43861"/>
                </a:cubicBezTo>
                <a:lnTo>
                  <a:pt x="10578" y="43892"/>
                </a:lnTo>
                <a:lnTo>
                  <a:pt x="10517" y="43892"/>
                </a:lnTo>
                <a:cubicBezTo>
                  <a:pt x="10487" y="43922"/>
                  <a:pt x="10487" y="43922"/>
                  <a:pt x="10456" y="43922"/>
                </a:cubicBezTo>
                <a:lnTo>
                  <a:pt x="10395" y="43952"/>
                </a:lnTo>
                <a:lnTo>
                  <a:pt x="10395" y="43983"/>
                </a:lnTo>
                <a:lnTo>
                  <a:pt x="10395" y="44013"/>
                </a:lnTo>
                <a:lnTo>
                  <a:pt x="10335" y="44074"/>
                </a:lnTo>
                <a:lnTo>
                  <a:pt x="10213" y="44074"/>
                </a:lnTo>
                <a:lnTo>
                  <a:pt x="10183" y="44013"/>
                </a:lnTo>
                <a:lnTo>
                  <a:pt x="10183" y="43983"/>
                </a:lnTo>
                <a:lnTo>
                  <a:pt x="10122" y="43952"/>
                </a:lnTo>
                <a:lnTo>
                  <a:pt x="10122" y="43922"/>
                </a:lnTo>
                <a:cubicBezTo>
                  <a:pt x="10122" y="43892"/>
                  <a:pt x="10122" y="43892"/>
                  <a:pt x="10122" y="43892"/>
                </a:cubicBezTo>
                <a:lnTo>
                  <a:pt x="10122" y="43861"/>
                </a:lnTo>
                <a:lnTo>
                  <a:pt x="10122" y="43831"/>
                </a:lnTo>
                <a:cubicBezTo>
                  <a:pt x="10122" y="43800"/>
                  <a:pt x="10152" y="43800"/>
                  <a:pt x="10152" y="43770"/>
                </a:cubicBezTo>
                <a:cubicBezTo>
                  <a:pt x="10183" y="43770"/>
                  <a:pt x="10183" y="43740"/>
                  <a:pt x="10213" y="43740"/>
                </a:cubicBezTo>
                <a:cubicBezTo>
                  <a:pt x="10213" y="43709"/>
                  <a:pt x="10243" y="43709"/>
                  <a:pt x="10243" y="43709"/>
                </a:cubicBezTo>
                <a:close/>
                <a:moveTo>
                  <a:pt x="15670" y="43788"/>
                </a:moveTo>
                <a:cubicBezTo>
                  <a:pt x="15702" y="43788"/>
                  <a:pt x="15724" y="43809"/>
                  <a:pt x="15745" y="43831"/>
                </a:cubicBezTo>
                <a:cubicBezTo>
                  <a:pt x="15775" y="43861"/>
                  <a:pt x="15775" y="43861"/>
                  <a:pt x="15775" y="43892"/>
                </a:cubicBezTo>
                <a:cubicBezTo>
                  <a:pt x="15806" y="43922"/>
                  <a:pt x="15806" y="43983"/>
                  <a:pt x="15775" y="44013"/>
                </a:cubicBezTo>
                <a:lnTo>
                  <a:pt x="15745" y="44013"/>
                </a:lnTo>
                <a:cubicBezTo>
                  <a:pt x="15745" y="44013"/>
                  <a:pt x="15745" y="44043"/>
                  <a:pt x="15715" y="44074"/>
                </a:cubicBezTo>
                <a:lnTo>
                  <a:pt x="15684" y="44074"/>
                </a:lnTo>
                <a:cubicBezTo>
                  <a:pt x="15684" y="44104"/>
                  <a:pt x="15654" y="44104"/>
                  <a:pt x="15593" y="44135"/>
                </a:cubicBezTo>
                <a:lnTo>
                  <a:pt x="15532" y="44135"/>
                </a:lnTo>
                <a:cubicBezTo>
                  <a:pt x="15471" y="44104"/>
                  <a:pt x="15441" y="44074"/>
                  <a:pt x="15441" y="44013"/>
                </a:cubicBezTo>
                <a:cubicBezTo>
                  <a:pt x="15441" y="44013"/>
                  <a:pt x="15441" y="43983"/>
                  <a:pt x="15441" y="43983"/>
                </a:cubicBezTo>
                <a:lnTo>
                  <a:pt x="15411" y="43952"/>
                </a:lnTo>
                <a:lnTo>
                  <a:pt x="15380" y="43952"/>
                </a:lnTo>
                <a:cubicBezTo>
                  <a:pt x="15380" y="43892"/>
                  <a:pt x="15411" y="43861"/>
                  <a:pt x="15441" y="43861"/>
                </a:cubicBezTo>
                <a:lnTo>
                  <a:pt x="15471" y="43800"/>
                </a:lnTo>
                <a:lnTo>
                  <a:pt x="15623" y="43800"/>
                </a:lnTo>
                <a:cubicBezTo>
                  <a:pt x="15641" y="43791"/>
                  <a:pt x="15656" y="43788"/>
                  <a:pt x="15670" y="43788"/>
                </a:cubicBezTo>
                <a:close/>
                <a:moveTo>
                  <a:pt x="12888" y="44165"/>
                </a:moveTo>
                <a:cubicBezTo>
                  <a:pt x="12918" y="44165"/>
                  <a:pt x="12979" y="44165"/>
                  <a:pt x="12979" y="44287"/>
                </a:cubicBezTo>
                <a:lnTo>
                  <a:pt x="12979" y="44317"/>
                </a:lnTo>
                <a:lnTo>
                  <a:pt x="12949" y="44317"/>
                </a:lnTo>
                <a:lnTo>
                  <a:pt x="12918" y="44347"/>
                </a:lnTo>
                <a:lnTo>
                  <a:pt x="12888" y="44347"/>
                </a:lnTo>
                <a:cubicBezTo>
                  <a:pt x="12827" y="44317"/>
                  <a:pt x="12827" y="44287"/>
                  <a:pt x="12827" y="44226"/>
                </a:cubicBezTo>
                <a:lnTo>
                  <a:pt x="12888" y="44165"/>
                </a:lnTo>
                <a:close/>
                <a:moveTo>
                  <a:pt x="17660" y="44378"/>
                </a:moveTo>
                <a:lnTo>
                  <a:pt x="17690" y="44469"/>
                </a:lnTo>
                <a:cubicBezTo>
                  <a:pt x="17660" y="44499"/>
                  <a:pt x="17660" y="44530"/>
                  <a:pt x="17630" y="44530"/>
                </a:cubicBezTo>
                <a:cubicBezTo>
                  <a:pt x="17584" y="44530"/>
                  <a:pt x="17538" y="44513"/>
                  <a:pt x="17518" y="44479"/>
                </a:cubicBezTo>
                <a:lnTo>
                  <a:pt x="17518" y="44479"/>
                </a:lnTo>
                <a:lnTo>
                  <a:pt x="17569" y="44378"/>
                </a:lnTo>
                <a:close/>
                <a:moveTo>
                  <a:pt x="15646" y="44152"/>
                </a:moveTo>
                <a:cubicBezTo>
                  <a:pt x="15689" y="44152"/>
                  <a:pt x="15732" y="44174"/>
                  <a:pt x="15775" y="44195"/>
                </a:cubicBezTo>
                <a:lnTo>
                  <a:pt x="15775" y="44226"/>
                </a:lnTo>
                <a:lnTo>
                  <a:pt x="15775" y="44287"/>
                </a:lnTo>
                <a:lnTo>
                  <a:pt x="15775" y="44317"/>
                </a:lnTo>
                <a:lnTo>
                  <a:pt x="15775" y="44347"/>
                </a:lnTo>
                <a:lnTo>
                  <a:pt x="15745" y="44378"/>
                </a:lnTo>
                <a:cubicBezTo>
                  <a:pt x="15745" y="44408"/>
                  <a:pt x="15715" y="44408"/>
                  <a:pt x="15715" y="44408"/>
                </a:cubicBezTo>
                <a:cubicBezTo>
                  <a:pt x="15745" y="44469"/>
                  <a:pt x="15684" y="44560"/>
                  <a:pt x="15623" y="44560"/>
                </a:cubicBezTo>
                <a:lnTo>
                  <a:pt x="15623" y="44530"/>
                </a:lnTo>
                <a:lnTo>
                  <a:pt x="15593" y="44530"/>
                </a:lnTo>
                <a:lnTo>
                  <a:pt x="15593" y="44499"/>
                </a:lnTo>
                <a:lnTo>
                  <a:pt x="15563" y="44499"/>
                </a:lnTo>
                <a:lnTo>
                  <a:pt x="15532" y="44469"/>
                </a:lnTo>
                <a:cubicBezTo>
                  <a:pt x="15502" y="44439"/>
                  <a:pt x="15502" y="44408"/>
                  <a:pt x="15502" y="44408"/>
                </a:cubicBezTo>
                <a:cubicBezTo>
                  <a:pt x="15471" y="44347"/>
                  <a:pt x="15502" y="44256"/>
                  <a:pt x="15532" y="44195"/>
                </a:cubicBezTo>
                <a:lnTo>
                  <a:pt x="15563" y="44165"/>
                </a:lnTo>
                <a:lnTo>
                  <a:pt x="15593" y="44165"/>
                </a:lnTo>
                <a:cubicBezTo>
                  <a:pt x="15611" y="44156"/>
                  <a:pt x="15629" y="44152"/>
                  <a:pt x="15646" y="44152"/>
                </a:cubicBezTo>
                <a:close/>
                <a:moveTo>
                  <a:pt x="18237" y="44712"/>
                </a:moveTo>
                <a:cubicBezTo>
                  <a:pt x="18298" y="44712"/>
                  <a:pt x="18329" y="44773"/>
                  <a:pt x="18329" y="44834"/>
                </a:cubicBezTo>
                <a:lnTo>
                  <a:pt x="18268" y="44864"/>
                </a:lnTo>
                <a:lnTo>
                  <a:pt x="18237" y="44864"/>
                </a:lnTo>
                <a:cubicBezTo>
                  <a:pt x="18207" y="44864"/>
                  <a:pt x="18177" y="44864"/>
                  <a:pt x="18146" y="44834"/>
                </a:cubicBezTo>
                <a:cubicBezTo>
                  <a:pt x="18146" y="44803"/>
                  <a:pt x="18146" y="44773"/>
                  <a:pt x="18146" y="44743"/>
                </a:cubicBezTo>
                <a:lnTo>
                  <a:pt x="18177" y="44743"/>
                </a:lnTo>
                <a:lnTo>
                  <a:pt x="18237" y="44712"/>
                </a:lnTo>
                <a:close/>
                <a:moveTo>
                  <a:pt x="15471" y="44743"/>
                </a:moveTo>
                <a:lnTo>
                  <a:pt x="15502" y="44773"/>
                </a:lnTo>
                <a:cubicBezTo>
                  <a:pt x="15532" y="44773"/>
                  <a:pt x="15563" y="44834"/>
                  <a:pt x="15563" y="44864"/>
                </a:cubicBezTo>
                <a:cubicBezTo>
                  <a:pt x="15593" y="44925"/>
                  <a:pt x="15593" y="44986"/>
                  <a:pt x="15532" y="45016"/>
                </a:cubicBezTo>
                <a:lnTo>
                  <a:pt x="15532" y="44986"/>
                </a:lnTo>
                <a:lnTo>
                  <a:pt x="15471" y="44986"/>
                </a:lnTo>
                <a:cubicBezTo>
                  <a:pt x="15471" y="45016"/>
                  <a:pt x="15471" y="45016"/>
                  <a:pt x="15441" y="45016"/>
                </a:cubicBezTo>
                <a:lnTo>
                  <a:pt x="15319" y="45016"/>
                </a:lnTo>
                <a:cubicBezTo>
                  <a:pt x="15259" y="45016"/>
                  <a:pt x="15228" y="44955"/>
                  <a:pt x="15228" y="44895"/>
                </a:cubicBezTo>
                <a:lnTo>
                  <a:pt x="15198" y="44864"/>
                </a:lnTo>
                <a:cubicBezTo>
                  <a:pt x="15228" y="44834"/>
                  <a:pt x="15228" y="44803"/>
                  <a:pt x="15228" y="44803"/>
                </a:cubicBezTo>
                <a:cubicBezTo>
                  <a:pt x="15259" y="44773"/>
                  <a:pt x="15259" y="44773"/>
                  <a:pt x="15259" y="44773"/>
                </a:cubicBezTo>
                <a:lnTo>
                  <a:pt x="15289" y="44773"/>
                </a:lnTo>
                <a:lnTo>
                  <a:pt x="15289" y="44743"/>
                </a:lnTo>
                <a:close/>
                <a:moveTo>
                  <a:pt x="12584" y="45047"/>
                </a:moveTo>
                <a:lnTo>
                  <a:pt x="12614" y="45107"/>
                </a:lnTo>
                <a:cubicBezTo>
                  <a:pt x="12614" y="45138"/>
                  <a:pt x="12584" y="45168"/>
                  <a:pt x="12584" y="45199"/>
                </a:cubicBezTo>
                <a:lnTo>
                  <a:pt x="12584" y="45259"/>
                </a:lnTo>
                <a:lnTo>
                  <a:pt x="12462" y="45259"/>
                </a:lnTo>
                <a:lnTo>
                  <a:pt x="12432" y="45229"/>
                </a:lnTo>
                <a:cubicBezTo>
                  <a:pt x="12432" y="45199"/>
                  <a:pt x="12432" y="45168"/>
                  <a:pt x="12432" y="45138"/>
                </a:cubicBezTo>
                <a:cubicBezTo>
                  <a:pt x="12432" y="45107"/>
                  <a:pt x="12462" y="45077"/>
                  <a:pt x="12493" y="45077"/>
                </a:cubicBezTo>
                <a:lnTo>
                  <a:pt x="12553" y="45047"/>
                </a:lnTo>
                <a:close/>
                <a:moveTo>
                  <a:pt x="12916" y="45064"/>
                </a:moveTo>
                <a:cubicBezTo>
                  <a:pt x="12928" y="45064"/>
                  <a:pt x="12940" y="45068"/>
                  <a:pt x="12949" y="45077"/>
                </a:cubicBezTo>
                <a:cubicBezTo>
                  <a:pt x="13009" y="45077"/>
                  <a:pt x="13070" y="45107"/>
                  <a:pt x="13101" y="45138"/>
                </a:cubicBezTo>
                <a:lnTo>
                  <a:pt x="13101" y="45199"/>
                </a:lnTo>
                <a:cubicBezTo>
                  <a:pt x="13101" y="45199"/>
                  <a:pt x="13101" y="45229"/>
                  <a:pt x="13101" y="45259"/>
                </a:cubicBezTo>
                <a:lnTo>
                  <a:pt x="13070" y="45320"/>
                </a:lnTo>
                <a:lnTo>
                  <a:pt x="12888" y="45320"/>
                </a:lnTo>
                <a:cubicBezTo>
                  <a:pt x="12857" y="45290"/>
                  <a:pt x="12827" y="45229"/>
                  <a:pt x="12827" y="45199"/>
                </a:cubicBezTo>
                <a:lnTo>
                  <a:pt x="12797" y="45138"/>
                </a:lnTo>
                <a:lnTo>
                  <a:pt x="12827" y="45107"/>
                </a:lnTo>
                <a:cubicBezTo>
                  <a:pt x="12849" y="45086"/>
                  <a:pt x="12885" y="45064"/>
                  <a:pt x="12916" y="45064"/>
                </a:cubicBezTo>
                <a:close/>
                <a:moveTo>
                  <a:pt x="13952" y="45107"/>
                </a:moveTo>
                <a:lnTo>
                  <a:pt x="14012" y="45138"/>
                </a:lnTo>
                <a:cubicBezTo>
                  <a:pt x="14012" y="45168"/>
                  <a:pt x="14012" y="45168"/>
                  <a:pt x="14043" y="45168"/>
                </a:cubicBezTo>
                <a:lnTo>
                  <a:pt x="14043" y="45199"/>
                </a:lnTo>
                <a:lnTo>
                  <a:pt x="14043" y="45259"/>
                </a:lnTo>
                <a:cubicBezTo>
                  <a:pt x="14043" y="45381"/>
                  <a:pt x="13952" y="45411"/>
                  <a:pt x="13891" y="45411"/>
                </a:cubicBezTo>
                <a:lnTo>
                  <a:pt x="13739" y="45411"/>
                </a:lnTo>
                <a:lnTo>
                  <a:pt x="13708" y="45381"/>
                </a:lnTo>
                <a:cubicBezTo>
                  <a:pt x="13708" y="45351"/>
                  <a:pt x="13678" y="45290"/>
                  <a:pt x="13678" y="45259"/>
                </a:cubicBezTo>
                <a:lnTo>
                  <a:pt x="13678" y="45229"/>
                </a:lnTo>
                <a:cubicBezTo>
                  <a:pt x="13678" y="45199"/>
                  <a:pt x="13678" y="45168"/>
                  <a:pt x="13678" y="45168"/>
                </a:cubicBezTo>
                <a:lnTo>
                  <a:pt x="13739" y="45138"/>
                </a:lnTo>
                <a:lnTo>
                  <a:pt x="13769" y="45138"/>
                </a:lnTo>
                <a:cubicBezTo>
                  <a:pt x="13769" y="45107"/>
                  <a:pt x="13800" y="45107"/>
                  <a:pt x="13830" y="45107"/>
                </a:cubicBezTo>
                <a:close/>
                <a:moveTo>
                  <a:pt x="19719" y="45411"/>
                </a:moveTo>
                <a:lnTo>
                  <a:pt x="19719" y="45411"/>
                </a:lnTo>
                <a:cubicBezTo>
                  <a:pt x="19744" y="45426"/>
                  <a:pt x="19770" y="45441"/>
                  <a:pt x="19796" y="45455"/>
                </a:cubicBezTo>
                <a:lnTo>
                  <a:pt x="19796" y="45455"/>
                </a:lnTo>
                <a:cubicBezTo>
                  <a:pt x="19787" y="45432"/>
                  <a:pt x="19762" y="45411"/>
                  <a:pt x="19727" y="45411"/>
                </a:cubicBezTo>
                <a:close/>
                <a:moveTo>
                  <a:pt x="16079" y="45442"/>
                </a:moveTo>
                <a:cubicBezTo>
                  <a:pt x="16110" y="45442"/>
                  <a:pt x="16140" y="45472"/>
                  <a:pt x="16140" y="45472"/>
                </a:cubicBezTo>
                <a:lnTo>
                  <a:pt x="16231" y="45472"/>
                </a:lnTo>
                <a:lnTo>
                  <a:pt x="16262" y="45533"/>
                </a:lnTo>
                <a:cubicBezTo>
                  <a:pt x="16262" y="45563"/>
                  <a:pt x="16231" y="45563"/>
                  <a:pt x="16231" y="45594"/>
                </a:cubicBezTo>
                <a:cubicBezTo>
                  <a:pt x="16201" y="45594"/>
                  <a:pt x="16171" y="45624"/>
                  <a:pt x="16140" y="45624"/>
                </a:cubicBezTo>
                <a:lnTo>
                  <a:pt x="16110" y="45654"/>
                </a:lnTo>
                <a:lnTo>
                  <a:pt x="16079" y="45654"/>
                </a:lnTo>
                <a:cubicBezTo>
                  <a:pt x="16049" y="45715"/>
                  <a:pt x="16019" y="45746"/>
                  <a:pt x="15988" y="45746"/>
                </a:cubicBezTo>
                <a:lnTo>
                  <a:pt x="16019" y="45715"/>
                </a:lnTo>
                <a:lnTo>
                  <a:pt x="15988" y="45715"/>
                </a:lnTo>
                <a:lnTo>
                  <a:pt x="15927" y="45654"/>
                </a:lnTo>
                <a:lnTo>
                  <a:pt x="15927" y="45533"/>
                </a:lnTo>
                <a:lnTo>
                  <a:pt x="15988" y="45472"/>
                </a:lnTo>
                <a:lnTo>
                  <a:pt x="16019" y="45472"/>
                </a:lnTo>
                <a:lnTo>
                  <a:pt x="16049" y="45442"/>
                </a:lnTo>
                <a:close/>
                <a:moveTo>
                  <a:pt x="11459" y="45563"/>
                </a:moveTo>
                <a:cubicBezTo>
                  <a:pt x="11490" y="45563"/>
                  <a:pt x="11520" y="45594"/>
                  <a:pt x="11520" y="45654"/>
                </a:cubicBezTo>
                <a:lnTo>
                  <a:pt x="11550" y="45685"/>
                </a:lnTo>
                <a:lnTo>
                  <a:pt x="11550" y="45715"/>
                </a:lnTo>
                <a:cubicBezTo>
                  <a:pt x="11550" y="45746"/>
                  <a:pt x="11520" y="45776"/>
                  <a:pt x="11520" y="45776"/>
                </a:cubicBezTo>
                <a:cubicBezTo>
                  <a:pt x="11490" y="45776"/>
                  <a:pt x="11490" y="45806"/>
                  <a:pt x="11459" y="45806"/>
                </a:cubicBezTo>
                <a:lnTo>
                  <a:pt x="11459" y="45837"/>
                </a:lnTo>
                <a:lnTo>
                  <a:pt x="11398" y="45837"/>
                </a:lnTo>
                <a:lnTo>
                  <a:pt x="11368" y="45806"/>
                </a:lnTo>
                <a:lnTo>
                  <a:pt x="11368" y="45746"/>
                </a:lnTo>
                <a:cubicBezTo>
                  <a:pt x="11338" y="45746"/>
                  <a:pt x="11338" y="45715"/>
                  <a:pt x="11338" y="45685"/>
                </a:cubicBezTo>
                <a:lnTo>
                  <a:pt x="11338" y="45624"/>
                </a:lnTo>
                <a:lnTo>
                  <a:pt x="11368" y="45594"/>
                </a:lnTo>
                <a:cubicBezTo>
                  <a:pt x="11398" y="45594"/>
                  <a:pt x="11429" y="45563"/>
                  <a:pt x="11459" y="45563"/>
                </a:cubicBezTo>
                <a:close/>
                <a:moveTo>
                  <a:pt x="17903" y="45502"/>
                </a:moveTo>
                <a:cubicBezTo>
                  <a:pt x="17933" y="45502"/>
                  <a:pt x="17964" y="45502"/>
                  <a:pt x="17964" y="45533"/>
                </a:cubicBezTo>
                <a:cubicBezTo>
                  <a:pt x="18055" y="45563"/>
                  <a:pt x="18116" y="45654"/>
                  <a:pt x="18055" y="45746"/>
                </a:cubicBezTo>
                <a:lnTo>
                  <a:pt x="18055" y="45776"/>
                </a:lnTo>
                <a:cubicBezTo>
                  <a:pt x="18025" y="45806"/>
                  <a:pt x="17964" y="45806"/>
                  <a:pt x="17933" y="45837"/>
                </a:cubicBezTo>
                <a:lnTo>
                  <a:pt x="17873" y="45837"/>
                </a:lnTo>
                <a:cubicBezTo>
                  <a:pt x="17842" y="45806"/>
                  <a:pt x="17812" y="45776"/>
                  <a:pt x="17782" y="45746"/>
                </a:cubicBezTo>
                <a:cubicBezTo>
                  <a:pt x="17782" y="45715"/>
                  <a:pt x="17751" y="45654"/>
                  <a:pt x="17782" y="45624"/>
                </a:cubicBezTo>
                <a:lnTo>
                  <a:pt x="17751" y="45563"/>
                </a:lnTo>
                <a:lnTo>
                  <a:pt x="17782" y="45563"/>
                </a:lnTo>
                <a:cubicBezTo>
                  <a:pt x="17782" y="45533"/>
                  <a:pt x="17782" y="45533"/>
                  <a:pt x="17812" y="45533"/>
                </a:cubicBezTo>
                <a:lnTo>
                  <a:pt x="17842" y="45502"/>
                </a:lnTo>
                <a:close/>
                <a:moveTo>
                  <a:pt x="9403" y="45443"/>
                </a:moveTo>
                <a:cubicBezTo>
                  <a:pt x="9430" y="45448"/>
                  <a:pt x="9457" y="45472"/>
                  <a:pt x="9483" y="45472"/>
                </a:cubicBezTo>
                <a:lnTo>
                  <a:pt x="9514" y="45502"/>
                </a:lnTo>
                <a:lnTo>
                  <a:pt x="9544" y="45563"/>
                </a:lnTo>
                <a:lnTo>
                  <a:pt x="9575" y="45594"/>
                </a:lnTo>
                <a:cubicBezTo>
                  <a:pt x="9605" y="45624"/>
                  <a:pt x="9605" y="45685"/>
                  <a:pt x="9575" y="45715"/>
                </a:cubicBezTo>
                <a:lnTo>
                  <a:pt x="9514" y="45715"/>
                </a:lnTo>
                <a:cubicBezTo>
                  <a:pt x="9514" y="45746"/>
                  <a:pt x="9483" y="45746"/>
                  <a:pt x="9483" y="45746"/>
                </a:cubicBezTo>
                <a:lnTo>
                  <a:pt x="9514" y="45776"/>
                </a:lnTo>
                <a:cubicBezTo>
                  <a:pt x="9514" y="45776"/>
                  <a:pt x="9514" y="45806"/>
                  <a:pt x="9514" y="45837"/>
                </a:cubicBezTo>
                <a:cubicBezTo>
                  <a:pt x="9514" y="45867"/>
                  <a:pt x="9514" y="45867"/>
                  <a:pt x="9483" y="45898"/>
                </a:cubicBezTo>
                <a:lnTo>
                  <a:pt x="9423" y="45898"/>
                </a:lnTo>
                <a:cubicBezTo>
                  <a:pt x="9362" y="45898"/>
                  <a:pt x="9332" y="45837"/>
                  <a:pt x="9362" y="45776"/>
                </a:cubicBezTo>
                <a:lnTo>
                  <a:pt x="9392" y="45715"/>
                </a:lnTo>
                <a:lnTo>
                  <a:pt x="9423" y="45715"/>
                </a:lnTo>
                <a:lnTo>
                  <a:pt x="9362" y="45685"/>
                </a:lnTo>
                <a:lnTo>
                  <a:pt x="9362" y="45654"/>
                </a:lnTo>
                <a:lnTo>
                  <a:pt x="9362" y="45624"/>
                </a:lnTo>
                <a:cubicBezTo>
                  <a:pt x="9362" y="45594"/>
                  <a:pt x="9332" y="45563"/>
                  <a:pt x="9332" y="45533"/>
                </a:cubicBezTo>
                <a:cubicBezTo>
                  <a:pt x="9332" y="45479"/>
                  <a:pt x="9355" y="45449"/>
                  <a:pt x="9403" y="45443"/>
                </a:cubicBezTo>
                <a:close/>
                <a:moveTo>
                  <a:pt x="18268" y="45723"/>
                </a:moveTo>
                <a:cubicBezTo>
                  <a:pt x="18275" y="45723"/>
                  <a:pt x="18283" y="45730"/>
                  <a:pt x="18298" y="45746"/>
                </a:cubicBezTo>
                <a:lnTo>
                  <a:pt x="18329" y="45746"/>
                </a:lnTo>
                <a:lnTo>
                  <a:pt x="18359" y="45776"/>
                </a:lnTo>
                <a:lnTo>
                  <a:pt x="18359" y="45806"/>
                </a:lnTo>
                <a:lnTo>
                  <a:pt x="18359" y="45837"/>
                </a:lnTo>
                <a:cubicBezTo>
                  <a:pt x="18389" y="45867"/>
                  <a:pt x="18389" y="45928"/>
                  <a:pt x="18359" y="45958"/>
                </a:cubicBezTo>
                <a:lnTo>
                  <a:pt x="18420" y="45928"/>
                </a:lnTo>
                <a:lnTo>
                  <a:pt x="18389" y="45958"/>
                </a:lnTo>
                <a:lnTo>
                  <a:pt x="18359" y="45989"/>
                </a:lnTo>
                <a:lnTo>
                  <a:pt x="18298" y="45989"/>
                </a:lnTo>
                <a:lnTo>
                  <a:pt x="18268" y="46019"/>
                </a:lnTo>
                <a:lnTo>
                  <a:pt x="18207" y="46019"/>
                </a:lnTo>
                <a:cubicBezTo>
                  <a:pt x="18177" y="46019"/>
                  <a:pt x="18146" y="45989"/>
                  <a:pt x="18085" y="45958"/>
                </a:cubicBezTo>
                <a:lnTo>
                  <a:pt x="18085" y="45928"/>
                </a:lnTo>
                <a:cubicBezTo>
                  <a:pt x="18085" y="45928"/>
                  <a:pt x="18085" y="45898"/>
                  <a:pt x="18085" y="45867"/>
                </a:cubicBezTo>
                <a:cubicBezTo>
                  <a:pt x="18085" y="45837"/>
                  <a:pt x="18085" y="45837"/>
                  <a:pt x="18116" y="45806"/>
                </a:cubicBezTo>
                <a:cubicBezTo>
                  <a:pt x="18146" y="45776"/>
                  <a:pt x="18146" y="45746"/>
                  <a:pt x="18177" y="45746"/>
                </a:cubicBezTo>
                <a:lnTo>
                  <a:pt x="18237" y="45746"/>
                </a:lnTo>
                <a:cubicBezTo>
                  <a:pt x="18253" y="45730"/>
                  <a:pt x="18260" y="45723"/>
                  <a:pt x="18268" y="45723"/>
                </a:cubicBezTo>
                <a:close/>
                <a:moveTo>
                  <a:pt x="10000" y="45989"/>
                </a:moveTo>
                <a:cubicBezTo>
                  <a:pt x="10061" y="45989"/>
                  <a:pt x="10122" y="46019"/>
                  <a:pt x="10152" y="46050"/>
                </a:cubicBezTo>
                <a:lnTo>
                  <a:pt x="10152" y="46080"/>
                </a:lnTo>
                <a:lnTo>
                  <a:pt x="10152" y="46141"/>
                </a:lnTo>
                <a:cubicBezTo>
                  <a:pt x="10122" y="46171"/>
                  <a:pt x="10122" y="46202"/>
                  <a:pt x="10091" y="46202"/>
                </a:cubicBezTo>
                <a:cubicBezTo>
                  <a:pt x="10061" y="46232"/>
                  <a:pt x="10031" y="46232"/>
                  <a:pt x="10000" y="46232"/>
                </a:cubicBezTo>
                <a:cubicBezTo>
                  <a:pt x="9970" y="46232"/>
                  <a:pt x="9939" y="46232"/>
                  <a:pt x="9939" y="46202"/>
                </a:cubicBezTo>
                <a:cubicBezTo>
                  <a:pt x="9909" y="46202"/>
                  <a:pt x="9909" y="46141"/>
                  <a:pt x="9909" y="46141"/>
                </a:cubicBezTo>
                <a:lnTo>
                  <a:pt x="9939" y="46141"/>
                </a:lnTo>
                <a:cubicBezTo>
                  <a:pt x="9939" y="46110"/>
                  <a:pt x="9939" y="46080"/>
                  <a:pt x="9970" y="46080"/>
                </a:cubicBezTo>
                <a:lnTo>
                  <a:pt x="9970" y="46050"/>
                </a:lnTo>
                <a:lnTo>
                  <a:pt x="10000" y="45989"/>
                </a:lnTo>
                <a:close/>
                <a:moveTo>
                  <a:pt x="18055" y="46293"/>
                </a:moveTo>
                <a:cubicBezTo>
                  <a:pt x="18085" y="46293"/>
                  <a:pt x="18116" y="46293"/>
                  <a:pt x="18146" y="46323"/>
                </a:cubicBezTo>
                <a:lnTo>
                  <a:pt x="18177" y="46354"/>
                </a:lnTo>
                <a:lnTo>
                  <a:pt x="18207" y="46445"/>
                </a:lnTo>
                <a:lnTo>
                  <a:pt x="18177" y="46445"/>
                </a:lnTo>
                <a:lnTo>
                  <a:pt x="18085" y="46506"/>
                </a:lnTo>
                <a:cubicBezTo>
                  <a:pt x="18055" y="46536"/>
                  <a:pt x="18025" y="46536"/>
                  <a:pt x="17994" y="46536"/>
                </a:cubicBezTo>
                <a:lnTo>
                  <a:pt x="17933" y="46536"/>
                </a:lnTo>
                <a:lnTo>
                  <a:pt x="17903" y="46475"/>
                </a:lnTo>
                <a:cubicBezTo>
                  <a:pt x="17903" y="46445"/>
                  <a:pt x="17903" y="46414"/>
                  <a:pt x="17903" y="46384"/>
                </a:cubicBezTo>
                <a:lnTo>
                  <a:pt x="17964" y="46354"/>
                </a:lnTo>
                <a:lnTo>
                  <a:pt x="17994" y="46293"/>
                </a:lnTo>
                <a:close/>
                <a:moveTo>
                  <a:pt x="15107" y="46384"/>
                </a:moveTo>
                <a:lnTo>
                  <a:pt x="15137" y="46445"/>
                </a:lnTo>
                <a:lnTo>
                  <a:pt x="15107" y="46506"/>
                </a:lnTo>
                <a:cubicBezTo>
                  <a:pt x="15107" y="46506"/>
                  <a:pt x="15107" y="46536"/>
                  <a:pt x="15076" y="46536"/>
                </a:cubicBezTo>
                <a:lnTo>
                  <a:pt x="15015" y="46566"/>
                </a:lnTo>
                <a:cubicBezTo>
                  <a:pt x="14985" y="46536"/>
                  <a:pt x="14955" y="46506"/>
                  <a:pt x="14955" y="46475"/>
                </a:cubicBezTo>
                <a:cubicBezTo>
                  <a:pt x="14985" y="46414"/>
                  <a:pt x="15015" y="46384"/>
                  <a:pt x="15076" y="46384"/>
                </a:cubicBezTo>
                <a:close/>
                <a:moveTo>
                  <a:pt x="10122" y="46688"/>
                </a:moveTo>
                <a:cubicBezTo>
                  <a:pt x="10122" y="46718"/>
                  <a:pt x="10122" y="46718"/>
                  <a:pt x="10122" y="46718"/>
                </a:cubicBezTo>
                <a:cubicBezTo>
                  <a:pt x="10152" y="46749"/>
                  <a:pt x="10152" y="46749"/>
                  <a:pt x="10152" y="46749"/>
                </a:cubicBezTo>
                <a:lnTo>
                  <a:pt x="10152" y="46779"/>
                </a:lnTo>
                <a:lnTo>
                  <a:pt x="10152" y="46840"/>
                </a:lnTo>
                <a:lnTo>
                  <a:pt x="10152" y="46901"/>
                </a:lnTo>
                <a:lnTo>
                  <a:pt x="10243" y="46901"/>
                </a:lnTo>
                <a:cubicBezTo>
                  <a:pt x="10243" y="46901"/>
                  <a:pt x="10243" y="46931"/>
                  <a:pt x="10243" y="46931"/>
                </a:cubicBezTo>
                <a:lnTo>
                  <a:pt x="10243" y="46961"/>
                </a:lnTo>
                <a:lnTo>
                  <a:pt x="10152" y="46961"/>
                </a:lnTo>
                <a:lnTo>
                  <a:pt x="10061" y="47022"/>
                </a:lnTo>
                <a:cubicBezTo>
                  <a:pt x="10031" y="46992"/>
                  <a:pt x="10031" y="46992"/>
                  <a:pt x="10031" y="46961"/>
                </a:cubicBezTo>
                <a:cubicBezTo>
                  <a:pt x="9970" y="46961"/>
                  <a:pt x="9939" y="46901"/>
                  <a:pt x="9939" y="46840"/>
                </a:cubicBezTo>
                <a:lnTo>
                  <a:pt x="9909" y="46809"/>
                </a:lnTo>
                <a:cubicBezTo>
                  <a:pt x="9909" y="46779"/>
                  <a:pt x="9939" y="46749"/>
                  <a:pt x="9970" y="46749"/>
                </a:cubicBezTo>
                <a:lnTo>
                  <a:pt x="10031" y="46749"/>
                </a:lnTo>
                <a:cubicBezTo>
                  <a:pt x="10031" y="46718"/>
                  <a:pt x="10061" y="46688"/>
                  <a:pt x="10091" y="46688"/>
                </a:cubicBezTo>
                <a:close/>
                <a:moveTo>
                  <a:pt x="12766" y="47113"/>
                </a:moveTo>
                <a:cubicBezTo>
                  <a:pt x="12797" y="47113"/>
                  <a:pt x="12797" y="47144"/>
                  <a:pt x="12797" y="47205"/>
                </a:cubicBezTo>
                <a:lnTo>
                  <a:pt x="12797" y="47235"/>
                </a:lnTo>
                <a:lnTo>
                  <a:pt x="12766" y="47296"/>
                </a:lnTo>
                <a:lnTo>
                  <a:pt x="12705" y="47296"/>
                </a:lnTo>
                <a:cubicBezTo>
                  <a:pt x="12675" y="47296"/>
                  <a:pt x="12675" y="47296"/>
                  <a:pt x="12645" y="47265"/>
                </a:cubicBezTo>
                <a:cubicBezTo>
                  <a:pt x="12645" y="47235"/>
                  <a:pt x="12645" y="47205"/>
                  <a:pt x="12645" y="47174"/>
                </a:cubicBezTo>
                <a:lnTo>
                  <a:pt x="12736" y="47113"/>
                </a:lnTo>
                <a:close/>
                <a:moveTo>
                  <a:pt x="13769" y="47205"/>
                </a:moveTo>
                <a:lnTo>
                  <a:pt x="13800" y="47235"/>
                </a:lnTo>
                <a:cubicBezTo>
                  <a:pt x="13800" y="47265"/>
                  <a:pt x="13800" y="47296"/>
                  <a:pt x="13800" y="47296"/>
                </a:cubicBezTo>
                <a:lnTo>
                  <a:pt x="13800" y="47326"/>
                </a:lnTo>
                <a:cubicBezTo>
                  <a:pt x="13800" y="47357"/>
                  <a:pt x="13739" y="47387"/>
                  <a:pt x="13708" y="47387"/>
                </a:cubicBezTo>
                <a:lnTo>
                  <a:pt x="13678" y="47387"/>
                </a:lnTo>
                <a:lnTo>
                  <a:pt x="13648" y="47417"/>
                </a:lnTo>
                <a:lnTo>
                  <a:pt x="13648" y="47387"/>
                </a:lnTo>
                <a:cubicBezTo>
                  <a:pt x="13587" y="47357"/>
                  <a:pt x="13587" y="47326"/>
                  <a:pt x="13587" y="47265"/>
                </a:cubicBezTo>
                <a:lnTo>
                  <a:pt x="13617" y="47235"/>
                </a:lnTo>
                <a:lnTo>
                  <a:pt x="13648" y="47235"/>
                </a:lnTo>
                <a:lnTo>
                  <a:pt x="13678" y="47205"/>
                </a:lnTo>
                <a:close/>
                <a:moveTo>
                  <a:pt x="17782" y="47296"/>
                </a:moveTo>
                <a:cubicBezTo>
                  <a:pt x="17812" y="47296"/>
                  <a:pt x="17812" y="47326"/>
                  <a:pt x="17842" y="47357"/>
                </a:cubicBezTo>
                <a:cubicBezTo>
                  <a:pt x="17842" y="47387"/>
                  <a:pt x="17812" y="47417"/>
                  <a:pt x="17782" y="47417"/>
                </a:cubicBezTo>
                <a:lnTo>
                  <a:pt x="17751" y="47448"/>
                </a:lnTo>
                <a:cubicBezTo>
                  <a:pt x="17721" y="47448"/>
                  <a:pt x="17690" y="47417"/>
                  <a:pt x="17690" y="47387"/>
                </a:cubicBezTo>
                <a:lnTo>
                  <a:pt x="17721" y="47326"/>
                </a:lnTo>
                <a:lnTo>
                  <a:pt x="17782" y="47296"/>
                </a:lnTo>
                <a:close/>
                <a:moveTo>
                  <a:pt x="16231" y="47205"/>
                </a:moveTo>
                <a:cubicBezTo>
                  <a:pt x="16262" y="47205"/>
                  <a:pt x="16323" y="47205"/>
                  <a:pt x="16353" y="47235"/>
                </a:cubicBezTo>
                <a:lnTo>
                  <a:pt x="16383" y="47235"/>
                </a:lnTo>
                <a:lnTo>
                  <a:pt x="16414" y="47296"/>
                </a:lnTo>
                <a:lnTo>
                  <a:pt x="16414" y="47357"/>
                </a:lnTo>
                <a:lnTo>
                  <a:pt x="16444" y="47387"/>
                </a:lnTo>
                <a:cubicBezTo>
                  <a:pt x="16444" y="47417"/>
                  <a:pt x="16414" y="47448"/>
                  <a:pt x="16414" y="47478"/>
                </a:cubicBezTo>
                <a:cubicBezTo>
                  <a:pt x="16414" y="47478"/>
                  <a:pt x="16383" y="47509"/>
                  <a:pt x="16353" y="47509"/>
                </a:cubicBezTo>
                <a:lnTo>
                  <a:pt x="16231" y="47509"/>
                </a:lnTo>
                <a:cubicBezTo>
                  <a:pt x="16171" y="47478"/>
                  <a:pt x="16171" y="47448"/>
                  <a:pt x="16140" y="47417"/>
                </a:cubicBezTo>
                <a:cubicBezTo>
                  <a:pt x="16110" y="47357"/>
                  <a:pt x="16110" y="47296"/>
                  <a:pt x="16140" y="47265"/>
                </a:cubicBezTo>
                <a:cubicBezTo>
                  <a:pt x="16171" y="47235"/>
                  <a:pt x="16171" y="47235"/>
                  <a:pt x="16201" y="47235"/>
                </a:cubicBezTo>
                <a:lnTo>
                  <a:pt x="16201" y="47205"/>
                </a:lnTo>
                <a:close/>
                <a:moveTo>
                  <a:pt x="10942" y="47326"/>
                </a:moveTo>
                <a:cubicBezTo>
                  <a:pt x="10973" y="47326"/>
                  <a:pt x="11003" y="47326"/>
                  <a:pt x="11034" y="47357"/>
                </a:cubicBezTo>
                <a:cubicBezTo>
                  <a:pt x="11064" y="47417"/>
                  <a:pt x="11064" y="47448"/>
                  <a:pt x="11034" y="47478"/>
                </a:cubicBezTo>
                <a:lnTo>
                  <a:pt x="11064" y="47509"/>
                </a:lnTo>
                <a:lnTo>
                  <a:pt x="11003" y="47539"/>
                </a:lnTo>
                <a:cubicBezTo>
                  <a:pt x="10973" y="47539"/>
                  <a:pt x="10912" y="47509"/>
                  <a:pt x="10882" y="47448"/>
                </a:cubicBezTo>
                <a:lnTo>
                  <a:pt x="10882" y="47417"/>
                </a:lnTo>
                <a:lnTo>
                  <a:pt x="10882" y="47357"/>
                </a:lnTo>
                <a:cubicBezTo>
                  <a:pt x="10912" y="47357"/>
                  <a:pt x="10912" y="47326"/>
                  <a:pt x="10942" y="47326"/>
                </a:cubicBezTo>
                <a:close/>
                <a:moveTo>
                  <a:pt x="20426" y="47326"/>
                </a:moveTo>
                <a:cubicBezTo>
                  <a:pt x="20456" y="47326"/>
                  <a:pt x="20487" y="47326"/>
                  <a:pt x="20487" y="47357"/>
                </a:cubicBezTo>
                <a:lnTo>
                  <a:pt x="20517" y="47357"/>
                </a:lnTo>
                <a:cubicBezTo>
                  <a:pt x="20548" y="47357"/>
                  <a:pt x="20548" y="47387"/>
                  <a:pt x="20578" y="47387"/>
                </a:cubicBezTo>
                <a:cubicBezTo>
                  <a:pt x="20578" y="47417"/>
                  <a:pt x="20578" y="47448"/>
                  <a:pt x="20578" y="47478"/>
                </a:cubicBezTo>
                <a:lnTo>
                  <a:pt x="20578" y="47509"/>
                </a:lnTo>
                <a:lnTo>
                  <a:pt x="20426" y="47509"/>
                </a:lnTo>
                <a:lnTo>
                  <a:pt x="20426" y="47539"/>
                </a:lnTo>
                <a:lnTo>
                  <a:pt x="20304" y="47539"/>
                </a:lnTo>
                <a:lnTo>
                  <a:pt x="20304" y="47509"/>
                </a:lnTo>
                <a:cubicBezTo>
                  <a:pt x="20274" y="47478"/>
                  <a:pt x="20274" y="47417"/>
                  <a:pt x="20274" y="47387"/>
                </a:cubicBezTo>
                <a:lnTo>
                  <a:pt x="20335" y="47357"/>
                </a:lnTo>
                <a:lnTo>
                  <a:pt x="20365" y="47357"/>
                </a:lnTo>
                <a:lnTo>
                  <a:pt x="20396" y="47326"/>
                </a:lnTo>
                <a:close/>
                <a:moveTo>
                  <a:pt x="13465" y="47387"/>
                </a:moveTo>
                <a:cubicBezTo>
                  <a:pt x="13496" y="47417"/>
                  <a:pt x="13496" y="47478"/>
                  <a:pt x="13496" y="47539"/>
                </a:cubicBezTo>
                <a:cubicBezTo>
                  <a:pt x="13496" y="47569"/>
                  <a:pt x="13496" y="47600"/>
                  <a:pt x="13496" y="47600"/>
                </a:cubicBezTo>
                <a:lnTo>
                  <a:pt x="13496" y="47630"/>
                </a:lnTo>
                <a:lnTo>
                  <a:pt x="13496" y="47691"/>
                </a:lnTo>
                <a:lnTo>
                  <a:pt x="13465" y="47691"/>
                </a:lnTo>
                <a:cubicBezTo>
                  <a:pt x="13435" y="47691"/>
                  <a:pt x="13405" y="47691"/>
                  <a:pt x="13374" y="47661"/>
                </a:cubicBezTo>
                <a:lnTo>
                  <a:pt x="13313" y="47661"/>
                </a:lnTo>
                <a:lnTo>
                  <a:pt x="13283" y="47630"/>
                </a:lnTo>
                <a:cubicBezTo>
                  <a:pt x="13283" y="47630"/>
                  <a:pt x="13283" y="47600"/>
                  <a:pt x="13253" y="47600"/>
                </a:cubicBezTo>
                <a:cubicBezTo>
                  <a:pt x="13222" y="47569"/>
                  <a:pt x="13192" y="47509"/>
                  <a:pt x="13192" y="47478"/>
                </a:cubicBezTo>
                <a:lnTo>
                  <a:pt x="13192" y="47417"/>
                </a:lnTo>
                <a:cubicBezTo>
                  <a:pt x="13222" y="47417"/>
                  <a:pt x="13253" y="47387"/>
                  <a:pt x="13283" y="47387"/>
                </a:cubicBezTo>
                <a:close/>
                <a:moveTo>
                  <a:pt x="15015" y="47813"/>
                </a:moveTo>
                <a:lnTo>
                  <a:pt x="15076" y="47843"/>
                </a:lnTo>
                <a:cubicBezTo>
                  <a:pt x="15076" y="47843"/>
                  <a:pt x="15076" y="47873"/>
                  <a:pt x="15076" y="47873"/>
                </a:cubicBezTo>
                <a:lnTo>
                  <a:pt x="15076" y="47934"/>
                </a:lnTo>
                <a:lnTo>
                  <a:pt x="15107" y="47934"/>
                </a:lnTo>
                <a:cubicBezTo>
                  <a:pt x="15107" y="47995"/>
                  <a:pt x="15076" y="48025"/>
                  <a:pt x="15015" y="48025"/>
                </a:cubicBezTo>
                <a:lnTo>
                  <a:pt x="14985" y="48056"/>
                </a:lnTo>
                <a:lnTo>
                  <a:pt x="14955" y="48025"/>
                </a:lnTo>
                <a:cubicBezTo>
                  <a:pt x="14924" y="47965"/>
                  <a:pt x="14924" y="47904"/>
                  <a:pt x="14955" y="47873"/>
                </a:cubicBezTo>
                <a:cubicBezTo>
                  <a:pt x="14985" y="47843"/>
                  <a:pt x="15015" y="47813"/>
                  <a:pt x="15015" y="47813"/>
                </a:cubicBezTo>
                <a:close/>
                <a:moveTo>
                  <a:pt x="17143" y="47843"/>
                </a:moveTo>
                <a:lnTo>
                  <a:pt x="17174" y="47934"/>
                </a:lnTo>
                <a:cubicBezTo>
                  <a:pt x="17174" y="47934"/>
                  <a:pt x="17174" y="47965"/>
                  <a:pt x="17143" y="47965"/>
                </a:cubicBezTo>
                <a:cubicBezTo>
                  <a:pt x="17234" y="47965"/>
                  <a:pt x="17295" y="47995"/>
                  <a:pt x="17326" y="48086"/>
                </a:cubicBezTo>
                <a:lnTo>
                  <a:pt x="17326" y="48117"/>
                </a:lnTo>
                <a:lnTo>
                  <a:pt x="17326" y="48147"/>
                </a:lnTo>
                <a:lnTo>
                  <a:pt x="17265" y="48208"/>
                </a:lnTo>
                <a:lnTo>
                  <a:pt x="17174" y="48208"/>
                </a:lnTo>
                <a:lnTo>
                  <a:pt x="17143" y="48177"/>
                </a:lnTo>
                <a:lnTo>
                  <a:pt x="17113" y="48177"/>
                </a:lnTo>
                <a:cubicBezTo>
                  <a:pt x="17113" y="48177"/>
                  <a:pt x="17113" y="48147"/>
                  <a:pt x="17113" y="48147"/>
                </a:cubicBezTo>
                <a:cubicBezTo>
                  <a:pt x="17082" y="48117"/>
                  <a:pt x="17052" y="48086"/>
                  <a:pt x="17052" y="48025"/>
                </a:cubicBezTo>
                <a:lnTo>
                  <a:pt x="17052" y="47995"/>
                </a:lnTo>
                <a:cubicBezTo>
                  <a:pt x="17022" y="47995"/>
                  <a:pt x="17022" y="47965"/>
                  <a:pt x="17022" y="47934"/>
                </a:cubicBezTo>
                <a:cubicBezTo>
                  <a:pt x="17022" y="47934"/>
                  <a:pt x="17022" y="47904"/>
                  <a:pt x="17022" y="47904"/>
                </a:cubicBezTo>
                <a:cubicBezTo>
                  <a:pt x="17022" y="47904"/>
                  <a:pt x="17022" y="47873"/>
                  <a:pt x="17022" y="47873"/>
                </a:cubicBezTo>
                <a:cubicBezTo>
                  <a:pt x="17052" y="47843"/>
                  <a:pt x="17082" y="47843"/>
                  <a:pt x="17082" y="47843"/>
                </a:cubicBezTo>
                <a:close/>
                <a:moveTo>
                  <a:pt x="12979" y="48481"/>
                </a:moveTo>
                <a:cubicBezTo>
                  <a:pt x="13040" y="48481"/>
                  <a:pt x="13070" y="48512"/>
                  <a:pt x="13070" y="48572"/>
                </a:cubicBezTo>
                <a:cubicBezTo>
                  <a:pt x="13131" y="48633"/>
                  <a:pt x="13101" y="48724"/>
                  <a:pt x="13009" y="48724"/>
                </a:cubicBezTo>
                <a:lnTo>
                  <a:pt x="13040" y="48664"/>
                </a:lnTo>
                <a:lnTo>
                  <a:pt x="13009" y="48664"/>
                </a:lnTo>
                <a:cubicBezTo>
                  <a:pt x="12979" y="48664"/>
                  <a:pt x="12949" y="48633"/>
                  <a:pt x="12949" y="48603"/>
                </a:cubicBezTo>
                <a:lnTo>
                  <a:pt x="12918" y="48542"/>
                </a:lnTo>
                <a:cubicBezTo>
                  <a:pt x="12949" y="48512"/>
                  <a:pt x="12949" y="48481"/>
                  <a:pt x="12979" y="48481"/>
                </a:cubicBezTo>
                <a:close/>
                <a:moveTo>
                  <a:pt x="14316" y="48846"/>
                </a:moveTo>
                <a:lnTo>
                  <a:pt x="14316" y="48876"/>
                </a:lnTo>
                <a:cubicBezTo>
                  <a:pt x="14347" y="48907"/>
                  <a:pt x="14377" y="48907"/>
                  <a:pt x="14377" y="48968"/>
                </a:cubicBezTo>
                <a:cubicBezTo>
                  <a:pt x="14377" y="48998"/>
                  <a:pt x="14377" y="49028"/>
                  <a:pt x="14377" y="49059"/>
                </a:cubicBezTo>
                <a:cubicBezTo>
                  <a:pt x="14377" y="49089"/>
                  <a:pt x="14377" y="49089"/>
                  <a:pt x="14377" y="49089"/>
                </a:cubicBezTo>
                <a:lnTo>
                  <a:pt x="14347" y="49120"/>
                </a:lnTo>
                <a:lnTo>
                  <a:pt x="14225" y="49120"/>
                </a:lnTo>
                <a:cubicBezTo>
                  <a:pt x="14225" y="49120"/>
                  <a:pt x="14195" y="49120"/>
                  <a:pt x="14164" y="49089"/>
                </a:cubicBezTo>
                <a:cubicBezTo>
                  <a:pt x="14164" y="49104"/>
                  <a:pt x="14157" y="49112"/>
                  <a:pt x="14145" y="49112"/>
                </a:cubicBezTo>
                <a:cubicBezTo>
                  <a:pt x="14134" y="49112"/>
                  <a:pt x="14119" y="49104"/>
                  <a:pt x="14104" y="49089"/>
                </a:cubicBezTo>
                <a:lnTo>
                  <a:pt x="14134" y="49028"/>
                </a:lnTo>
                <a:lnTo>
                  <a:pt x="14104" y="49028"/>
                </a:lnTo>
                <a:cubicBezTo>
                  <a:pt x="14104" y="48968"/>
                  <a:pt x="14104" y="48937"/>
                  <a:pt x="14134" y="48907"/>
                </a:cubicBezTo>
                <a:cubicBezTo>
                  <a:pt x="14134" y="48846"/>
                  <a:pt x="14164" y="48846"/>
                  <a:pt x="14195" y="48846"/>
                </a:cubicBezTo>
                <a:close/>
                <a:moveTo>
                  <a:pt x="13982" y="49332"/>
                </a:moveTo>
                <a:cubicBezTo>
                  <a:pt x="14012" y="49332"/>
                  <a:pt x="14043" y="49363"/>
                  <a:pt x="14043" y="49393"/>
                </a:cubicBezTo>
                <a:lnTo>
                  <a:pt x="14104" y="49454"/>
                </a:lnTo>
                <a:lnTo>
                  <a:pt x="14043" y="49454"/>
                </a:lnTo>
                <a:cubicBezTo>
                  <a:pt x="14043" y="49454"/>
                  <a:pt x="14012" y="49484"/>
                  <a:pt x="14012" y="49484"/>
                </a:cubicBezTo>
                <a:cubicBezTo>
                  <a:pt x="14012" y="49515"/>
                  <a:pt x="14012" y="49545"/>
                  <a:pt x="14012" y="49575"/>
                </a:cubicBezTo>
                <a:cubicBezTo>
                  <a:pt x="14012" y="49575"/>
                  <a:pt x="14012" y="49606"/>
                  <a:pt x="14012" y="49636"/>
                </a:cubicBezTo>
                <a:lnTo>
                  <a:pt x="13952" y="49667"/>
                </a:lnTo>
                <a:lnTo>
                  <a:pt x="13891" y="49667"/>
                </a:lnTo>
                <a:lnTo>
                  <a:pt x="13891" y="49697"/>
                </a:lnTo>
                <a:lnTo>
                  <a:pt x="13830" y="49697"/>
                </a:lnTo>
                <a:lnTo>
                  <a:pt x="13769" y="49667"/>
                </a:lnTo>
                <a:lnTo>
                  <a:pt x="13769" y="49636"/>
                </a:lnTo>
                <a:cubicBezTo>
                  <a:pt x="13769" y="49606"/>
                  <a:pt x="13769" y="49606"/>
                  <a:pt x="13769" y="49575"/>
                </a:cubicBezTo>
                <a:cubicBezTo>
                  <a:pt x="13739" y="49545"/>
                  <a:pt x="13739" y="49545"/>
                  <a:pt x="13769" y="49515"/>
                </a:cubicBezTo>
                <a:lnTo>
                  <a:pt x="13769" y="49484"/>
                </a:lnTo>
                <a:lnTo>
                  <a:pt x="13800" y="49424"/>
                </a:lnTo>
                <a:cubicBezTo>
                  <a:pt x="13860" y="49424"/>
                  <a:pt x="13891" y="49424"/>
                  <a:pt x="13921" y="49393"/>
                </a:cubicBezTo>
                <a:lnTo>
                  <a:pt x="13921" y="49363"/>
                </a:lnTo>
                <a:cubicBezTo>
                  <a:pt x="13921" y="49332"/>
                  <a:pt x="13952" y="49332"/>
                  <a:pt x="13982" y="49332"/>
                </a:cubicBezTo>
                <a:close/>
                <a:moveTo>
                  <a:pt x="11520" y="49332"/>
                </a:moveTo>
                <a:cubicBezTo>
                  <a:pt x="11550" y="49332"/>
                  <a:pt x="11581" y="49332"/>
                  <a:pt x="11581" y="49363"/>
                </a:cubicBezTo>
                <a:cubicBezTo>
                  <a:pt x="11611" y="49363"/>
                  <a:pt x="11611" y="49393"/>
                  <a:pt x="11642" y="49393"/>
                </a:cubicBezTo>
                <a:lnTo>
                  <a:pt x="11672" y="49393"/>
                </a:lnTo>
                <a:lnTo>
                  <a:pt x="11733" y="49454"/>
                </a:lnTo>
                <a:lnTo>
                  <a:pt x="11763" y="49454"/>
                </a:lnTo>
                <a:lnTo>
                  <a:pt x="11763" y="49484"/>
                </a:lnTo>
                <a:cubicBezTo>
                  <a:pt x="11763" y="49515"/>
                  <a:pt x="11794" y="49515"/>
                  <a:pt x="11794" y="49545"/>
                </a:cubicBezTo>
                <a:cubicBezTo>
                  <a:pt x="11794" y="49575"/>
                  <a:pt x="11794" y="49575"/>
                  <a:pt x="11794" y="49606"/>
                </a:cubicBezTo>
                <a:lnTo>
                  <a:pt x="11794" y="49636"/>
                </a:lnTo>
                <a:lnTo>
                  <a:pt x="11794" y="49697"/>
                </a:lnTo>
                <a:cubicBezTo>
                  <a:pt x="11794" y="49727"/>
                  <a:pt x="11763" y="49727"/>
                  <a:pt x="11763" y="49727"/>
                </a:cubicBezTo>
                <a:lnTo>
                  <a:pt x="11642" y="49727"/>
                </a:lnTo>
                <a:cubicBezTo>
                  <a:pt x="11611" y="49727"/>
                  <a:pt x="11550" y="49697"/>
                  <a:pt x="11550" y="49667"/>
                </a:cubicBezTo>
                <a:lnTo>
                  <a:pt x="11520" y="49636"/>
                </a:lnTo>
                <a:lnTo>
                  <a:pt x="11520" y="49606"/>
                </a:lnTo>
                <a:lnTo>
                  <a:pt x="11459" y="49606"/>
                </a:lnTo>
                <a:cubicBezTo>
                  <a:pt x="11459" y="49606"/>
                  <a:pt x="11429" y="49575"/>
                  <a:pt x="11429" y="49575"/>
                </a:cubicBezTo>
                <a:cubicBezTo>
                  <a:pt x="11398" y="49545"/>
                  <a:pt x="11398" y="49545"/>
                  <a:pt x="11398" y="49515"/>
                </a:cubicBezTo>
                <a:cubicBezTo>
                  <a:pt x="11398" y="49484"/>
                  <a:pt x="11398" y="49484"/>
                  <a:pt x="11429" y="49454"/>
                </a:cubicBezTo>
                <a:lnTo>
                  <a:pt x="11429" y="49393"/>
                </a:lnTo>
                <a:lnTo>
                  <a:pt x="11459" y="49363"/>
                </a:lnTo>
                <a:cubicBezTo>
                  <a:pt x="11459" y="49363"/>
                  <a:pt x="11459" y="49332"/>
                  <a:pt x="11459" y="49332"/>
                </a:cubicBezTo>
                <a:close/>
                <a:moveTo>
                  <a:pt x="13192" y="49575"/>
                </a:moveTo>
                <a:cubicBezTo>
                  <a:pt x="13253" y="49575"/>
                  <a:pt x="13313" y="49606"/>
                  <a:pt x="13313" y="49697"/>
                </a:cubicBezTo>
                <a:lnTo>
                  <a:pt x="13313" y="49727"/>
                </a:lnTo>
                <a:lnTo>
                  <a:pt x="13283" y="49758"/>
                </a:lnTo>
                <a:lnTo>
                  <a:pt x="13253" y="49758"/>
                </a:lnTo>
                <a:cubicBezTo>
                  <a:pt x="13222" y="49758"/>
                  <a:pt x="13192" y="49758"/>
                  <a:pt x="13161" y="49727"/>
                </a:cubicBezTo>
                <a:cubicBezTo>
                  <a:pt x="13161" y="49697"/>
                  <a:pt x="13161" y="49667"/>
                  <a:pt x="13161" y="49636"/>
                </a:cubicBezTo>
                <a:lnTo>
                  <a:pt x="13161" y="49606"/>
                </a:lnTo>
                <a:lnTo>
                  <a:pt x="13192" y="49575"/>
                </a:lnTo>
                <a:close/>
                <a:moveTo>
                  <a:pt x="17754" y="49730"/>
                </a:moveTo>
                <a:lnTo>
                  <a:pt x="17782" y="49758"/>
                </a:lnTo>
                <a:lnTo>
                  <a:pt x="17782" y="49788"/>
                </a:lnTo>
                <a:lnTo>
                  <a:pt x="17842" y="49819"/>
                </a:lnTo>
                <a:lnTo>
                  <a:pt x="17842" y="49849"/>
                </a:lnTo>
                <a:lnTo>
                  <a:pt x="17903" y="49879"/>
                </a:lnTo>
                <a:cubicBezTo>
                  <a:pt x="17903" y="49910"/>
                  <a:pt x="17873" y="49910"/>
                  <a:pt x="17842" y="49940"/>
                </a:cubicBezTo>
                <a:lnTo>
                  <a:pt x="17782" y="49971"/>
                </a:lnTo>
                <a:lnTo>
                  <a:pt x="17660" y="49971"/>
                </a:lnTo>
                <a:lnTo>
                  <a:pt x="17630" y="49910"/>
                </a:lnTo>
                <a:lnTo>
                  <a:pt x="17630" y="49849"/>
                </a:lnTo>
                <a:lnTo>
                  <a:pt x="17660" y="49849"/>
                </a:lnTo>
                <a:cubicBezTo>
                  <a:pt x="17660" y="49819"/>
                  <a:pt x="17660" y="49819"/>
                  <a:pt x="17660" y="49788"/>
                </a:cubicBezTo>
                <a:cubicBezTo>
                  <a:pt x="17685" y="49763"/>
                  <a:pt x="17711" y="49738"/>
                  <a:pt x="17754" y="49730"/>
                </a:cubicBezTo>
                <a:close/>
                <a:moveTo>
                  <a:pt x="16019" y="49819"/>
                </a:moveTo>
                <a:lnTo>
                  <a:pt x="16049" y="49879"/>
                </a:lnTo>
                <a:cubicBezTo>
                  <a:pt x="16049" y="49910"/>
                  <a:pt x="16079" y="49910"/>
                  <a:pt x="16079" y="49940"/>
                </a:cubicBezTo>
                <a:cubicBezTo>
                  <a:pt x="16156" y="49991"/>
                  <a:pt x="16104" y="50106"/>
                  <a:pt x="16032" y="50106"/>
                </a:cubicBezTo>
                <a:cubicBezTo>
                  <a:pt x="16018" y="50106"/>
                  <a:pt x="16003" y="50102"/>
                  <a:pt x="15988" y="50092"/>
                </a:cubicBezTo>
                <a:lnTo>
                  <a:pt x="16019" y="50031"/>
                </a:lnTo>
                <a:lnTo>
                  <a:pt x="15897" y="50031"/>
                </a:lnTo>
                <a:lnTo>
                  <a:pt x="15867" y="50001"/>
                </a:lnTo>
                <a:lnTo>
                  <a:pt x="15836" y="50001"/>
                </a:lnTo>
                <a:cubicBezTo>
                  <a:pt x="15806" y="50001"/>
                  <a:pt x="15775" y="49971"/>
                  <a:pt x="15806" y="49940"/>
                </a:cubicBezTo>
                <a:cubicBezTo>
                  <a:pt x="15806" y="49879"/>
                  <a:pt x="15867" y="49879"/>
                  <a:pt x="15867" y="49849"/>
                </a:cubicBezTo>
                <a:cubicBezTo>
                  <a:pt x="15897" y="49849"/>
                  <a:pt x="15927" y="49819"/>
                  <a:pt x="15958" y="49819"/>
                </a:cubicBezTo>
                <a:close/>
                <a:moveTo>
                  <a:pt x="14377" y="50791"/>
                </a:moveTo>
                <a:lnTo>
                  <a:pt x="14408" y="50852"/>
                </a:lnTo>
                <a:lnTo>
                  <a:pt x="14377" y="50943"/>
                </a:lnTo>
                <a:lnTo>
                  <a:pt x="14286" y="50974"/>
                </a:lnTo>
                <a:lnTo>
                  <a:pt x="14256" y="50943"/>
                </a:lnTo>
                <a:lnTo>
                  <a:pt x="14225" y="50883"/>
                </a:lnTo>
                <a:cubicBezTo>
                  <a:pt x="14225" y="50822"/>
                  <a:pt x="14286" y="50791"/>
                  <a:pt x="14316" y="50791"/>
                </a:cubicBezTo>
                <a:close/>
                <a:moveTo>
                  <a:pt x="14955" y="50943"/>
                </a:moveTo>
                <a:cubicBezTo>
                  <a:pt x="14985" y="50943"/>
                  <a:pt x="15015" y="50974"/>
                  <a:pt x="15015" y="51004"/>
                </a:cubicBezTo>
                <a:cubicBezTo>
                  <a:pt x="15107" y="51065"/>
                  <a:pt x="15046" y="51186"/>
                  <a:pt x="14955" y="51186"/>
                </a:cubicBezTo>
                <a:lnTo>
                  <a:pt x="14955" y="51126"/>
                </a:lnTo>
                <a:lnTo>
                  <a:pt x="14924" y="51126"/>
                </a:lnTo>
                <a:cubicBezTo>
                  <a:pt x="14894" y="51126"/>
                  <a:pt x="14894" y="51126"/>
                  <a:pt x="14864" y="51095"/>
                </a:cubicBezTo>
                <a:cubicBezTo>
                  <a:pt x="14864" y="51065"/>
                  <a:pt x="14864" y="51034"/>
                  <a:pt x="14864" y="51034"/>
                </a:cubicBezTo>
                <a:lnTo>
                  <a:pt x="14864" y="51004"/>
                </a:lnTo>
                <a:lnTo>
                  <a:pt x="14924" y="50943"/>
                </a:lnTo>
                <a:close/>
                <a:moveTo>
                  <a:pt x="12888" y="51065"/>
                </a:moveTo>
                <a:cubicBezTo>
                  <a:pt x="12918" y="51065"/>
                  <a:pt x="12949" y="51065"/>
                  <a:pt x="12979" y="51095"/>
                </a:cubicBezTo>
                <a:cubicBezTo>
                  <a:pt x="12979" y="51126"/>
                  <a:pt x="12979" y="51156"/>
                  <a:pt x="12979" y="51186"/>
                </a:cubicBezTo>
                <a:lnTo>
                  <a:pt x="12918" y="51217"/>
                </a:lnTo>
                <a:cubicBezTo>
                  <a:pt x="12888" y="51217"/>
                  <a:pt x="12857" y="51217"/>
                  <a:pt x="12857" y="51186"/>
                </a:cubicBezTo>
                <a:lnTo>
                  <a:pt x="12827" y="51126"/>
                </a:lnTo>
                <a:lnTo>
                  <a:pt x="12827" y="51095"/>
                </a:lnTo>
                <a:cubicBezTo>
                  <a:pt x="12827" y="51065"/>
                  <a:pt x="12857" y="51065"/>
                  <a:pt x="12888" y="51065"/>
                </a:cubicBezTo>
                <a:close/>
                <a:moveTo>
                  <a:pt x="16338" y="51559"/>
                </a:moveTo>
                <a:cubicBezTo>
                  <a:pt x="16353" y="51559"/>
                  <a:pt x="16368" y="51566"/>
                  <a:pt x="16383" y="51582"/>
                </a:cubicBezTo>
                <a:lnTo>
                  <a:pt x="16383" y="51612"/>
                </a:lnTo>
                <a:lnTo>
                  <a:pt x="16383" y="51642"/>
                </a:lnTo>
                <a:cubicBezTo>
                  <a:pt x="16414" y="51673"/>
                  <a:pt x="16414" y="51673"/>
                  <a:pt x="16383" y="51703"/>
                </a:cubicBezTo>
                <a:lnTo>
                  <a:pt x="16383" y="51734"/>
                </a:lnTo>
                <a:lnTo>
                  <a:pt x="16414" y="51734"/>
                </a:lnTo>
                <a:lnTo>
                  <a:pt x="16383" y="51794"/>
                </a:lnTo>
                <a:lnTo>
                  <a:pt x="16323" y="51794"/>
                </a:lnTo>
                <a:cubicBezTo>
                  <a:pt x="16307" y="51810"/>
                  <a:pt x="16292" y="51817"/>
                  <a:pt x="16273" y="51817"/>
                </a:cubicBezTo>
                <a:cubicBezTo>
                  <a:pt x="16254" y="51817"/>
                  <a:pt x="16231" y="51810"/>
                  <a:pt x="16201" y="51794"/>
                </a:cubicBezTo>
                <a:lnTo>
                  <a:pt x="16171" y="51734"/>
                </a:lnTo>
                <a:lnTo>
                  <a:pt x="16171" y="51703"/>
                </a:lnTo>
                <a:lnTo>
                  <a:pt x="16171" y="51673"/>
                </a:lnTo>
                <a:cubicBezTo>
                  <a:pt x="16201" y="51642"/>
                  <a:pt x="16231" y="51612"/>
                  <a:pt x="16262" y="51612"/>
                </a:cubicBezTo>
                <a:cubicBezTo>
                  <a:pt x="16262" y="51582"/>
                  <a:pt x="16292" y="51582"/>
                  <a:pt x="16292" y="51582"/>
                </a:cubicBezTo>
                <a:cubicBezTo>
                  <a:pt x="16307" y="51566"/>
                  <a:pt x="16323" y="51559"/>
                  <a:pt x="16338" y="51559"/>
                </a:cubicBezTo>
                <a:close/>
                <a:moveTo>
                  <a:pt x="14073" y="52007"/>
                </a:moveTo>
                <a:cubicBezTo>
                  <a:pt x="14088" y="52022"/>
                  <a:pt x="14104" y="52030"/>
                  <a:pt x="14115" y="52030"/>
                </a:cubicBezTo>
                <a:cubicBezTo>
                  <a:pt x="14116" y="52030"/>
                  <a:pt x="14117" y="52030"/>
                  <a:pt x="14119" y="52030"/>
                </a:cubicBezTo>
                <a:lnTo>
                  <a:pt x="14119" y="52030"/>
                </a:lnTo>
                <a:cubicBezTo>
                  <a:pt x="14103" y="52022"/>
                  <a:pt x="14088" y="52015"/>
                  <a:pt x="14073" y="52007"/>
                </a:cubicBezTo>
                <a:close/>
                <a:moveTo>
                  <a:pt x="17690" y="52098"/>
                </a:moveTo>
                <a:lnTo>
                  <a:pt x="17721" y="52159"/>
                </a:lnTo>
                <a:cubicBezTo>
                  <a:pt x="17721" y="52159"/>
                  <a:pt x="17751" y="52190"/>
                  <a:pt x="17751" y="52220"/>
                </a:cubicBezTo>
                <a:lnTo>
                  <a:pt x="17751" y="52250"/>
                </a:lnTo>
                <a:lnTo>
                  <a:pt x="17721" y="52220"/>
                </a:lnTo>
                <a:cubicBezTo>
                  <a:pt x="17721" y="52250"/>
                  <a:pt x="17690" y="52250"/>
                  <a:pt x="17690" y="52281"/>
                </a:cubicBezTo>
                <a:lnTo>
                  <a:pt x="17690" y="52311"/>
                </a:lnTo>
                <a:lnTo>
                  <a:pt x="17660" y="52341"/>
                </a:lnTo>
                <a:lnTo>
                  <a:pt x="17478" y="52341"/>
                </a:lnTo>
                <a:cubicBezTo>
                  <a:pt x="17478" y="52311"/>
                  <a:pt x="17447" y="52311"/>
                  <a:pt x="17447" y="52281"/>
                </a:cubicBezTo>
                <a:cubicBezTo>
                  <a:pt x="17447" y="52250"/>
                  <a:pt x="17447" y="52220"/>
                  <a:pt x="17447" y="52220"/>
                </a:cubicBezTo>
                <a:cubicBezTo>
                  <a:pt x="17447" y="52190"/>
                  <a:pt x="17478" y="52159"/>
                  <a:pt x="17478" y="52159"/>
                </a:cubicBezTo>
                <a:lnTo>
                  <a:pt x="17538" y="52098"/>
                </a:lnTo>
                <a:close/>
                <a:moveTo>
                  <a:pt x="4833" y="0"/>
                </a:moveTo>
                <a:cubicBezTo>
                  <a:pt x="3921" y="1854"/>
                  <a:pt x="3009" y="3709"/>
                  <a:pt x="2219" y="5623"/>
                </a:cubicBezTo>
                <a:cubicBezTo>
                  <a:pt x="2229" y="5613"/>
                  <a:pt x="2239" y="5610"/>
                  <a:pt x="2249" y="5610"/>
                </a:cubicBezTo>
                <a:cubicBezTo>
                  <a:pt x="2270" y="5610"/>
                  <a:pt x="2290" y="5623"/>
                  <a:pt x="2310" y="5623"/>
                </a:cubicBezTo>
                <a:lnTo>
                  <a:pt x="2310" y="5715"/>
                </a:lnTo>
                <a:cubicBezTo>
                  <a:pt x="2290" y="5715"/>
                  <a:pt x="2256" y="5742"/>
                  <a:pt x="2218" y="5742"/>
                </a:cubicBezTo>
                <a:cubicBezTo>
                  <a:pt x="2199" y="5742"/>
                  <a:pt x="2178" y="5735"/>
                  <a:pt x="2158" y="5715"/>
                </a:cubicBezTo>
                <a:cubicBezTo>
                  <a:pt x="1733" y="6718"/>
                  <a:pt x="1337" y="7751"/>
                  <a:pt x="1033" y="8785"/>
                </a:cubicBezTo>
                <a:cubicBezTo>
                  <a:pt x="1064" y="8785"/>
                  <a:pt x="1064" y="8754"/>
                  <a:pt x="1064" y="8754"/>
                </a:cubicBezTo>
                <a:lnTo>
                  <a:pt x="1094" y="8724"/>
                </a:lnTo>
                <a:lnTo>
                  <a:pt x="1125" y="8693"/>
                </a:lnTo>
                <a:lnTo>
                  <a:pt x="1185" y="8693"/>
                </a:lnTo>
                <a:cubicBezTo>
                  <a:pt x="1216" y="8724"/>
                  <a:pt x="1216" y="8724"/>
                  <a:pt x="1246" y="8724"/>
                </a:cubicBezTo>
                <a:cubicBezTo>
                  <a:pt x="1277" y="8754"/>
                  <a:pt x="1277" y="8785"/>
                  <a:pt x="1277" y="8785"/>
                </a:cubicBezTo>
                <a:lnTo>
                  <a:pt x="1307" y="8876"/>
                </a:lnTo>
                <a:lnTo>
                  <a:pt x="1307" y="8906"/>
                </a:lnTo>
                <a:cubicBezTo>
                  <a:pt x="1307" y="8937"/>
                  <a:pt x="1277" y="8967"/>
                  <a:pt x="1277" y="8967"/>
                </a:cubicBezTo>
                <a:lnTo>
                  <a:pt x="1094" y="8967"/>
                </a:lnTo>
                <a:cubicBezTo>
                  <a:pt x="1094" y="8937"/>
                  <a:pt x="1094" y="8937"/>
                  <a:pt x="1064" y="8906"/>
                </a:cubicBezTo>
                <a:lnTo>
                  <a:pt x="1064" y="8876"/>
                </a:lnTo>
                <a:cubicBezTo>
                  <a:pt x="578" y="10517"/>
                  <a:pt x="243" y="12189"/>
                  <a:pt x="152" y="13891"/>
                </a:cubicBezTo>
                <a:cubicBezTo>
                  <a:pt x="152" y="13921"/>
                  <a:pt x="182" y="13921"/>
                  <a:pt x="182" y="13952"/>
                </a:cubicBezTo>
                <a:lnTo>
                  <a:pt x="213" y="14013"/>
                </a:lnTo>
                <a:cubicBezTo>
                  <a:pt x="213" y="14073"/>
                  <a:pt x="182" y="14104"/>
                  <a:pt x="122" y="14134"/>
                </a:cubicBezTo>
                <a:lnTo>
                  <a:pt x="122" y="14286"/>
                </a:lnTo>
                <a:cubicBezTo>
                  <a:pt x="0" y="19241"/>
                  <a:pt x="1885" y="24043"/>
                  <a:pt x="5350" y="27569"/>
                </a:cubicBezTo>
                <a:cubicBezTo>
                  <a:pt x="6018" y="28207"/>
                  <a:pt x="6748" y="28846"/>
                  <a:pt x="7052" y="29727"/>
                </a:cubicBezTo>
                <a:cubicBezTo>
                  <a:pt x="7234" y="30396"/>
                  <a:pt x="7295" y="31125"/>
                  <a:pt x="7173" y="31824"/>
                </a:cubicBezTo>
                <a:cubicBezTo>
                  <a:pt x="7052" y="33922"/>
                  <a:pt x="6869" y="36049"/>
                  <a:pt x="6900" y="38147"/>
                </a:cubicBezTo>
                <a:lnTo>
                  <a:pt x="6961" y="38147"/>
                </a:lnTo>
                <a:lnTo>
                  <a:pt x="7021" y="38208"/>
                </a:lnTo>
                <a:cubicBezTo>
                  <a:pt x="7052" y="38238"/>
                  <a:pt x="7052" y="38299"/>
                  <a:pt x="7021" y="38329"/>
                </a:cubicBezTo>
                <a:cubicBezTo>
                  <a:pt x="7021" y="38329"/>
                  <a:pt x="6991" y="38360"/>
                  <a:pt x="6961" y="38360"/>
                </a:cubicBezTo>
                <a:cubicBezTo>
                  <a:pt x="6961" y="38360"/>
                  <a:pt x="6930" y="38390"/>
                  <a:pt x="6930" y="38390"/>
                </a:cubicBezTo>
                <a:lnTo>
                  <a:pt x="6961" y="38420"/>
                </a:lnTo>
                <a:cubicBezTo>
                  <a:pt x="6961" y="38420"/>
                  <a:pt x="6961" y="38451"/>
                  <a:pt x="6961" y="38451"/>
                </a:cubicBezTo>
                <a:cubicBezTo>
                  <a:pt x="6991" y="38481"/>
                  <a:pt x="6991" y="38512"/>
                  <a:pt x="6961" y="38542"/>
                </a:cubicBezTo>
                <a:lnTo>
                  <a:pt x="6900" y="38542"/>
                </a:lnTo>
                <a:cubicBezTo>
                  <a:pt x="6930" y="40153"/>
                  <a:pt x="7082" y="41794"/>
                  <a:pt x="7447" y="43375"/>
                </a:cubicBezTo>
                <a:cubicBezTo>
                  <a:pt x="7477" y="43375"/>
                  <a:pt x="7508" y="43375"/>
                  <a:pt x="7508" y="43405"/>
                </a:cubicBezTo>
                <a:lnTo>
                  <a:pt x="7569" y="43496"/>
                </a:lnTo>
                <a:lnTo>
                  <a:pt x="7569" y="43527"/>
                </a:lnTo>
                <a:cubicBezTo>
                  <a:pt x="7569" y="43557"/>
                  <a:pt x="7538" y="43588"/>
                  <a:pt x="7508" y="43588"/>
                </a:cubicBezTo>
                <a:cubicBezTo>
                  <a:pt x="7964" y="45290"/>
                  <a:pt x="8724" y="46870"/>
                  <a:pt x="9787" y="48299"/>
                </a:cubicBezTo>
                <a:cubicBezTo>
                  <a:pt x="9787" y="48299"/>
                  <a:pt x="9818" y="48329"/>
                  <a:pt x="9848" y="48360"/>
                </a:cubicBezTo>
                <a:lnTo>
                  <a:pt x="9909" y="48390"/>
                </a:lnTo>
                <a:lnTo>
                  <a:pt x="9909" y="48420"/>
                </a:lnTo>
                <a:cubicBezTo>
                  <a:pt x="9909" y="48451"/>
                  <a:pt x="9909" y="48481"/>
                  <a:pt x="9909" y="48512"/>
                </a:cubicBezTo>
                <a:cubicBezTo>
                  <a:pt x="10973" y="49971"/>
                  <a:pt x="12401" y="51186"/>
                  <a:pt x="14043" y="52007"/>
                </a:cubicBezTo>
                <a:lnTo>
                  <a:pt x="14043" y="51946"/>
                </a:lnTo>
                <a:lnTo>
                  <a:pt x="14043" y="51916"/>
                </a:lnTo>
                <a:lnTo>
                  <a:pt x="14043" y="51886"/>
                </a:lnTo>
                <a:cubicBezTo>
                  <a:pt x="14073" y="51855"/>
                  <a:pt x="14104" y="51855"/>
                  <a:pt x="14104" y="51855"/>
                </a:cubicBezTo>
                <a:cubicBezTo>
                  <a:pt x="14134" y="51855"/>
                  <a:pt x="14164" y="51855"/>
                  <a:pt x="14164" y="51886"/>
                </a:cubicBezTo>
                <a:lnTo>
                  <a:pt x="14195" y="51886"/>
                </a:lnTo>
                <a:cubicBezTo>
                  <a:pt x="14256" y="51886"/>
                  <a:pt x="14286" y="51946"/>
                  <a:pt x="14256" y="51977"/>
                </a:cubicBezTo>
                <a:cubicBezTo>
                  <a:pt x="14256" y="52007"/>
                  <a:pt x="14225" y="52007"/>
                  <a:pt x="14225" y="52007"/>
                </a:cubicBezTo>
                <a:lnTo>
                  <a:pt x="14134" y="52007"/>
                </a:lnTo>
                <a:cubicBezTo>
                  <a:pt x="14134" y="52021"/>
                  <a:pt x="14128" y="52028"/>
                  <a:pt x="14119" y="52030"/>
                </a:cubicBezTo>
                <a:lnTo>
                  <a:pt x="14119" y="52030"/>
                </a:lnTo>
                <a:cubicBezTo>
                  <a:pt x="14956" y="52442"/>
                  <a:pt x="15823" y="52708"/>
                  <a:pt x="16748" y="52797"/>
                </a:cubicBezTo>
                <a:lnTo>
                  <a:pt x="16778" y="52767"/>
                </a:lnTo>
                <a:lnTo>
                  <a:pt x="16930" y="52767"/>
                </a:lnTo>
                <a:cubicBezTo>
                  <a:pt x="16961" y="52797"/>
                  <a:pt x="16991" y="52797"/>
                  <a:pt x="17022" y="52828"/>
                </a:cubicBezTo>
                <a:cubicBezTo>
                  <a:pt x="17250" y="52843"/>
                  <a:pt x="17485" y="52851"/>
                  <a:pt x="17725" y="52851"/>
                </a:cubicBezTo>
                <a:cubicBezTo>
                  <a:pt x="17964" y="52851"/>
                  <a:pt x="18207" y="52843"/>
                  <a:pt x="18450" y="52828"/>
                </a:cubicBezTo>
                <a:cubicBezTo>
                  <a:pt x="19636" y="50639"/>
                  <a:pt x="20821" y="48451"/>
                  <a:pt x="21976" y="46262"/>
                </a:cubicBezTo>
                <a:cubicBezTo>
                  <a:pt x="21215" y="46110"/>
                  <a:pt x="20477" y="45836"/>
                  <a:pt x="19796" y="45455"/>
                </a:cubicBezTo>
                <a:lnTo>
                  <a:pt x="19796" y="45455"/>
                </a:lnTo>
                <a:cubicBezTo>
                  <a:pt x="19802" y="45472"/>
                  <a:pt x="19800" y="45490"/>
                  <a:pt x="19788" y="45502"/>
                </a:cubicBezTo>
                <a:lnTo>
                  <a:pt x="19757" y="45502"/>
                </a:lnTo>
                <a:cubicBezTo>
                  <a:pt x="19757" y="45563"/>
                  <a:pt x="19696" y="45594"/>
                  <a:pt x="19666" y="45594"/>
                </a:cubicBezTo>
                <a:cubicBezTo>
                  <a:pt x="19636" y="45594"/>
                  <a:pt x="19636" y="45594"/>
                  <a:pt x="19605" y="45563"/>
                </a:cubicBezTo>
                <a:lnTo>
                  <a:pt x="19605" y="45533"/>
                </a:lnTo>
                <a:cubicBezTo>
                  <a:pt x="19605" y="45502"/>
                  <a:pt x="19605" y="45472"/>
                  <a:pt x="19605" y="45442"/>
                </a:cubicBezTo>
                <a:lnTo>
                  <a:pt x="19666" y="45411"/>
                </a:lnTo>
                <a:lnTo>
                  <a:pt x="19719" y="45411"/>
                </a:lnTo>
                <a:cubicBezTo>
                  <a:pt x="19070" y="45038"/>
                  <a:pt x="18475" y="44568"/>
                  <a:pt x="17964" y="44013"/>
                </a:cubicBezTo>
                <a:cubicBezTo>
                  <a:pt x="17964" y="44074"/>
                  <a:pt x="17933" y="44135"/>
                  <a:pt x="17873" y="44135"/>
                </a:cubicBezTo>
                <a:lnTo>
                  <a:pt x="17842" y="44135"/>
                </a:lnTo>
                <a:lnTo>
                  <a:pt x="17812" y="44074"/>
                </a:lnTo>
                <a:cubicBezTo>
                  <a:pt x="17782" y="44043"/>
                  <a:pt x="17782" y="44043"/>
                  <a:pt x="17812" y="44013"/>
                </a:cubicBezTo>
                <a:cubicBezTo>
                  <a:pt x="17782" y="43983"/>
                  <a:pt x="17782" y="43983"/>
                  <a:pt x="17812" y="43952"/>
                </a:cubicBezTo>
                <a:cubicBezTo>
                  <a:pt x="17812" y="43922"/>
                  <a:pt x="17812" y="43922"/>
                  <a:pt x="17812" y="43892"/>
                </a:cubicBezTo>
                <a:cubicBezTo>
                  <a:pt x="17022" y="43040"/>
                  <a:pt x="16353" y="42037"/>
                  <a:pt x="15897" y="40943"/>
                </a:cubicBezTo>
                <a:lnTo>
                  <a:pt x="15867" y="40974"/>
                </a:lnTo>
                <a:lnTo>
                  <a:pt x="15745" y="40974"/>
                </a:lnTo>
                <a:lnTo>
                  <a:pt x="15715" y="40913"/>
                </a:lnTo>
                <a:lnTo>
                  <a:pt x="15715" y="40882"/>
                </a:lnTo>
                <a:lnTo>
                  <a:pt x="15715" y="40852"/>
                </a:lnTo>
                <a:cubicBezTo>
                  <a:pt x="15684" y="40822"/>
                  <a:pt x="15684" y="40791"/>
                  <a:pt x="15715" y="40791"/>
                </a:cubicBezTo>
                <a:cubicBezTo>
                  <a:pt x="15715" y="40730"/>
                  <a:pt x="15745" y="40700"/>
                  <a:pt x="15775" y="40700"/>
                </a:cubicBezTo>
                <a:cubicBezTo>
                  <a:pt x="15380" y="39727"/>
                  <a:pt x="15137" y="38694"/>
                  <a:pt x="15015" y="37630"/>
                </a:cubicBezTo>
                <a:cubicBezTo>
                  <a:pt x="14985" y="37630"/>
                  <a:pt x="14955" y="37600"/>
                  <a:pt x="14924" y="37569"/>
                </a:cubicBezTo>
                <a:lnTo>
                  <a:pt x="14924" y="37539"/>
                </a:lnTo>
                <a:cubicBezTo>
                  <a:pt x="14924" y="37508"/>
                  <a:pt x="14955" y="37478"/>
                  <a:pt x="14955" y="37448"/>
                </a:cubicBezTo>
                <a:cubicBezTo>
                  <a:pt x="14985" y="37448"/>
                  <a:pt x="15015" y="37417"/>
                  <a:pt x="15015" y="37417"/>
                </a:cubicBezTo>
                <a:cubicBezTo>
                  <a:pt x="15015" y="37174"/>
                  <a:pt x="15015" y="36961"/>
                  <a:pt x="15015" y="36718"/>
                </a:cubicBezTo>
                <a:lnTo>
                  <a:pt x="15015" y="36688"/>
                </a:lnTo>
                <a:lnTo>
                  <a:pt x="15015" y="36657"/>
                </a:lnTo>
                <a:cubicBezTo>
                  <a:pt x="14985" y="35725"/>
                  <a:pt x="15045" y="34762"/>
                  <a:pt x="15164" y="33829"/>
                </a:cubicBezTo>
                <a:lnTo>
                  <a:pt x="15164" y="33829"/>
                </a:lnTo>
                <a:lnTo>
                  <a:pt x="15167" y="33831"/>
                </a:lnTo>
                <a:lnTo>
                  <a:pt x="15167" y="33800"/>
                </a:lnTo>
                <a:cubicBezTo>
                  <a:pt x="15166" y="33810"/>
                  <a:pt x="15165" y="33819"/>
                  <a:pt x="15164" y="33829"/>
                </a:cubicBezTo>
                <a:lnTo>
                  <a:pt x="15164" y="33829"/>
                </a:lnTo>
                <a:lnTo>
                  <a:pt x="15107" y="33800"/>
                </a:lnTo>
                <a:cubicBezTo>
                  <a:pt x="15107" y="33800"/>
                  <a:pt x="15076" y="33800"/>
                  <a:pt x="15046" y="33770"/>
                </a:cubicBezTo>
                <a:cubicBezTo>
                  <a:pt x="15015" y="33739"/>
                  <a:pt x="14985" y="33679"/>
                  <a:pt x="14985" y="33587"/>
                </a:cubicBezTo>
                <a:lnTo>
                  <a:pt x="14985" y="33496"/>
                </a:lnTo>
                <a:cubicBezTo>
                  <a:pt x="15015" y="33435"/>
                  <a:pt x="15076" y="33405"/>
                  <a:pt x="15137" y="33405"/>
                </a:cubicBezTo>
                <a:lnTo>
                  <a:pt x="15198" y="33435"/>
                </a:lnTo>
                <a:cubicBezTo>
                  <a:pt x="15623" y="30852"/>
                  <a:pt x="16566" y="28299"/>
                  <a:pt x="17538" y="25837"/>
                </a:cubicBezTo>
                <a:cubicBezTo>
                  <a:pt x="14803" y="24682"/>
                  <a:pt x="12523" y="22645"/>
                  <a:pt x="11094" y="20031"/>
                </a:cubicBezTo>
                <a:lnTo>
                  <a:pt x="11064" y="20031"/>
                </a:lnTo>
                <a:lnTo>
                  <a:pt x="11064" y="19970"/>
                </a:lnTo>
                <a:cubicBezTo>
                  <a:pt x="10760" y="19362"/>
                  <a:pt x="10487" y="18754"/>
                  <a:pt x="10274" y="18146"/>
                </a:cubicBezTo>
                <a:lnTo>
                  <a:pt x="10213" y="18146"/>
                </a:lnTo>
                <a:cubicBezTo>
                  <a:pt x="10183" y="18146"/>
                  <a:pt x="10183" y="18116"/>
                  <a:pt x="10152" y="18086"/>
                </a:cubicBezTo>
                <a:cubicBezTo>
                  <a:pt x="10152" y="18086"/>
                  <a:pt x="10152" y="18055"/>
                  <a:pt x="10152" y="18025"/>
                </a:cubicBezTo>
                <a:cubicBezTo>
                  <a:pt x="10152" y="17994"/>
                  <a:pt x="10122" y="17934"/>
                  <a:pt x="10152" y="17903"/>
                </a:cubicBezTo>
                <a:cubicBezTo>
                  <a:pt x="10091" y="17751"/>
                  <a:pt x="10031" y="17569"/>
                  <a:pt x="9970" y="17417"/>
                </a:cubicBezTo>
                <a:cubicBezTo>
                  <a:pt x="9453" y="15502"/>
                  <a:pt x="9332" y="13526"/>
                  <a:pt x="9696" y="11581"/>
                </a:cubicBezTo>
                <a:lnTo>
                  <a:pt x="9696" y="11581"/>
                </a:lnTo>
                <a:cubicBezTo>
                  <a:pt x="9666" y="11611"/>
                  <a:pt x="9605" y="11611"/>
                  <a:pt x="9575" y="11642"/>
                </a:cubicBezTo>
                <a:lnTo>
                  <a:pt x="9514" y="11642"/>
                </a:lnTo>
                <a:cubicBezTo>
                  <a:pt x="9483" y="11611"/>
                  <a:pt x="9453" y="11611"/>
                  <a:pt x="9423" y="11581"/>
                </a:cubicBezTo>
                <a:cubicBezTo>
                  <a:pt x="9392" y="11551"/>
                  <a:pt x="9392" y="11490"/>
                  <a:pt x="9392" y="11459"/>
                </a:cubicBezTo>
                <a:lnTo>
                  <a:pt x="9392" y="11429"/>
                </a:lnTo>
                <a:lnTo>
                  <a:pt x="9423" y="11429"/>
                </a:lnTo>
                <a:cubicBezTo>
                  <a:pt x="9423" y="11399"/>
                  <a:pt x="9423" y="11399"/>
                  <a:pt x="9453" y="11368"/>
                </a:cubicBezTo>
                <a:cubicBezTo>
                  <a:pt x="9468" y="11353"/>
                  <a:pt x="9476" y="11345"/>
                  <a:pt x="9480" y="11345"/>
                </a:cubicBezTo>
                <a:cubicBezTo>
                  <a:pt x="9483" y="11345"/>
                  <a:pt x="9483" y="11353"/>
                  <a:pt x="9483" y="11368"/>
                </a:cubicBezTo>
                <a:lnTo>
                  <a:pt x="9483" y="11338"/>
                </a:lnTo>
                <a:lnTo>
                  <a:pt x="9544" y="11338"/>
                </a:lnTo>
                <a:cubicBezTo>
                  <a:pt x="9544" y="11338"/>
                  <a:pt x="9575" y="11338"/>
                  <a:pt x="9575" y="11368"/>
                </a:cubicBezTo>
                <a:cubicBezTo>
                  <a:pt x="9635" y="11368"/>
                  <a:pt x="9696" y="11399"/>
                  <a:pt x="9727" y="11459"/>
                </a:cubicBezTo>
                <a:cubicBezTo>
                  <a:pt x="10031" y="9727"/>
                  <a:pt x="10699" y="8055"/>
                  <a:pt x="11642" y="6596"/>
                </a:cubicBezTo>
                <a:lnTo>
                  <a:pt x="11885" y="6262"/>
                </a:lnTo>
                <a:cubicBezTo>
                  <a:pt x="12614" y="5259"/>
                  <a:pt x="13526" y="4013"/>
                  <a:pt x="12949" y="2918"/>
                </a:cubicBezTo>
                <a:cubicBezTo>
                  <a:pt x="12584" y="2158"/>
                  <a:pt x="11642" y="1854"/>
                  <a:pt x="10821" y="1642"/>
                </a:cubicBezTo>
                <a:lnTo>
                  <a:pt x="4833"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
          <p:cNvGrpSpPr/>
          <p:nvPr/>
        </p:nvGrpSpPr>
        <p:grpSpPr>
          <a:xfrm rot="-158638">
            <a:off x="1552161" y="4341534"/>
            <a:ext cx="798232" cy="1450095"/>
            <a:chOff x="4305925" y="935225"/>
            <a:chExt cx="679375" cy="1234175"/>
          </a:xfrm>
        </p:grpSpPr>
        <p:sp>
          <p:nvSpPr>
            <p:cNvPr id="139" name="Google Shape;139;p2"/>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2"/>
          <p:cNvSpPr/>
          <p:nvPr/>
        </p:nvSpPr>
        <p:spPr>
          <a:xfrm>
            <a:off x="4082273" y="4562139"/>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2"/>
          <p:cNvGrpSpPr/>
          <p:nvPr/>
        </p:nvGrpSpPr>
        <p:grpSpPr>
          <a:xfrm rot="1089580">
            <a:off x="2429414" y="4349410"/>
            <a:ext cx="1152419" cy="1198037"/>
            <a:chOff x="2230675" y="3995775"/>
            <a:chExt cx="572200" cy="594850"/>
          </a:xfrm>
        </p:grpSpPr>
        <p:sp>
          <p:nvSpPr>
            <p:cNvPr id="149" name="Google Shape;149;p2"/>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108"/>
        <p:cNvGrpSpPr/>
        <p:nvPr/>
      </p:nvGrpSpPr>
      <p:grpSpPr>
        <a:xfrm>
          <a:off x="0" y="0"/>
          <a:ext cx="0" cy="0"/>
          <a:chOff x="0" y="0"/>
          <a:chExt cx="0" cy="0"/>
        </a:xfrm>
      </p:grpSpPr>
      <p:sp>
        <p:nvSpPr>
          <p:cNvPr id="1109" name="Google Shape;1109;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10" name="Google Shape;1110;p16"/>
          <p:cNvSpPr txBox="1">
            <a:spLocks noGrp="1"/>
          </p:cNvSpPr>
          <p:nvPr>
            <p:ph type="subTitle" idx="1"/>
          </p:nvPr>
        </p:nvSpPr>
        <p:spPr>
          <a:xfrm>
            <a:off x="714302"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1" name="Google Shape;1111;p16"/>
          <p:cNvSpPr txBox="1">
            <a:spLocks noGrp="1"/>
          </p:cNvSpPr>
          <p:nvPr>
            <p:ph type="title" idx="2"/>
          </p:nvPr>
        </p:nvSpPr>
        <p:spPr>
          <a:xfrm>
            <a:off x="714302"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12" name="Google Shape;1112;p16"/>
          <p:cNvSpPr txBox="1">
            <a:spLocks noGrp="1"/>
          </p:cNvSpPr>
          <p:nvPr>
            <p:ph type="subTitle" idx="3"/>
          </p:nvPr>
        </p:nvSpPr>
        <p:spPr>
          <a:xfrm>
            <a:off x="3386400"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16"/>
          <p:cNvSpPr txBox="1">
            <a:spLocks noGrp="1"/>
          </p:cNvSpPr>
          <p:nvPr>
            <p:ph type="title" idx="4"/>
          </p:nvPr>
        </p:nvSpPr>
        <p:spPr>
          <a:xfrm>
            <a:off x="3386400"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14" name="Google Shape;1114;p16"/>
          <p:cNvSpPr txBox="1">
            <a:spLocks noGrp="1"/>
          </p:cNvSpPr>
          <p:nvPr>
            <p:ph type="subTitle" idx="5"/>
          </p:nvPr>
        </p:nvSpPr>
        <p:spPr>
          <a:xfrm>
            <a:off x="6058498" y="4070751"/>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16"/>
          <p:cNvSpPr txBox="1">
            <a:spLocks noGrp="1"/>
          </p:cNvSpPr>
          <p:nvPr>
            <p:ph type="title" idx="6"/>
          </p:nvPr>
        </p:nvSpPr>
        <p:spPr>
          <a:xfrm>
            <a:off x="6058498" y="3631680"/>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16" name="Google Shape;1116;p16"/>
          <p:cNvSpPr txBox="1">
            <a:spLocks noGrp="1"/>
          </p:cNvSpPr>
          <p:nvPr>
            <p:ph type="subTitle" idx="7"/>
          </p:nvPr>
        </p:nvSpPr>
        <p:spPr>
          <a:xfrm>
            <a:off x="714302"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7" name="Google Shape;1117;p16"/>
          <p:cNvSpPr txBox="1">
            <a:spLocks noGrp="1"/>
          </p:cNvSpPr>
          <p:nvPr>
            <p:ph type="title" idx="8"/>
          </p:nvPr>
        </p:nvSpPr>
        <p:spPr>
          <a:xfrm>
            <a:off x="714302"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18" name="Google Shape;1118;p16"/>
          <p:cNvSpPr txBox="1">
            <a:spLocks noGrp="1"/>
          </p:cNvSpPr>
          <p:nvPr>
            <p:ph type="subTitle" idx="9"/>
          </p:nvPr>
        </p:nvSpPr>
        <p:spPr>
          <a:xfrm>
            <a:off x="3386400"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9" name="Google Shape;1119;p16"/>
          <p:cNvSpPr txBox="1">
            <a:spLocks noGrp="1"/>
          </p:cNvSpPr>
          <p:nvPr>
            <p:ph type="title" idx="13"/>
          </p:nvPr>
        </p:nvSpPr>
        <p:spPr>
          <a:xfrm>
            <a:off x="3386400"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20" name="Google Shape;1120;p16"/>
          <p:cNvSpPr txBox="1">
            <a:spLocks noGrp="1"/>
          </p:cNvSpPr>
          <p:nvPr>
            <p:ph type="subTitle" idx="14"/>
          </p:nvPr>
        </p:nvSpPr>
        <p:spPr>
          <a:xfrm>
            <a:off x="6058498" y="2277076"/>
            <a:ext cx="23712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1" name="Google Shape;1121;p16"/>
          <p:cNvSpPr txBox="1">
            <a:spLocks noGrp="1"/>
          </p:cNvSpPr>
          <p:nvPr>
            <p:ph type="title" idx="15"/>
          </p:nvPr>
        </p:nvSpPr>
        <p:spPr>
          <a:xfrm>
            <a:off x="6058498" y="1838005"/>
            <a:ext cx="2371200" cy="36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solidFill>
                  <a:schemeClr val="lt2"/>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grpSp>
        <p:nvGrpSpPr>
          <p:cNvPr id="1122" name="Google Shape;1122;p16"/>
          <p:cNvGrpSpPr/>
          <p:nvPr/>
        </p:nvGrpSpPr>
        <p:grpSpPr>
          <a:xfrm rot="-9630676">
            <a:off x="7978706" y="-416632"/>
            <a:ext cx="1654209" cy="2406380"/>
            <a:chOff x="5010350" y="324325"/>
            <a:chExt cx="787275" cy="1145250"/>
          </a:xfrm>
        </p:grpSpPr>
        <p:sp>
          <p:nvSpPr>
            <p:cNvPr id="1123" name="Google Shape;1123;p16"/>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16"/>
          <p:cNvGrpSpPr/>
          <p:nvPr/>
        </p:nvGrpSpPr>
        <p:grpSpPr>
          <a:xfrm rot="10800000">
            <a:off x="7120858" y="-504624"/>
            <a:ext cx="1179981" cy="1234572"/>
            <a:chOff x="5191975" y="2977100"/>
            <a:chExt cx="583600" cy="610600"/>
          </a:xfrm>
        </p:grpSpPr>
        <p:sp>
          <p:nvSpPr>
            <p:cNvPr id="1146" name="Google Shape;1146;p16"/>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16"/>
          <p:cNvGrpSpPr/>
          <p:nvPr/>
        </p:nvGrpSpPr>
        <p:grpSpPr>
          <a:xfrm rot="-3132894">
            <a:off x="7889859" y="4415758"/>
            <a:ext cx="1411345" cy="1096973"/>
            <a:chOff x="1344625" y="1399925"/>
            <a:chExt cx="1262200" cy="981050"/>
          </a:xfrm>
        </p:grpSpPr>
        <p:sp>
          <p:nvSpPr>
            <p:cNvPr id="1152" name="Google Shape;1152;p16"/>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16"/>
          <p:cNvGrpSpPr/>
          <p:nvPr/>
        </p:nvGrpSpPr>
        <p:grpSpPr>
          <a:xfrm rot="10484126">
            <a:off x="3442058" y="-501948"/>
            <a:ext cx="349934" cy="1229213"/>
            <a:chOff x="4081750" y="357675"/>
            <a:chExt cx="240150" cy="843575"/>
          </a:xfrm>
        </p:grpSpPr>
        <p:sp>
          <p:nvSpPr>
            <p:cNvPr id="1174" name="Google Shape;1174;p16"/>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6" name="Google Shape;1176;p16"/>
          <p:cNvGrpSpPr/>
          <p:nvPr/>
        </p:nvGrpSpPr>
        <p:grpSpPr>
          <a:xfrm rot="514100">
            <a:off x="8482073" y="3750813"/>
            <a:ext cx="1036746" cy="780765"/>
            <a:chOff x="6601575" y="362500"/>
            <a:chExt cx="600325" cy="452100"/>
          </a:xfrm>
        </p:grpSpPr>
        <p:sp>
          <p:nvSpPr>
            <p:cNvPr id="1177" name="Google Shape;1177;p16"/>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16"/>
          <p:cNvSpPr/>
          <p:nvPr/>
        </p:nvSpPr>
        <p:spPr>
          <a:xfrm>
            <a:off x="5568423" y="2777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8706030" y="2853024"/>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1999688" y="150595"/>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330823" y="1520254"/>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16"/>
          <p:cNvGrpSpPr/>
          <p:nvPr/>
        </p:nvGrpSpPr>
        <p:grpSpPr>
          <a:xfrm rot="1503841">
            <a:off x="-1228512" y="2254985"/>
            <a:ext cx="2362792" cy="2801025"/>
            <a:chOff x="2899900" y="1153850"/>
            <a:chExt cx="1266225" cy="1501075"/>
          </a:xfrm>
        </p:grpSpPr>
        <p:sp>
          <p:nvSpPr>
            <p:cNvPr id="1187" name="Google Shape;1187;p16"/>
            <p:cNvSpPr/>
            <p:nvPr/>
          </p:nvSpPr>
          <p:spPr>
            <a:xfrm>
              <a:off x="3432050" y="1587250"/>
              <a:ext cx="444575" cy="412650"/>
            </a:xfrm>
            <a:custGeom>
              <a:avLst/>
              <a:gdLst/>
              <a:ahLst/>
              <a:cxnLst/>
              <a:rect l="l" t="t" r="r" b="b"/>
              <a:pathLst>
                <a:path w="17783" h="16506" extrusionOk="0">
                  <a:moveTo>
                    <a:pt x="11642" y="1"/>
                  </a:moveTo>
                  <a:cubicBezTo>
                    <a:pt x="9363" y="2280"/>
                    <a:pt x="4469" y="6809"/>
                    <a:pt x="1" y="8238"/>
                  </a:cubicBezTo>
                  <a:cubicBezTo>
                    <a:pt x="852" y="8572"/>
                    <a:pt x="1672" y="8967"/>
                    <a:pt x="2432" y="9484"/>
                  </a:cubicBezTo>
                  <a:cubicBezTo>
                    <a:pt x="4712" y="11065"/>
                    <a:pt x="5897" y="13679"/>
                    <a:pt x="6384" y="16505"/>
                  </a:cubicBezTo>
                  <a:cubicBezTo>
                    <a:pt x="8556" y="16009"/>
                    <a:pt x="11221" y="15555"/>
                    <a:pt x="13640" y="15555"/>
                  </a:cubicBezTo>
                  <a:cubicBezTo>
                    <a:pt x="14776" y="15555"/>
                    <a:pt x="15858" y="15655"/>
                    <a:pt x="16809" y="15898"/>
                  </a:cubicBezTo>
                  <a:lnTo>
                    <a:pt x="16809" y="15837"/>
                  </a:lnTo>
                  <a:cubicBezTo>
                    <a:pt x="17053" y="13831"/>
                    <a:pt x="17691" y="11855"/>
                    <a:pt x="17721" y="9818"/>
                  </a:cubicBezTo>
                  <a:cubicBezTo>
                    <a:pt x="17782" y="6718"/>
                    <a:pt x="16475" y="3739"/>
                    <a:pt x="14195" y="1642"/>
                  </a:cubicBezTo>
                  <a:cubicBezTo>
                    <a:pt x="13436" y="973"/>
                    <a:pt x="12584" y="426"/>
                    <a:pt x="11642" y="1"/>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3220050" y="1166275"/>
              <a:ext cx="250025" cy="518275"/>
            </a:xfrm>
            <a:custGeom>
              <a:avLst/>
              <a:gdLst/>
              <a:ahLst/>
              <a:cxnLst/>
              <a:rect l="l" t="t" r="r" b="b"/>
              <a:pathLst>
                <a:path w="10001" h="20731" extrusionOk="0">
                  <a:moveTo>
                    <a:pt x="3192" y="1"/>
                  </a:moveTo>
                  <a:cubicBezTo>
                    <a:pt x="2766" y="2645"/>
                    <a:pt x="1976" y="6444"/>
                    <a:pt x="699" y="9302"/>
                  </a:cubicBezTo>
                  <a:cubicBezTo>
                    <a:pt x="791" y="9423"/>
                    <a:pt x="912" y="9514"/>
                    <a:pt x="1003" y="9636"/>
                  </a:cubicBezTo>
                  <a:cubicBezTo>
                    <a:pt x="1338" y="10153"/>
                    <a:pt x="1490" y="10761"/>
                    <a:pt x="1490" y="11399"/>
                  </a:cubicBezTo>
                  <a:cubicBezTo>
                    <a:pt x="1611" y="14560"/>
                    <a:pt x="0" y="17934"/>
                    <a:pt x="1338" y="20730"/>
                  </a:cubicBezTo>
                  <a:cubicBezTo>
                    <a:pt x="2189" y="17721"/>
                    <a:pt x="6748" y="14682"/>
                    <a:pt x="9818" y="12949"/>
                  </a:cubicBezTo>
                  <a:cubicBezTo>
                    <a:pt x="9818" y="12888"/>
                    <a:pt x="9818" y="12858"/>
                    <a:pt x="9818" y="12827"/>
                  </a:cubicBezTo>
                  <a:cubicBezTo>
                    <a:pt x="10000" y="8663"/>
                    <a:pt x="9241" y="4013"/>
                    <a:pt x="5988" y="1429"/>
                  </a:cubicBezTo>
                  <a:cubicBezTo>
                    <a:pt x="5137" y="791"/>
                    <a:pt x="4195" y="304"/>
                    <a:pt x="319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3594675" y="2154125"/>
              <a:ext cx="522825" cy="500800"/>
            </a:xfrm>
            <a:custGeom>
              <a:avLst/>
              <a:gdLst/>
              <a:ahLst/>
              <a:cxnLst/>
              <a:rect l="l" t="t" r="r" b="b"/>
              <a:pathLst>
                <a:path w="20913" h="20032" extrusionOk="0">
                  <a:moveTo>
                    <a:pt x="12858" y="1"/>
                  </a:moveTo>
                  <a:cubicBezTo>
                    <a:pt x="10274" y="3344"/>
                    <a:pt x="3769" y="5837"/>
                    <a:pt x="0" y="7083"/>
                  </a:cubicBezTo>
                  <a:cubicBezTo>
                    <a:pt x="61" y="7812"/>
                    <a:pt x="183" y="8572"/>
                    <a:pt x="335" y="9302"/>
                  </a:cubicBezTo>
                  <a:cubicBezTo>
                    <a:pt x="1668" y="14999"/>
                    <a:pt x="7805" y="20032"/>
                    <a:pt x="13475" y="20032"/>
                  </a:cubicBezTo>
                  <a:cubicBezTo>
                    <a:pt x="13492" y="20032"/>
                    <a:pt x="13509" y="20032"/>
                    <a:pt x="13526" y="20031"/>
                  </a:cubicBezTo>
                  <a:cubicBezTo>
                    <a:pt x="14712" y="15989"/>
                    <a:pt x="17599" y="7387"/>
                    <a:pt x="20913" y="5624"/>
                  </a:cubicBezTo>
                  <a:cubicBezTo>
                    <a:pt x="20092" y="4135"/>
                    <a:pt x="18876" y="2919"/>
                    <a:pt x="17417" y="2128"/>
                  </a:cubicBezTo>
                  <a:cubicBezTo>
                    <a:pt x="15928" y="1308"/>
                    <a:pt x="14226" y="882"/>
                    <a:pt x="12858"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2933575" y="1192875"/>
              <a:ext cx="125400" cy="155050"/>
            </a:xfrm>
            <a:custGeom>
              <a:avLst/>
              <a:gdLst/>
              <a:ahLst/>
              <a:cxnLst/>
              <a:rect l="l" t="t" r="r" b="b"/>
              <a:pathLst>
                <a:path w="5016" h="6202" extrusionOk="0">
                  <a:moveTo>
                    <a:pt x="4438" y="0"/>
                  </a:moveTo>
                  <a:cubicBezTo>
                    <a:pt x="4043" y="152"/>
                    <a:pt x="3617" y="335"/>
                    <a:pt x="3222" y="547"/>
                  </a:cubicBezTo>
                  <a:cubicBezTo>
                    <a:pt x="2280" y="973"/>
                    <a:pt x="1337" y="1490"/>
                    <a:pt x="760" y="2310"/>
                  </a:cubicBezTo>
                  <a:cubicBezTo>
                    <a:pt x="152" y="3131"/>
                    <a:pt x="0" y="4377"/>
                    <a:pt x="638" y="5168"/>
                  </a:cubicBezTo>
                  <a:cubicBezTo>
                    <a:pt x="1307" y="5958"/>
                    <a:pt x="2493" y="6019"/>
                    <a:pt x="3556" y="6079"/>
                  </a:cubicBezTo>
                  <a:cubicBezTo>
                    <a:pt x="4043" y="6079"/>
                    <a:pt x="4529" y="6140"/>
                    <a:pt x="5015" y="6201"/>
                  </a:cubicBezTo>
                  <a:cubicBezTo>
                    <a:pt x="4711" y="4134"/>
                    <a:pt x="4499" y="2067"/>
                    <a:pt x="4438" y="0"/>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3044500" y="1153850"/>
              <a:ext cx="255350" cy="244975"/>
            </a:xfrm>
            <a:custGeom>
              <a:avLst/>
              <a:gdLst/>
              <a:ahLst/>
              <a:cxnLst/>
              <a:rect l="l" t="t" r="r" b="b"/>
              <a:pathLst>
                <a:path w="10214" h="9799" extrusionOk="0">
                  <a:moveTo>
                    <a:pt x="7005" y="1"/>
                  </a:moveTo>
                  <a:cubicBezTo>
                    <a:pt x="4674" y="1"/>
                    <a:pt x="2226" y="634"/>
                    <a:pt x="1" y="1561"/>
                  </a:cubicBezTo>
                  <a:cubicBezTo>
                    <a:pt x="92" y="3628"/>
                    <a:pt x="274" y="5695"/>
                    <a:pt x="609" y="7762"/>
                  </a:cubicBezTo>
                  <a:cubicBezTo>
                    <a:pt x="2524" y="7975"/>
                    <a:pt x="4439" y="8400"/>
                    <a:pt x="6262" y="9039"/>
                  </a:cubicBezTo>
                  <a:cubicBezTo>
                    <a:pt x="6779" y="9191"/>
                    <a:pt x="7265" y="9434"/>
                    <a:pt x="7721" y="9799"/>
                  </a:cubicBezTo>
                  <a:cubicBezTo>
                    <a:pt x="8998" y="6911"/>
                    <a:pt x="9788" y="3142"/>
                    <a:pt x="10214" y="467"/>
                  </a:cubicBezTo>
                  <a:cubicBezTo>
                    <a:pt x="9195" y="144"/>
                    <a:pt x="8113" y="1"/>
                    <a:pt x="700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3587075" y="1976100"/>
              <a:ext cx="328300" cy="355100"/>
            </a:xfrm>
            <a:custGeom>
              <a:avLst/>
              <a:gdLst/>
              <a:ahLst/>
              <a:cxnLst/>
              <a:rect l="l" t="t" r="r" b="b"/>
              <a:pathLst>
                <a:path w="13132" h="14204" extrusionOk="0">
                  <a:moveTo>
                    <a:pt x="7439" y="1"/>
                  </a:moveTo>
                  <a:cubicBezTo>
                    <a:pt x="5020" y="1"/>
                    <a:pt x="2355" y="455"/>
                    <a:pt x="183" y="951"/>
                  </a:cubicBezTo>
                  <a:cubicBezTo>
                    <a:pt x="396" y="2137"/>
                    <a:pt x="487" y="3353"/>
                    <a:pt x="487" y="4538"/>
                  </a:cubicBezTo>
                  <a:cubicBezTo>
                    <a:pt x="487" y="7760"/>
                    <a:pt x="0" y="11012"/>
                    <a:pt x="304" y="14204"/>
                  </a:cubicBezTo>
                  <a:cubicBezTo>
                    <a:pt x="4043" y="12958"/>
                    <a:pt x="10548" y="10465"/>
                    <a:pt x="13131" y="7122"/>
                  </a:cubicBezTo>
                  <a:cubicBezTo>
                    <a:pt x="12645" y="6818"/>
                    <a:pt x="12219" y="6453"/>
                    <a:pt x="11855" y="6058"/>
                  </a:cubicBezTo>
                  <a:cubicBezTo>
                    <a:pt x="10548" y="4538"/>
                    <a:pt x="10365" y="2319"/>
                    <a:pt x="10608" y="344"/>
                  </a:cubicBezTo>
                  <a:cubicBezTo>
                    <a:pt x="9657" y="101"/>
                    <a:pt x="8575" y="1"/>
                    <a:pt x="7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3932075" y="2294700"/>
              <a:ext cx="234050" cy="360225"/>
            </a:xfrm>
            <a:custGeom>
              <a:avLst/>
              <a:gdLst/>
              <a:ahLst/>
              <a:cxnLst/>
              <a:rect l="l" t="t" r="r" b="b"/>
              <a:pathLst>
                <a:path w="9362" h="14409" extrusionOk="0">
                  <a:moveTo>
                    <a:pt x="7417" y="1"/>
                  </a:moveTo>
                  <a:cubicBezTo>
                    <a:pt x="4103" y="1764"/>
                    <a:pt x="1216" y="10366"/>
                    <a:pt x="0" y="14408"/>
                  </a:cubicBezTo>
                  <a:cubicBezTo>
                    <a:pt x="2918" y="14378"/>
                    <a:pt x="5684" y="13041"/>
                    <a:pt x="7599" y="9758"/>
                  </a:cubicBezTo>
                  <a:cubicBezTo>
                    <a:pt x="9362" y="6779"/>
                    <a:pt x="9119" y="2949"/>
                    <a:pt x="7417"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3253475" y="1490000"/>
              <a:ext cx="469650" cy="303200"/>
            </a:xfrm>
            <a:custGeom>
              <a:avLst/>
              <a:gdLst/>
              <a:ahLst/>
              <a:cxnLst/>
              <a:rect l="l" t="t" r="r" b="b"/>
              <a:pathLst>
                <a:path w="18786" h="12128" extrusionOk="0">
                  <a:moveTo>
                    <a:pt x="8481" y="0"/>
                  </a:moveTo>
                  <a:lnTo>
                    <a:pt x="8481" y="0"/>
                  </a:lnTo>
                  <a:cubicBezTo>
                    <a:pt x="5411" y="1733"/>
                    <a:pt x="882" y="4772"/>
                    <a:pt x="1" y="7781"/>
                  </a:cubicBezTo>
                  <a:cubicBezTo>
                    <a:pt x="61" y="7873"/>
                    <a:pt x="92" y="7964"/>
                    <a:pt x="153" y="8055"/>
                  </a:cubicBezTo>
                  <a:cubicBezTo>
                    <a:pt x="1490" y="10487"/>
                    <a:pt x="4469" y="11094"/>
                    <a:pt x="7144" y="12128"/>
                  </a:cubicBezTo>
                  <a:cubicBezTo>
                    <a:pt x="11612" y="10669"/>
                    <a:pt x="16506" y="6170"/>
                    <a:pt x="18785" y="3860"/>
                  </a:cubicBezTo>
                  <a:cubicBezTo>
                    <a:pt x="17353" y="3179"/>
                    <a:pt x="15776" y="2825"/>
                    <a:pt x="14194" y="2825"/>
                  </a:cubicBezTo>
                  <a:cubicBezTo>
                    <a:pt x="13727" y="2825"/>
                    <a:pt x="13261" y="2856"/>
                    <a:pt x="12797" y="2918"/>
                  </a:cubicBezTo>
                  <a:cubicBezTo>
                    <a:pt x="12185" y="3008"/>
                    <a:pt x="11509" y="3119"/>
                    <a:pt x="10876" y="3119"/>
                  </a:cubicBezTo>
                  <a:cubicBezTo>
                    <a:pt x="10441" y="3119"/>
                    <a:pt x="10026" y="3067"/>
                    <a:pt x="9666" y="2918"/>
                  </a:cubicBezTo>
                  <a:cubicBezTo>
                    <a:pt x="9393" y="2796"/>
                    <a:pt x="9150" y="2614"/>
                    <a:pt x="8967" y="2401"/>
                  </a:cubicBezTo>
                  <a:cubicBezTo>
                    <a:pt x="8420" y="1763"/>
                    <a:pt x="8451" y="821"/>
                    <a:pt x="8481"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2899900" y="1234850"/>
              <a:ext cx="1248000" cy="1407150"/>
            </a:xfrm>
            <a:custGeom>
              <a:avLst/>
              <a:gdLst/>
              <a:ahLst/>
              <a:cxnLst/>
              <a:rect l="l" t="t" r="r" b="b"/>
              <a:pathLst>
                <a:path w="49920" h="56286" extrusionOk="0">
                  <a:moveTo>
                    <a:pt x="8141" y="0"/>
                  </a:moveTo>
                  <a:cubicBezTo>
                    <a:pt x="3737" y="0"/>
                    <a:pt x="265" y="2626"/>
                    <a:pt x="222" y="2668"/>
                  </a:cubicBezTo>
                  <a:cubicBezTo>
                    <a:pt x="0" y="2890"/>
                    <a:pt x="179" y="3212"/>
                    <a:pt x="416" y="3212"/>
                  </a:cubicBezTo>
                  <a:cubicBezTo>
                    <a:pt x="471" y="3212"/>
                    <a:pt x="530" y="3194"/>
                    <a:pt x="587" y="3154"/>
                  </a:cubicBezTo>
                  <a:cubicBezTo>
                    <a:pt x="629" y="3133"/>
                    <a:pt x="3938" y="637"/>
                    <a:pt x="8123" y="637"/>
                  </a:cubicBezTo>
                  <a:cubicBezTo>
                    <a:pt x="9967" y="637"/>
                    <a:pt x="11981" y="1122"/>
                    <a:pt x="13961" y="2516"/>
                  </a:cubicBezTo>
                  <a:cubicBezTo>
                    <a:pt x="17001" y="4644"/>
                    <a:pt x="17092" y="7622"/>
                    <a:pt x="17183" y="10510"/>
                  </a:cubicBezTo>
                  <a:cubicBezTo>
                    <a:pt x="17305" y="13793"/>
                    <a:pt x="17396" y="16923"/>
                    <a:pt x="22016" y="18048"/>
                  </a:cubicBezTo>
                  <a:cubicBezTo>
                    <a:pt x="30527" y="20176"/>
                    <a:pt x="34205" y="22851"/>
                    <a:pt x="33506" y="33033"/>
                  </a:cubicBezTo>
                  <a:cubicBezTo>
                    <a:pt x="32989" y="40146"/>
                    <a:pt x="38491" y="45131"/>
                    <a:pt x="43324" y="49538"/>
                  </a:cubicBezTo>
                  <a:cubicBezTo>
                    <a:pt x="45816" y="51818"/>
                    <a:pt x="48187" y="53976"/>
                    <a:pt x="49281" y="56134"/>
                  </a:cubicBezTo>
                  <a:cubicBezTo>
                    <a:pt x="49342" y="56225"/>
                    <a:pt x="49433" y="56286"/>
                    <a:pt x="49555" y="56286"/>
                  </a:cubicBezTo>
                  <a:cubicBezTo>
                    <a:pt x="49615" y="56286"/>
                    <a:pt x="49646" y="56286"/>
                    <a:pt x="49707" y="56255"/>
                  </a:cubicBezTo>
                  <a:cubicBezTo>
                    <a:pt x="49859" y="56164"/>
                    <a:pt x="49919" y="55982"/>
                    <a:pt x="49828" y="55830"/>
                  </a:cubicBezTo>
                  <a:cubicBezTo>
                    <a:pt x="48704" y="53611"/>
                    <a:pt x="46302" y="51392"/>
                    <a:pt x="43749" y="49082"/>
                  </a:cubicBezTo>
                  <a:cubicBezTo>
                    <a:pt x="39007" y="44766"/>
                    <a:pt x="33658" y="39903"/>
                    <a:pt x="34114" y="33064"/>
                  </a:cubicBezTo>
                  <a:cubicBezTo>
                    <a:pt x="34874" y="22425"/>
                    <a:pt x="31044" y="19659"/>
                    <a:pt x="22168" y="17440"/>
                  </a:cubicBezTo>
                  <a:cubicBezTo>
                    <a:pt x="18034" y="16407"/>
                    <a:pt x="17943" y="13671"/>
                    <a:pt x="17822" y="10480"/>
                  </a:cubicBezTo>
                  <a:cubicBezTo>
                    <a:pt x="17730" y="7592"/>
                    <a:pt x="17639" y="4340"/>
                    <a:pt x="14326" y="1999"/>
                  </a:cubicBezTo>
                  <a:cubicBezTo>
                    <a:pt x="12226" y="515"/>
                    <a:pt x="10092" y="0"/>
                    <a:pt x="81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6" name="Google Shape;1196;p16"/>
          <p:cNvSpPr/>
          <p:nvPr/>
        </p:nvSpPr>
        <p:spPr>
          <a:xfrm>
            <a:off x="3336536" y="48212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390"/>
        <p:cNvGrpSpPr/>
        <p:nvPr/>
      </p:nvGrpSpPr>
      <p:grpSpPr>
        <a:xfrm>
          <a:off x="0" y="0"/>
          <a:ext cx="0" cy="0"/>
          <a:chOff x="0" y="0"/>
          <a:chExt cx="0" cy="0"/>
        </a:xfrm>
      </p:grpSpPr>
      <p:grpSp>
        <p:nvGrpSpPr>
          <p:cNvPr id="1391" name="Google Shape;1391;p19"/>
          <p:cNvGrpSpPr/>
          <p:nvPr/>
        </p:nvGrpSpPr>
        <p:grpSpPr>
          <a:xfrm rot="9905139">
            <a:off x="2129613" y="-507221"/>
            <a:ext cx="1386397" cy="1441261"/>
            <a:chOff x="2230675" y="3995775"/>
            <a:chExt cx="572200" cy="594850"/>
          </a:xfrm>
        </p:grpSpPr>
        <p:sp>
          <p:nvSpPr>
            <p:cNvPr id="1392" name="Google Shape;1392;p19"/>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9"/>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19"/>
          <p:cNvGrpSpPr/>
          <p:nvPr/>
        </p:nvGrpSpPr>
        <p:grpSpPr>
          <a:xfrm rot="-1625804">
            <a:off x="6918168" y="3158998"/>
            <a:ext cx="1654249" cy="2406438"/>
            <a:chOff x="5010350" y="324325"/>
            <a:chExt cx="787275" cy="1145250"/>
          </a:xfrm>
        </p:grpSpPr>
        <p:sp>
          <p:nvSpPr>
            <p:cNvPr id="1395" name="Google Shape;1395;p19"/>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9"/>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9"/>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9"/>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9"/>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9"/>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9"/>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9"/>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9"/>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9"/>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9"/>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9"/>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9"/>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9"/>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9"/>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9"/>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9"/>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9"/>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9"/>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9"/>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9"/>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9"/>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19"/>
          <p:cNvGrpSpPr/>
          <p:nvPr/>
        </p:nvGrpSpPr>
        <p:grpSpPr>
          <a:xfrm rot="-1503841" flipH="1">
            <a:off x="8062026" y="2254997"/>
            <a:ext cx="2362792" cy="2801025"/>
            <a:chOff x="2899900" y="1153850"/>
            <a:chExt cx="1266225" cy="1501075"/>
          </a:xfrm>
        </p:grpSpPr>
        <p:sp>
          <p:nvSpPr>
            <p:cNvPr id="1418" name="Google Shape;1418;p19"/>
            <p:cNvSpPr/>
            <p:nvPr/>
          </p:nvSpPr>
          <p:spPr>
            <a:xfrm>
              <a:off x="3432050" y="1587250"/>
              <a:ext cx="444575" cy="412650"/>
            </a:xfrm>
            <a:custGeom>
              <a:avLst/>
              <a:gdLst/>
              <a:ahLst/>
              <a:cxnLst/>
              <a:rect l="l" t="t" r="r" b="b"/>
              <a:pathLst>
                <a:path w="17783" h="16506" extrusionOk="0">
                  <a:moveTo>
                    <a:pt x="11642" y="1"/>
                  </a:moveTo>
                  <a:cubicBezTo>
                    <a:pt x="9363" y="2280"/>
                    <a:pt x="4469" y="6809"/>
                    <a:pt x="1" y="8238"/>
                  </a:cubicBezTo>
                  <a:cubicBezTo>
                    <a:pt x="852" y="8572"/>
                    <a:pt x="1672" y="8967"/>
                    <a:pt x="2432" y="9484"/>
                  </a:cubicBezTo>
                  <a:cubicBezTo>
                    <a:pt x="4712" y="11065"/>
                    <a:pt x="5897" y="13679"/>
                    <a:pt x="6384" y="16505"/>
                  </a:cubicBezTo>
                  <a:cubicBezTo>
                    <a:pt x="8556" y="16009"/>
                    <a:pt x="11221" y="15555"/>
                    <a:pt x="13640" y="15555"/>
                  </a:cubicBezTo>
                  <a:cubicBezTo>
                    <a:pt x="14776" y="15555"/>
                    <a:pt x="15858" y="15655"/>
                    <a:pt x="16809" y="15898"/>
                  </a:cubicBezTo>
                  <a:lnTo>
                    <a:pt x="16809" y="15837"/>
                  </a:lnTo>
                  <a:cubicBezTo>
                    <a:pt x="17053" y="13831"/>
                    <a:pt x="17691" y="11855"/>
                    <a:pt x="17721" y="9818"/>
                  </a:cubicBezTo>
                  <a:cubicBezTo>
                    <a:pt x="17782" y="6718"/>
                    <a:pt x="16475" y="3739"/>
                    <a:pt x="14195" y="1642"/>
                  </a:cubicBezTo>
                  <a:cubicBezTo>
                    <a:pt x="13436" y="973"/>
                    <a:pt x="12584" y="426"/>
                    <a:pt x="11642" y="1"/>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9"/>
            <p:cNvSpPr/>
            <p:nvPr/>
          </p:nvSpPr>
          <p:spPr>
            <a:xfrm>
              <a:off x="3220050" y="1166275"/>
              <a:ext cx="250025" cy="518275"/>
            </a:xfrm>
            <a:custGeom>
              <a:avLst/>
              <a:gdLst/>
              <a:ahLst/>
              <a:cxnLst/>
              <a:rect l="l" t="t" r="r" b="b"/>
              <a:pathLst>
                <a:path w="10001" h="20731" extrusionOk="0">
                  <a:moveTo>
                    <a:pt x="3192" y="1"/>
                  </a:moveTo>
                  <a:cubicBezTo>
                    <a:pt x="2766" y="2645"/>
                    <a:pt x="1976" y="6444"/>
                    <a:pt x="699" y="9302"/>
                  </a:cubicBezTo>
                  <a:cubicBezTo>
                    <a:pt x="791" y="9423"/>
                    <a:pt x="912" y="9514"/>
                    <a:pt x="1003" y="9636"/>
                  </a:cubicBezTo>
                  <a:cubicBezTo>
                    <a:pt x="1338" y="10153"/>
                    <a:pt x="1490" y="10761"/>
                    <a:pt x="1490" y="11399"/>
                  </a:cubicBezTo>
                  <a:cubicBezTo>
                    <a:pt x="1611" y="14560"/>
                    <a:pt x="0" y="17934"/>
                    <a:pt x="1338" y="20730"/>
                  </a:cubicBezTo>
                  <a:cubicBezTo>
                    <a:pt x="2189" y="17721"/>
                    <a:pt x="6748" y="14682"/>
                    <a:pt x="9818" y="12949"/>
                  </a:cubicBezTo>
                  <a:cubicBezTo>
                    <a:pt x="9818" y="12888"/>
                    <a:pt x="9818" y="12858"/>
                    <a:pt x="9818" y="12827"/>
                  </a:cubicBezTo>
                  <a:cubicBezTo>
                    <a:pt x="10000" y="8663"/>
                    <a:pt x="9241" y="4013"/>
                    <a:pt x="5988" y="1429"/>
                  </a:cubicBezTo>
                  <a:cubicBezTo>
                    <a:pt x="5137" y="791"/>
                    <a:pt x="4195" y="304"/>
                    <a:pt x="3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9"/>
            <p:cNvSpPr/>
            <p:nvPr/>
          </p:nvSpPr>
          <p:spPr>
            <a:xfrm>
              <a:off x="3594675" y="2154125"/>
              <a:ext cx="522825" cy="500800"/>
            </a:xfrm>
            <a:custGeom>
              <a:avLst/>
              <a:gdLst/>
              <a:ahLst/>
              <a:cxnLst/>
              <a:rect l="l" t="t" r="r" b="b"/>
              <a:pathLst>
                <a:path w="20913" h="20032" extrusionOk="0">
                  <a:moveTo>
                    <a:pt x="12858" y="1"/>
                  </a:moveTo>
                  <a:cubicBezTo>
                    <a:pt x="10274" y="3344"/>
                    <a:pt x="3769" y="5837"/>
                    <a:pt x="0" y="7083"/>
                  </a:cubicBezTo>
                  <a:cubicBezTo>
                    <a:pt x="61" y="7812"/>
                    <a:pt x="183" y="8572"/>
                    <a:pt x="335" y="9302"/>
                  </a:cubicBezTo>
                  <a:cubicBezTo>
                    <a:pt x="1668" y="14999"/>
                    <a:pt x="7805" y="20032"/>
                    <a:pt x="13475" y="20032"/>
                  </a:cubicBezTo>
                  <a:cubicBezTo>
                    <a:pt x="13492" y="20032"/>
                    <a:pt x="13509" y="20032"/>
                    <a:pt x="13526" y="20031"/>
                  </a:cubicBezTo>
                  <a:cubicBezTo>
                    <a:pt x="14712" y="15989"/>
                    <a:pt x="17599" y="7387"/>
                    <a:pt x="20913" y="5624"/>
                  </a:cubicBezTo>
                  <a:cubicBezTo>
                    <a:pt x="20092" y="4135"/>
                    <a:pt x="18876" y="2919"/>
                    <a:pt x="17417" y="2128"/>
                  </a:cubicBezTo>
                  <a:cubicBezTo>
                    <a:pt x="15928" y="1308"/>
                    <a:pt x="14226" y="882"/>
                    <a:pt x="1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9"/>
            <p:cNvSpPr/>
            <p:nvPr/>
          </p:nvSpPr>
          <p:spPr>
            <a:xfrm>
              <a:off x="2933575" y="1192875"/>
              <a:ext cx="125400" cy="155050"/>
            </a:xfrm>
            <a:custGeom>
              <a:avLst/>
              <a:gdLst/>
              <a:ahLst/>
              <a:cxnLst/>
              <a:rect l="l" t="t" r="r" b="b"/>
              <a:pathLst>
                <a:path w="5016" h="6202" extrusionOk="0">
                  <a:moveTo>
                    <a:pt x="4438" y="0"/>
                  </a:moveTo>
                  <a:cubicBezTo>
                    <a:pt x="4043" y="152"/>
                    <a:pt x="3617" y="335"/>
                    <a:pt x="3222" y="547"/>
                  </a:cubicBezTo>
                  <a:cubicBezTo>
                    <a:pt x="2280" y="973"/>
                    <a:pt x="1337" y="1490"/>
                    <a:pt x="760" y="2310"/>
                  </a:cubicBezTo>
                  <a:cubicBezTo>
                    <a:pt x="152" y="3131"/>
                    <a:pt x="0" y="4377"/>
                    <a:pt x="638" y="5168"/>
                  </a:cubicBezTo>
                  <a:cubicBezTo>
                    <a:pt x="1307" y="5958"/>
                    <a:pt x="2493" y="6019"/>
                    <a:pt x="3556" y="6079"/>
                  </a:cubicBezTo>
                  <a:cubicBezTo>
                    <a:pt x="4043" y="6079"/>
                    <a:pt x="4529" y="6140"/>
                    <a:pt x="5015" y="6201"/>
                  </a:cubicBezTo>
                  <a:cubicBezTo>
                    <a:pt x="4711" y="4134"/>
                    <a:pt x="4499" y="2067"/>
                    <a:pt x="4438" y="0"/>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9"/>
            <p:cNvSpPr/>
            <p:nvPr/>
          </p:nvSpPr>
          <p:spPr>
            <a:xfrm>
              <a:off x="3044500" y="1153850"/>
              <a:ext cx="255350" cy="244975"/>
            </a:xfrm>
            <a:custGeom>
              <a:avLst/>
              <a:gdLst/>
              <a:ahLst/>
              <a:cxnLst/>
              <a:rect l="l" t="t" r="r" b="b"/>
              <a:pathLst>
                <a:path w="10214" h="9799" extrusionOk="0">
                  <a:moveTo>
                    <a:pt x="7005" y="1"/>
                  </a:moveTo>
                  <a:cubicBezTo>
                    <a:pt x="4674" y="1"/>
                    <a:pt x="2226" y="634"/>
                    <a:pt x="1" y="1561"/>
                  </a:cubicBezTo>
                  <a:cubicBezTo>
                    <a:pt x="92" y="3628"/>
                    <a:pt x="274" y="5695"/>
                    <a:pt x="609" y="7762"/>
                  </a:cubicBezTo>
                  <a:cubicBezTo>
                    <a:pt x="2524" y="7975"/>
                    <a:pt x="4439" y="8400"/>
                    <a:pt x="6262" y="9039"/>
                  </a:cubicBezTo>
                  <a:cubicBezTo>
                    <a:pt x="6779" y="9191"/>
                    <a:pt x="7265" y="9434"/>
                    <a:pt x="7721" y="9799"/>
                  </a:cubicBezTo>
                  <a:cubicBezTo>
                    <a:pt x="8998" y="6911"/>
                    <a:pt x="9788" y="3142"/>
                    <a:pt x="10214" y="467"/>
                  </a:cubicBezTo>
                  <a:cubicBezTo>
                    <a:pt x="9195" y="144"/>
                    <a:pt x="8113" y="1"/>
                    <a:pt x="7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9"/>
            <p:cNvSpPr/>
            <p:nvPr/>
          </p:nvSpPr>
          <p:spPr>
            <a:xfrm>
              <a:off x="3587075" y="1976100"/>
              <a:ext cx="328300" cy="355100"/>
            </a:xfrm>
            <a:custGeom>
              <a:avLst/>
              <a:gdLst/>
              <a:ahLst/>
              <a:cxnLst/>
              <a:rect l="l" t="t" r="r" b="b"/>
              <a:pathLst>
                <a:path w="13132" h="14204" extrusionOk="0">
                  <a:moveTo>
                    <a:pt x="7439" y="1"/>
                  </a:moveTo>
                  <a:cubicBezTo>
                    <a:pt x="5020" y="1"/>
                    <a:pt x="2355" y="455"/>
                    <a:pt x="183" y="951"/>
                  </a:cubicBezTo>
                  <a:cubicBezTo>
                    <a:pt x="396" y="2137"/>
                    <a:pt x="487" y="3353"/>
                    <a:pt x="487" y="4538"/>
                  </a:cubicBezTo>
                  <a:cubicBezTo>
                    <a:pt x="487" y="7760"/>
                    <a:pt x="0" y="11012"/>
                    <a:pt x="304" y="14204"/>
                  </a:cubicBezTo>
                  <a:cubicBezTo>
                    <a:pt x="4043" y="12958"/>
                    <a:pt x="10548" y="10465"/>
                    <a:pt x="13131" y="7122"/>
                  </a:cubicBezTo>
                  <a:cubicBezTo>
                    <a:pt x="12645" y="6818"/>
                    <a:pt x="12219" y="6453"/>
                    <a:pt x="11855" y="6058"/>
                  </a:cubicBezTo>
                  <a:cubicBezTo>
                    <a:pt x="10548" y="4538"/>
                    <a:pt x="10365" y="2319"/>
                    <a:pt x="10608" y="344"/>
                  </a:cubicBezTo>
                  <a:cubicBezTo>
                    <a:pt x="9657" y="101"/>
                    <a:pt x="8575" y="1"/>
                    <a:pt x="7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9"/>
            <p:cNvSpPr/>
            <p:nvPr/>
          </p:nvSpPr>
          <p:spPr>
            <a:xfrm>
              <a:off x="3932075" y="2294700"/>
              <a:ext cx="234050" cy="360225"/>
            </a:xfrm>
            <a:custGeom>
              <a:avLst/>
              <a:gdLst/>
              <a:ahLst/>
              <a:cxnLst/>
              <a:rect l="l" t="t" r="r" b="b"/>
              <a:pathLst>
                <a:path w="9362" h="14409" extrusionOk="0">
                  <a:moveTo>
                    <a:pt x="7417" y="1"/>
                  </a:moveTo>
                  <a:cubicBezTo>
                    <a:pt x="4103" y="1764"/>
                    <a:pt x="1216" y="10366"/>
                    <a:pt x="0" y="14408"/>
                  </a:cubicBezTo>
                  <a:cubicBezTo>
                    <a:pt x="2918" y="14378"/>
                    <a:pt x="5684" y="13041"/>
                    <a:pt x="7599" y="9758"/>
                  </a:cubicBezTo>
                  <a:cubicBezTo>
                    <a:pt x="9362" y="6779"/>
                    <a:pt x="9119" y="2949"/>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9"/>
            <p:cNvSpPr/>
            <p:nvPr/>
          </p:nvSpPr>
          <p:spPr>
            <a:xfrm>
              <a:off x="3253475" y="1490000"/>
              <a:ext cx="469650" cy="303200"/>
            </a:xfrm>
            <a:custGeom>
              <a:avLst/>
              <a:gdLst/>
              <a:ahLst/>
              <a:cxnLst/>
              <a:rect l="l" t="t" r="r" b="b"/>
              <a:pathLst>
                <a:path w="18786" h="12128" extrusionOk="0">
                  <a:moveTo>
                    <a:pt x="8481" y="0"/>
                  </a:moveTo>
                  <a:lnTo>
                    <a:pt x="8481" y="0"/>
                  </a:lnTo>
                  <a:cubicBezTo>
                    <a:pt x="5411" y="1733"/>
                    <a:pt x="882" y="4772"/>
                    <a:pt x="1" y="7781"/>
                  </a:cubicBezTo>
                  <a:cubicBezTo>
                    <a:pt x="61" y="7873"/>
                    <a:pt x="92" y="7964"/>
                    <a:pt x="153" y="8055"/>
                  </a:cubicBezTo>
                  <a:cubicBezTo>
                    <a:pt x="1490" y="10487"/>
                    <a:pt x="4469" y="11094"/>
                    <a:pt x="7144" y="12128"/>
                  </a:cubicBezTo>
                  <a:cubicBezTo>
                    <a:pt x="11612" y="10669"/>
                    <a:pt x="16506" y="6170"/>
                    <a:pt x="18785" y="3860"/>
                  </a:cubicBezTo>
                  <a:cubicBezTo>
                    <a:pt x="17353" y="3179"/>
                    <a:pt x="15776" y="2825"/>
                    <a:pt x="14194" y="2825"/>
                  </a:cubicBezTo>
                  <a:cubicBezTo>
                    <a:pt x="13727" y="2825"/>
                    <a:pt x="13261" y="2856"/>
                    <a:pt x="12797" y="2918"/>
                  </a:cubicBezTo>
                  <a:cubicBezTo>
                    <a:pt x="12185" y="3008"/>
                    <a:pt x="11509" y="3119"/>
                    <a:pt x="10876" y="3119"/>
                  </a:cubicBezTo>
                  <a:cubicBezTo>
                    <a:pt x="10441" y="3119"/>
                    <a:pt x="10026" y="3067"/>
                    <a:pt x="9666" y="2918"/>
                  </a:cubicBezTo>
                  <a:cubicBezTo>
                    <a:pt x="9393" y="2796"/>
                    <a:pt x="9150" y="2614"/>
                    <a:pt x="8967" y="2401"/>
                  </a:cubicBezTo>
                  <a:cubicBezTo>
                    <a:pt x="8420" y="1763"/>
                    <a:pt x="8451" y="821"/>
                    <a:pt x="8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9"/>
            <p:cNvSpPr/>
            <p:nvPr/>
          </p:nvSpPr>
          <p:spPr>
            <a:xfrm>
              <a:off x="2899900" y="1234850"/>
              <a:ext cx="1248000" cy="1407150"/>
            </a:xfrm>
            <a:custGeom>
              <a:avLst/>
              <a:gdLst/>
              <a:ahLst/>
              <a:cxnLst/>
              <a:rect l="l" t="t" r="r" b="b"/>
              <a:pathLst>
                <a:path w="49920" h="56286" extrusionOk="0">
                  <a:moveTo>
                    <a:pt x="8141" y="0"/>
                  </a:moveTo>
                  <a:cubicBezTo>
                    <a:pt x="3737" y="0"/>
                    <a:pt x="265" y="2626"/>
                    <a:pt x="222" y="2668"/>
                  </a:cubicBezTo>
                  <a:cubicBezTo>
                    <a:pt x="0" y="2890"/>
                    <a:pt x="179" y="3212"/>
                    <a:pt x="416" y="3212"/>
                  </a:cubicBezTo>
                  <a:cubicBezTo>
                    <a:pt x="471" y="3212"/>
                    <a:pt x="530" y="3194"/>
                    <a:pt x="587" y="3154"/>
                  </a:cubicBezTo>
                  <a:cubicBezTo>
                    <a:pt x="629" y="3133"/>
                    <a:pt x="3938" y="637"/>
                    <a:pt x="8123" y="637"/>
                  </a:cubicBezTo>
                  <a:cubicBezTo>
                    <a:pt x="9967" y="637"/>
                    <a:pt x="11981" y="1122"/>
                    <a:pt x="13961" y="2516"/>
                  </a:cubicBezTo>
                  <a:cubicBezTo>
                    <a:pt x="17001" y="4644"/>
                    <a:pt x="17092" y="7622"/>
                    <a:pt x="17183" y="10510"/>
                  </a:cubicBezTo>
                  <a:cubicBezTo>
                    <a:pt x="17305" y="13793"/>
                    <a:pt x="17396" y="16923"/>
                    <a:pt x="22016" y="18048"/>
                  </a:cubicBezTo>
                  <a:cubicBezTo>
                    <a:pt x="30527" y="20176"/>
                    <a:pt x="34205" y="22851"/>
                    <a:pt x="33506" y="33033"/>
                  </a:cubicBezTo>
                  <a:cubicBezTo>
                    <a:pt x="32989" y="40146"/>
                    <a:pt x="38491" y="45131"/>
                    <a:pt x="43324" y="49538"/>
                  </a:cubicBezTo>
                  <a:cubicBezTo>
                    <a:pt x="45816" y="51818"/>
                    <a:pt x="48187" y="53976"/>
                    <a:pt x="49281" y="56134"/>
                  </a:cubicBezTo>
                  <a:cubicBezTo>
                    <a:pt x="49342" y="56225"/>
                    <a:pt x="49433" y="56286"/>
                    <a:pt x="49555" y="56286"/>
                  </a:cubicBezTo>
                  <a:cubicBezTo>
                    <a:pt x="49615" y="56286"/>
                    <a:pt x="49646" y="56286"/>
                    <a:pt x="49707" y="56255"/>
                  </a:cubicBezTo>
                  <a:cubicBezTo>
                    <a:pt x="49859" y="56164"/>
                    <a:pt x="49919" y="55982"/>
                    <a:pt x="49828" y="55830"/>
                  </a:cubicBezTo>
                  <a:cubicBezTo>
                    <a:pt x="48704" y="53611"/>
                    <a:pt x="46302" y="51392"/>
                    <a:pt x="43749" y="49082"/>
                  </a:cubicBezTo>
                  <a:cubicBezTo>
                    <a:pt x="39007" y="44766"/>
                    <a:pt x="33658" y="39903"/>
                    <a:pt x="34114" y="33064"/>
                  </a:cubicBezTo>
                  <a:cubicBezTo>
                    <a:pt x="34874" y="22425"/>
                    <a:pt x="31044" y="19659"/>
                    <a:pt x="22168" y="17440"/>
                  </a:cubicBezTo>
                  <a:cubicBezTo>
                    <a:pt x="18034" y="16407"/>
                    <a:pt x="17943" y="13671"/>
                    <a:pt x="17822" y="10480"/>
                  </a:cubicBezTo>
                  <a:cubicBezTo>
                    <a:pt x="17730" y="7592"/>
                    <a:pt x="17639" y="4340"/>
                    <a:pt x="14326" y="1999"/>
                  </a:cubicBezTo>
                  <a:cubicBezTo>
                    <a:pt x="12226" y="515"/>
                    <a:pt x="10092" y="0"/>
                    <a:pt x="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19"/>
          <p:cNvGrpSpPr/>
          <p:nvPr/>
        </p:nvGrpSpPr>
        <p:grpSpPr>
          <a:xfrm rot="-2897805">
            <a:off x="175994" y="3919818"/>
            <a:ext cx="1762852" cy="2380405"/>
            <a:chOff x="3781600" y="1266275"/>
            <a:chExt cx="508400" cy="686500"/>
          </a:xfrm>
        </p:grpSpPr>
        <p:sp>
          <p:nvSpPr>
            <p:cNvPr id="1428" name="Google Shape;1428;p19"/>
            <p:cNvSpPr/>
            <p:nvPr/>
          </p:nvSpPr>
          <p:spPr>
            <a:xfrm>
              <a:off x="3827950" y="1386600"/>
              <a:ext cx="376175" cy="469675"/>
            </a:xfrm>
            <a:custGeom>
              <a:avLst/>
              <a:gdLst/>
              <a:ahLst/>
              <a:cxnLst/>
              <a:rect l="l" t="t" r="r" b="b"/>
              <a:pathLst>
                <a:path w="15047" h="18787" extrusionOk="0">
                  <a:moveTo>
                    <a:pt x="238" y="1"/>
                  </a:moveTo>
                  <a:cubicBezTo>
                    <a:pt x="156" y="1"/>
                    <a:pt x="76" y="1"/>
                    <a:pt x="1" y="2"/>
                  </a:cubicBezTo>
                  <a:cubicBezTo>
                    <a:pt x="973" y="1674"/>
                    <a:pt x="2007" y="3315"/>
                    <a:pt x="3162" y="4866"/>
                  </a:cubicBezTo>
                  <a:cubicBezTo>
                    <a:pt x="4074" y="4866"/>
                    <a:pt x="7265" y="4957"/>
                    <a:pt x="9150" y="7145"/>
                  </a:cubicBezTo>
                  <a:cubicBezTo>
                    <a:pt x="10548" y="8817"/>
                    <a:pt x="10852" y="11218"/>
                    <a:pt x="10062" y="14349"/>
                  </a:cubicBezTo>
                  <a:lnTo>
                    <a:pt x="11399" y="16142"/>
                  </a:lnTo>
                  <a:cubicBezTo>
                    <a:pt x="11642" y="16477"/>
                    <a:pt x="12615" y="17571"/>
                    <a:pt x="13588" y="18787"/>
                  </a:cubicBezTo>
                  <a:cubicBezTo>
                    <a:pt x="15047" y="12434"/>
                    <a:pt x="14378" y="7571"/>
                    <a:pt x="11612" y="4349"/>
                  </a:cubicBezTo>
                  <a:cubicBezTo>
                    <a:pt x="8287" y="494"/>
                    <a:pt x="274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9"/>
            <p:cNvSpPr/>
            <p:nvPr/>
          </p:nvSpPr>
          <p:spPr>
            <a:xfrm>
              <a:off x="3781600" y="1266275"/>
              <a:ext cx="508400" cy="686500"/>
            </a:xfrm>
            <a:custGeom>
              <a:avLst/>
              <a:gdLst/>
              <a:ahLst/>
              <a:cxnLst/>
              <a:rect l="l" t="t" r="r" b="b"/>
              <a:pathLst>
                <a:path w="20336" h="27460" extrusionOk="0">
                  <a:moveTo>
                    <a:pt x="4079" y="1"/>
                  </a:moveTo>
                  <a:cubicBezTo>
                    <a:pt x="2717" y="1"/>
                    <a:pt x="1353" y="126"/>
                    <a:pt x="1" y="377"/>
                  </a:cubicBezTo>
                  <a:cubicBezTo>
                    <a:pt x="396" y="1685"/>
                    <a:pt x="913" y="2961"/>
                    <a:pt x="1551" y="4177"/>
                  </a:cubicBezTo>
                  <a:cubicBezTo>
                    <a:pt x="1756" y="4168"/>
                    <a:pt x="1997" y="4163"/>
                    <a:pt x="2270" y="4163"/>
                  </a:cubicBezTo>
                  <a:cubicBezTo>
                    <a:pt x="4911" y="4163"/>
                    <a:pt x="10481" y="4714"/>
                    <a:pt x="13952" y="8736"/>
                  </a:cubicBezTo>
                  <a:cubicBezTo>
                    <a:pt x="16931" y="12201"/>
                    <a:pt x="17569" y="17399"/>
                    <a:pt x="15928" y="24238"/>
                  </a:cubicBezTo>
                  <a:cubicBezTo>
                    <a:pt x="17037" y="25646"/>
                    <a:pt x="18057" y="27025"/>
                    <a:pt x="17940" y="27443"/>
                  </a:cubicBezTo>
                  <a:lnTo>
                    <a:pt x="17940" y="27443"/>
                  </a:lnTo>
                  <a:cubicBezTo>
                    <a:pt x="19214" y="23588"/>
                    <a:pt x="20305" y="19612"/>
                    <a:pt x="20335" y="15514"/>
                  </a:cubicBezTo>
                  <a:cubicBezTo>
                    <a:pt x="20335" y="11411"/>
                    <a:pt x="19120" y="7156"/>
                    <a:pt x="16323" y="4329"/>
                  </a:cubicBezTo>
                  <a:cubicBezTo>
                    <a:pt x="14408" y="2414"/>
                    <a:pt x="11885" y="1259"/>
                    <a:pt x="9332" y="621"/>
                  </a:cubicBezTo>
                  <a:cubicBezTo>
                    <a:pt x="7601" y="209"/>
                    <a:pt x="5841" y="1"/>
                    <a:pt x="4079" y="1"/>
                  </a:cubicBezTo>
                  <a:close/>
                  <a:moveTo>
                    <a:pt x="17940" y="27443"/>
                  </a:moveTo>
                  <a:lnTo>
                    <a:pt x="17940" y="27443"/>
                  </a:lnTo>
                  <a:cubicBezTo>
                    <a:pt x="17938" y="27448"/>
                    <a:pt x="17936" y="27454"/>
                    <a:pt x="17934" y="27460"/>
                  </a:cubicBezTo>
                  <a:cubicBezTo>
                    <a:pt x="17936" y="27454"/>
                    <a:pt x="17938" y="27449"/>
                    <a:pt x="17940" y="274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9"/>
            <p:cNvSpPr/>
            <p:nvPr/>
          </p:nvSpPr>
          <p:spPr>
            <a:xfrm>
              <a:off x="3917625" y="1524175"/>
              <a:ext cx="163400" cy="205200"/>
            </a:xfrm>
            <a:custGeom>
              <a:avLst/>
              <a:gdLst/>
              <a:ahLst/>
              <a:cxnLst/>
              <a:rect l="l" t="t" r="r" b="b"/>
              <a:pathLst>
                <a:path w="6536" h="8208" extrusionOk="0">
                  <a:moveTo>
                    <a:pt x="0" y="1"/>
                  </a:moveTo>
                  <a:lnTo>
                    <a:pt x="0" y="1"/>
                  </a:lnTo>
                  <a:cubicBezTo>
                    <a:pt x="943" y="1308"/>
                    <a:pt x="1855" y="2554"/>
                    <a:pt x="2706" y="3740"/>
                  </a:cubicBezTo>
                  <a:cubicBezTo>
                    <a:pt x="3770" y="5259"/>
                    <a:pt x="4864" y="6718"/>
                    <a:pt x="5958" y="8208"/>
                  </a:cubicBezTo>
                  <a:cubicBezTo>
                    <a:pt x="6536" y="5533"/>
                    <a:pt x="6232" y="3466"/>
                    <a:pt x="5077" y="2068"/>
                  </a:cubicBezTo>
                  <a:cubicBezTo>
                    <a:pt x="3618" y="335"/>
                    <a:pt x="1156" y="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9"/>
            <p:cNvSpPr/>
            <p:nvPr/>
          </p:nvSpPr>
          <p:spPr>
            <a:xfrm>
              <a:off x="3820350" y="1370325"/>
              <a:ext cx="400500" cy="502675"/>
            </a:xfrm>
            <a:custGeom>
              <a:avLst/>
              <a:gdLst/>
              <a:ahLst/>
              <a:cxnLst/>
              <a:rect l="l" t="t" r="r" b="b"/>
              <a:pathLst>
                <a:path w="16020" h="20107" extrusionOk="0">
                  <a:moveTo>
                    <a:pt x="720" y="1"/>
                  </a:moveTo>
                  <a:cubicBezTo>
                    <a:pt x="447" y="1"/>
                    <a:pt x="206" y="6"/>
                    <a:pt x="1" y="15"/>
                  </a:cubicBezTo>
                  <a:lnTo>
                    <a:pt x="305" y="653"/>
                  </a:lnTo>
                  <a:cubicBezTo>
                    <a:pt x="2676" y="653"/>
                    <a:pt x="8481" y="1018"/>
                    <a:pt x="11916" y="5000"/>
                  </a:cubicBezTo>
                  <a:cubicBezTo>
                    <a:pt x="14682" y="8222"/>
                    <a:pt x="15320" y="13115"/>
                    <a:pt x="13861" y="19499"/>
                  </a:cubicBezTo>
                  <a:lnTo>
                    <a:pt x="14378" y="20106"/>
                  </a:lnTo>
                  <a:cubicBezTo>
                    <a:pt x="16019" y="13267"/>
                    <a:pt x="15381" y="8039"/>
                    <a:pt x="12402" y="4574"/>
                  </a:cubicBezTo>
                  <a:cubicBezTo>
                    <a:pt x="8931" y="552"/>
                    <a:pt x="3361" y="1"/>
                    <a:pt x="7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9"/>
            <p:cNvSpPr/>
            <p:nvPr/>
          </p:nvSpPr>
          <p:spPr>
            <a:xfrm>
              <a:off x="3906225" y="1508875"/>
              <a:ext cx="192275" cy="237225"/>
            </a:xfrm>
            <a:custGeom>
              <a:avLst/>
              <a:gdLst/>
              <a:ahLst/>
              <a:cxnLst/>
              <a:rect l="l" t="t" r="r" b="b"/>
              <a:pathLst>
                <a:path w="7691" h="9489" extrusionOk="0">
                  <a:moveTo>
                    <a:pt x="249" y="1"/>
                  </a:moveTo>
                  <a:cubicBezTo>
                    <a:pt x="154" y="1"/>
                    <a:pt x="70" y="3"/>
                    <a:pt x="1" y="5"/>
                  </a:cubicBezTo>
                  <a:cubicBezTo>
                    <a:pt x="153" y="218"/>
                    <a:pt x="305" y="430"/>
                    <a:pt x="456" y="613"/>
                  </a:cubicBezTo>
                  <a:cubicBezTo>
                    <a:pt x="1612" y="674"/>
                    <a:pt x="4074" y="978"/>
                    <a:pt x="5533" y="2680"/>
                  </a:cubicBezTo>
                  <a:cubicBezTo>
                    <a:pt x="6688" y="4078"/>
                    <a:pt x="6992" y="6175"/>
                    <a:pt x="6414" y="8820"/>
                  </a:cubicBezTo>
                  <a:lnTo>
                    <a:pt x="6900" y="9488"/>
                  </a:lnTo>
                  <a:cubicBezTo>
                    <a:pt x="7691" y="6358"/>
                    <a:pt x="7387" y="3926"/>
                    <a:pt x="6019" y="2285"/>
                  </a:cubicBezTo>
                  <a:cubicBezTo>
                    <a:pt x="4279" y="236"/>
                    <a:pt x="1398" y="1"/>
                    <a:pt x="2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19"/>
          <p:cNvGrpSpPr/>
          <p:nvPr/>
        </p:nvGrpSpPr>
        <p:grpSpPr>
          <a:xfrm rot="1883283">
            <a:off x="1916273" y="3693637"/>
            <a:ext cx="1038854" cy="1821614"/>
            <a:chOff x="631100" y="2761600"/>
            <a:chExt cx="712025" cy="1248525"/>
          </a:xfrm>
        </p:grpSpPr>
        <p:sp>
          <p:nvSpPr>
            <p:cNvPr id="1434" name="Google Shape;1434;p19"/>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9"/>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6" name="Google Shape;1436;p19"/>
          <p:cNvGrpSpPr/>
          <p:nvPr/>
        </p:nvGrpSpPr>
        <p:grpSpPr>
          <a:xfrm rot="10800000">
            <a:off x="-512818" y="-325816"/>
            <a:ext cx="1501391" cy="3290370"/>
            <a:chOff x="2672925" y="1685425"/>
            <a:chExt cx="785000" cy="1720275"/>
          </a:xfrm>
        </p:grpSpPr>
        <p:sp>
          <p:nvSpPr>
            <p:cNvPr id="1437" name="Google Shape;1437;p19"/>
            <p:cNvSpPr/>
            <p:nvPr/>
          </p:nvSpPr>
          <p:spPr>
            <a:xfrm>
              <a:off x="3019425" y="3110825"/>
              <a:ext cx="48675" cy="7625"/>
            </a:xfrm>
            <a:custGeom>
              <a:avLst/>
              <a:gdLst/>
              <a:ahLst/>
              <a:cxnLst/>
              <a:rect l="l" t="t" r="r" b="b"/>
              <a:pathLst>
                <a:path w="1947" h="305" extrusionOk="0">
                  <a:moveTo>
                    <a:pt x="1946" y="1"/>
                  </a:moveTo>
                  <a:lnTo>
                    <a:pt x="1946" y="1"/>
                  </a:lnTo>
                  <a:cubicBezTo>
                    <a:pt x="1277" y="62"/>
                    <a:pt x="639" y="153"/>
                    <a:pt x="1" y="274"/>
                  </a:cubicBezTo>
                  <a:cubicBezTo>
                    <a:pt x="1" y="274"/>
                    <a:pt x="1" y="274"/>
                    <a:pt x="1" y="305"/>
                  </a:cubicBezTo>
                  <a:cubicBezTo>
                    <a:pt x="639" y="214"/>
                    <a:pt x="1277" y="92"/>
                    <a:pt x="1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9"/>
            <p:cNvSpPr/>
            <p:nvPr/>
          </p:nvSpPr>
          <p:spPr>
            <a:xfrm>
              <a:off x="2672925" y="1685425"/>
              <a:ext cx="785000" cy="1719500"/>
            </a:xfrm>
            <a:custGeom>
              <a:avLst/>
              <a:gdLst/>
              <a:ahLst/>
              <a:cxnLst/>
              <a:rect l="l" t="t" r="r" b="b"/>
              <a:pathLst>
                <a:path w="31400" h="68780" extrusionOk="0">
                  <a:moveTo>
                    <a:pt x="3678" y="44980"/>
                  </a:moveTo>
                  <a:cubicBezTo>
                    <a:pt x="6110" y="44980"/>
                    <a:pt x="6110" y="48780"/>
                    <a:pt x="3678" y="48780"/>
                  </a:cubicBezTo>
                  <a:cubicBezTo>
                    <a:pt x="1247" y="48780"/>
                    <a:pt x="1247" y="44980"/>
                    <a:pt x="3678" y="44980"/>
                  </a:cubicBezTo>
                  <a:close/>
                  <a:moveTo>
                    <a:pt x="12119" y="55253"/>
                  </a:moveTo>
                  <a:cubicBezTo>
                    <a:pt x="13188" y="55253"/>
                    <a:pt x="14011" y="56182"/>
                    <a:pt x="13891" y="57230"/>
                  </a:cubicBezTo>
                  <a:cubicBezTo>
                    <a:pt x="14529" y="57138"/>
                    <a:pt x="15198" y="57017"/>
                    <a:pt x="15836" y="56956"/>
                  </a:cubicBezTo>
                  <a:lnTo>
                    <a:pt x="15836" y="56956"/>
                  </a:lnTo>
                  <a:cubicBezTo>
                    <a:pt x="15198" y="57078"/>
                    <a:pt x="14529" y="57169"/>
                    <a:pt x="13891" y="57260"/>
                  </a:cubicBezTo>
                  <a:cubicBezTo>
                    <a:pt x="13891" y="58244"/>
                    <a:pt x="13101" y="59024"/>
                    <a:pt x="12123" y="59024"/>
                  </a:cubicBezTo>
                  <a:cubicBezTo>
                    <a:pt x="12105" y="59024"/>
                    <a:pt x="12086" y="59023"/>
                    <a:pt x="12067" y="59023"/>
                  </a:cubicBezTo>
                  <a:cubicBezTo>
                    <a:pt x="9636" y="59023"/>
                    <a:pt x="9636" y="55254"/>
                    <a:pt x="12067" y="55254"/>
                  </a:cubicBezTo>
                  <a:cubicBezTo>
                    <a:pt x="12085" y="55253"/>
                    <a:pt x="12102" y="55253"/>
                    <a:pt x="12119" y="55253"/>
                  </a:cubicBezTo>
                  <a:close/>
                  <a:moveTo>
                    <a:pt x="4195" y="56561"/>
                  </a:moveTo>
                  <a:cubicBezTo>
                    <a:pt x="6627" y="56561"/>
                    <a:pt x="6627" y="60360"/>
                    <a:pt x="4195" y="60360"/>
                  </a:cubicBezTo>
                  <a:cubicBezTo>
                    <a:pt x="1763" y="60360"/>
                    <a:pt x="1763" y="56561"/>
                    <a:pt x="4195" y="56561"/>
                  </a:cubicBezTo>
                  <a:close/>
                  <a:moveTo>
                    <a:pt x="18177" y="58870"/>
                  </a:moveTo>
                  <a:cubicBezTo>
                    <a:pt x="19032" y="58870"/>
                    <a:pt x="19760" y="59499"/>
                    <a:pt x="19879" y="60360"/>
                  </a:cubicBezTo>
                  <a:cubicBezTo>
                    <a:pt x="20244" y="60330"/>
                    <a:pt x="20578" y="60300"/>
                    <a:pt x="20913" y="60300"/>
                  </a:cubicBezTo>
                  <a:cubicBezTo>
                    <a:pt x="20609" y="60360"/>
                    <a:pt x="20274" y="60421"/>
                    <a:pt x="19910" y="60482"/>
                  </a:cubicBezTo>
                  <a:cubicBezTo>
                    <a:pt x="20061" y="61515"/>
                    <a:pt x="19454" y="62640"/>
                    <a:pt x="18116" y="62640"/>
                  </a:cubicBezTo>
                  <a:cubicBezTo>
                    <a:pt x="18097" y="62641"/>
                    <a:pt x="18079" y="62641"/>
                    <a:pt x="18060" y="62641"/>
                  </a:cubicBezTo>
                  <a:cubicBezTo>
                    <a:pt x="17112" y="62641"/>
                    <a:pt x="16322" y="61892"/>
                    <a:pt x="16292" y="60938"/>
                  </a:cubicBezTo>
                  <a:cubicBezTo>
                    <a:pt x="15533" y="61029"/>
                    <a:pt x="14773" y="61090"/>
                    <a:pt x="14013" y="61151"/>
                  </a:cubicBezTo>
                  <a:lnTo>
                    <a:pt x="12037" y="61333"/>
                  </a:lnTo>
                  <a:lnTo>
                    <a:pt x="15654" y="60816"/>
                  </a:lnTo>
                  <a:cubicBezTo>
                    <a:pt x="15867" y="60786"/>
                    <a:pt x="16080" y="60755"/>
                    <a:pt x="16292" y="60725"/>
                  </a:cubicBezTo>
                  <a:cubicBezTo>
                    <a:pt x="16233" y="59710"/>
                    <a:pt x="17053" y="58870"/>
                    <a:pt x="18063" y="58870"/>
                  </a:cubicBezTo>
                  <a:cubicBezTo>
                    <a:pt x="18080" y="58870"/>
                    <a:pt x="18098" y="58870"/>
                    <a:pt x="18116" y="58871"/>
                  </a:cubicBezTo>
                  <a:cubicBezTo>
                    <a:pt x="18136" y="58870"/>
                    <a:pt x="18156" y="58870"/>
                    <a:pt x="18177" y="58870"/>
                  </a:cubicBezTo>
                  <a:close/>
                  <a:moveTo>
                    <a:pt x="11452" y="0"/>
                  </a:moveTo>
                  <a:cubicBezTo>
                    <a:pt x="11300" y="0"/>
                    <a:pt x="11138" y="36"/>
                    <a:pt x="10973" y="116"/>
                  </a:cubicBezTo>
                  <a:cubicBezTo>
                    <a:pt x="10821" y="177"/>
                    <a:pt x="10700" y="238"/>
                    <a:pt x="10548" y="329"/>
                  </a:cubicBezTo>
                  <a:cubicBezTo>
                    <a:pt x="10912" y="1423"/>
                    <a:pt x="10365" y="2913"/>
                    <a:pt x="8845" y="2913"/>
                  </a:cubicBezTo>
                  <a:cubicBezTo>
                    <a:pt x="8420" y="2913"/>
                    <a:pt x="8025" y="2791"/>
                    <a:pt x="7690" y="2548"/>
                  </a:cubicBezTo>
                  <a:cubicBezTo>
                    <a:pt x="6140" y="4402"/>
                    <a:pt x="5502" y="7138"/>
                    <a:pt x="6444" y="9265"/>
                  </a:cubicBezTo>
                  <a:cubicBezTo>
                    <a:pt x="6627" y="9691"/>
                    <a:pt x="6870" y="10056"/>
                    <a:pt x="7174" y="10420"/>
                  </a:cubicBezTo>
                  <a:cubicBezTo>
                    <a:pt x="7842" y="11150"/>
                    <a:pt x="8694" y="11727"/>
                    <a:pt x="9636" y="12062"/>
                  </a:cubicBezTo>
                  <a:cubicBezTo>
                    <a:pt x="9545" y="10998"/>
                    <a:pt x="10396" y="10086"/>
                    <a:pt x="11460" y="10086"/>
                  </a:cubicBezTo>
                  <a:cubicBezTo>
                    <a:pt x="12979" y="10086"/>
                    <a:pt x="13557" y="11606"/>
                    <a:pt x="13162" y="12700"/>
                  </a:cubicBezTo>
                  <a:cubicBezTo>
                    <a:pt x="15198" y="12852"/>
                    <a:pt x="17295" y="12761"/>
                    <a:pt x="19241" y="13430"/>
                  </a:cubicBezTo>
                  <a:cubicBezTo>
                    <a:pt x="19575" y="12974"/>
                    <a:pt x="20092" y="12761"/>
                    <a:pt x="20639" y="12761"/>
                  </a:cubicBezTo>
                  <a:cubicBezTo>
                    <a:pt x="23071" y="12761"/>
                    <a:pt x="23071" y="16560"/>
                    <a:pt x="20639" y="16560"/>
                  </a:cubicBezTo>
                  <a:cubicBezTo>
                    <a:pt x="20612" y="16562"/>
                    <a:pt x="20585" y="16562"/>
                    <a:pt x="20559" y="16562"/>
                  </a:cubicBezTo>
                  <a:cubicBezTo>
                    <a:pt x="19953" y="16562"/>
                    <a:pt x="19410" y="16235"/>
                    <a:pt x="19119" y="15740"/>
                  </a:cubicBezTo>
                  <a:cubicBezTo>
                    <a:pt x="16657" y="17351"/>
                    <a:pt x="13982" y="18597"/>
                    <a:pt x="11368" y="19934"/>
                  </a:cubicBezTo>
                  <a:cubicBezTo>
                    <a:pt x="11733" y="21059"/>
                    <a:pt x="11156" y="22548"/>
                    <a:pt x="9636" y="22548"/>
                  </a:cubicBezTo>
                  <a:cubicBezTo>
                    <a:pt x="9028" y="22548"/>
                    <a:pt x="8450" y="22244"/>
                    <a:pt x="8116" y="21697"/>
                  </a:cubicBezTo>
                  <a:cubicBezTo>
                    <a:pt x="6870" y="22427"/>
                    <a:pt x="5684" y="23217"/>
                    <a:pt x="4560" y="24098"/>
                  </a:cubicBezTo>
                  <a:cubicBezTo>
                    <a:pt x="6110" y="24858"/>
                    <a:pt x="5836" y="27715"/>
                    <a:pt x="3709" y="27715"/>
                  </a:cubicBezTo>
                  <a:cubicBezTo>
                    <a:pt x="3686" y="27716"/>
                    <a:pt x="3663" y="27717"/>
                    <a:pt x="3640" y="27717"/>
                  </a:cubicBezTo>
                  <a:cubicBezTo>
                    <a:pt x="2936" y="27717"/>
                    <a:pt x="2272" y="27268"/>
                    <a:pt x="2037" y="26591"/>
                  </a:cubicBezTo>
                  <a:cubicBezTo>
                    <a:pt x="912" y="28111"/>
                    <a:pt x="335" y="29904"/>
                    <a:pt x="1155" y="31910"/>
                  </a:cubicBezTo>
                  <a:cubicBezTo>
                    <a:pt x="1216" y="32001"/>
                    <a:pt x="1247" y="32123"/>
                    <a:pt x="1307" y="32214"/>
                  </a:cubicBezTo>
                  <a:cubicBezTo>
                    <a:pt x="1611" y="31667"/>
                    <a:pt x="2219" y="31333"/>
                    <a:pt x="2888" y="31333"/>
                  </a:cubicBezTo>
                  <a:cubicBezTo>
                    <a:pt x="4924" y="31333"/>
                    <a:pt x="5228" y="34007"/>
                    <a:pt x="3861" y="34858"/>
                  </a:cubicBezTo>
                  <a:cubicBezTo>
                    <a:pt x="4013" y="34950"/>
                    <a:pt x="4165" y="35041"/>
                    <a:pt x="4317" y="35102"/>
                  </a:cubicBezTo>
                  <a:cubicBezTo>
                    <a:pt x="5820" y="35819"/>
                    <a:pt x="7401" y="36057"/>
                    <a:pt x="9000" y="36057"/>
                  </a:cubicBezTo>
                  <a:cubicBezTo>
                    <a:pt x="10244" y="36057"/>
                    <a:pt x="11499" y="35913"/>
                    <a:pt x="12736" y="35740"/>
                  </a:cubicBezTo>
                  <a:cubicBezTo>
                    <a:pt x="11551" y="34798"/>
                    <a:pt x="11946" y="32366"/>
                    <a:pt x="13891" y="32366"/>
                  </a:cubicBezTo>
                  <a:cubicBezTo>
                    <a:pt x="15624" y="32366"/>
                    <a:pt x="16110" y="34311"/>
                    <a:pt x="15350" y="35406"/>
                  </a:cubicBezTo>
                  <a:cubicBezTo>
                    <a:pt x="16302" y="35287"/>
                    <a:pt x="17253" y="35202"/>
                    <a:pt x="18195" y="35202"/>
                  </a:cubicBezTo>
                  <a:cubicBezTo>
                    <a:pt x="19419" y="35202"/>
                    <a:pt x="20626" y="35345"/>
                    <a:pt x="21794" y="35740"/>
                  </a:cubicBezTo>
                  <a:cubicBezTo>
                    <a:pt x="20700" y="36378"/>
                    <a:pt x="19545" y="36925"/>
                    <a:pt x="18359" y="37320"/>
                  </a:cubicBezTo>
                  <a:cubicBezTo>
                    <a:pt x="19302" y="38384"/>
                    <a:pt x="18876" y="40542"/>
                    <a:pt x="17022" y="40542"/>
                  </a:cubicBezTo>
                  <a:cubicBezTo>
                    <a:pt x="15624" y="40542"/>
                    <a:pt x="15046" y="39327"/>
                    <a:pt x="15229" y="38263"/>
                  </a:cubicBezTo>
                  <a:lnTo>
                    <a:pt x="15229" y="38263"/>
                  </a:lnTo>
                  <a:cubicBezTo>
                    <a:pt x="12888" y="38901"/>
                    <a:pt x="10517" y="39418"/>
                    <a:pt x="8268" y="40178"/>
                  </a:cubicBezTo>
                  <a:cubicBezTo>
                    <a:pt x="8184" y="41208"/>
                    <a:pt x="7314" y="41889"/>
                    <a:pt x="6414" y="41889"/>
                  </a:cubicBezTo>
                  <a:cubicBezTo>
                    <a:pt x="6013" y="41889"/>
                    <a:pt x="5605" y="41754"/>
                    <a:pt x="5259" y="41454"/>
                  </a:cubicBezTo>
                  <a:cubicBezTo>
                    <a:pt x="4620" y="41789"/>
                    <a:pt x="4013" y="42153"/>
                    <a:pt x="3435" y="42579"/>
                  </a:cubicBezTo>
                  <a:cubicBezTo>
                    <a:pt x="1824" y="43734"/>
                    <a:pt x="395" y="45588"/>
                    <a:pt x="791" y="47503"/>
                  </a:cubicBezTo>
                  <a:cubicBezTo>
                    <a:pt x="1095" y="48932"/>
                    <a:pt x="2341" y="49995"/>
                    <a:pt x="3709" y="50451"/>
                  </a:cubicBezTo>
                  <a:cubicBezTo>
                    <a:pt x="5076" y="50938"/>
                    <a:pt x="6566" y="50938"/>
                    <a:pt x="7994" y="50938"/>
                  </a:cubicBezTo>
                  <a:lnTo>
                    <a:pt x="10791" y="50938"/>
                  </a:lnTo>
                  <a:cubicBezTo>
                    <a:pt x="10456" y="49813"/>
                    <a:pt x="11004" y="48384"/>
                    <a:pt x="12523" y="48384"/>
                  </a:cubicBezTo>
                  <a:cubicBezTo>
                    <a:pt x="14013" y="48384"/>
                    <a:pt x="14590" y="49813"/>
                    <a:pt x="14256" y="50907"/>
                  </a:cubicBezTo>
                  <a:lnTo>
                    <a:pt x="21125" y="50877"/>
                  </a:lnTo>
                  <a:lnTo>
                    <a:pt x="21125" y="50877"/>
                  </a:lnTo>
                  <a:cubicBezTo>
                    <a:pt x="20274" y="51333"/>
                    <a:pt x="19362" y="51698"/>
                    <a:pt x="18451" y="52002"/>
                  </a:cubicBezTo>
                  <a:cubicBezTo>
                    <a:pt x="19241" y="53096"/>
                    <a:pt x="18785" y="55102"/>
                    <a:pt x="17022" y="55102"/>
                  </a:cubicBezTo>
                  <a:cubicBezTo>
                    <a:pt x="15654" y="55102"/>
                    <a:pt x="15046" y="53916"/>
                    <a:pt x="15198" y="52883"/>
                  </a:cubicBezTo>
                  <a:lnTo>
                    <a:pt x="15198" y="52883"/>
                  </a:lnTo>
                  <a:cubicBezTo>
                    <a:pt x="10852" y="53825"/>
                    <a:pt x="6231" y="54099"/>
                    <a:pt x="2341" y="56379"/>
                  </a:cubicBezTo>
                  <a:cubicBezTo>
                    <a:pt x="1551" y="56804"/>
                    <a:pt x="943" y="57503"/>
                    <a:pt x="669" y="58354"/>
                  </a:cubicBezTo>
                  <a:cubicBezTo>
                    <a:pt x="0" y="60482"/>
                    <a:pt x="2037" y="61819"/>
                    <a:pt x="3861" y="61971"/>
                  </a:cubicBezTo>
                  <a:cubicBezTo>
                    <a:pt x="4065" y="61988"/>
                    <a:pt x="4270" y="61995"/>
                    <a:pt x="4473" y="61995"/>
                  </a:cubicBezTo>
                  <a:cubicBezTo>
                    <a:pt x="5672" y="61995"/>
                    <a:pt x="6855" y="61752"/>
                    <a:pt x="8036" y="61752"/>
                  </a:cubicBezTo>
                  <a:cubicBezTo>
                    <a:pt x="8144" y="61752"/>
                    <a:pt x="8252" y="61754"/>
                    <a:pt x="8359" y="61759"/>
                  </a:cubicBezTo>
                  <a:cubicBezTo>
                    <a:pt x="6748" y="62062"/>
                    <a:pt x="5046" y="62670"/>
                    <a:pt x="4195" y="64038"/>
                  </a:cubicBezTo>
                  <a:cubicBezTo>
                    <a:pt x="4104" y="64221"/>
                    <a:pt x="4013" y="64373"/>
                    <a:pt x="3921" y="64555"/>
                  </a:cubicBezTo>
                  <a:cubicBezTo>
                    <a:pt x="5593" y="64707"/>
                    <a:pt x="5988" y="66743"/>
                    <a:pt x="5046" y="67777"/>
                  </a:cubicBezTo>
                  <a:cubicBezTo>
                    <a:pt x="6596" y="68567"/>
                    <a:pt x="8967" y="68750"/>
                    <a:pt x="10304" y="68780"/>
                  </a:cubicBezTo>
                  <a:cubicBezTo>
                    <a:pt x="10496" y="67807"/>
                    <a:pt x="11299" y="67302"/>
                    <a:pt x="12098" y="67302"/>
                  </a:cubicBezTo>
                  <a:cubicBezTo>
                    <a:pt x="12821" y="67302"/>
                    <a:pt x="13540" y="67715"/>
                    <a:pt x="13800" y="68567"/>
                  </a:cubicBezTo>
                  <a:cubicBezTo>
                    <a:pt x="15836" y="68324"/>
                    <a:pt x="17812" y="67838"/>
                    <a:pt x="19727" y="67139"/>
                  </a:cubicBezTo>
                  <a:cubicBezTo>
                    <a:pt x="20477" y="66869"/>
                    <a:pt x="20250" y="65801"/>
                    <a:pt x="19486" y="65801"/>
                  </a:cubicBezTo>
                  <a:cubicBezTo>
                    <a:pt x="19475" y="65801"/>
                    <a:pt x="19464" y="65801"/>
                    <a:pt x="19454" y="65801"/>
                  </a:cubicBezTo>
                  <a:lnTo>
                    <a:pt x="10608" y="66348"/>
                  </a:lnTo>
                  <a:cubicBezTo>
                    <a:pt x="10247" y="66371"/>
                    <a:pt x="9873" y="66391"/>
                    <a:pt x="9500" y="66391"/>
                  </a:cubicBezTo>
                  <a:cubicBezTo>
                    <a:pt x="8397" y="66391"/>
                    <a:pt x="7292" y="66224"/>
                    <a:pt x="6475" y="65497"/>
                  </a:cubicBezTo>
                  <a:cubicBezTo>
                    <a:pt x="7356" y="65163"/>
                    <a:pt x="8268" y="64889"/>
                    <a:pt x="9180" y="64737"/>
                  </a:cubicBezTo>
                  <a:cubicBezTo>
                    <a:pt x="8481" y="63613"/>
                    <a:pt x="8997" y="61759"/>
                    <a:pt x="10700" y="61759"/>
                  </a:cubicBezTo>
                  <a:cubicBezTo>
                    <a:pt x="12219" y="61759"/>
                    <a:pt x="12797" y="63248"/>
                    <a:pt x="12402" y="64342"/>
                  </a:cubicBezTo>
                  <a:cubicBezTo>
                    <a:pt x="16201" y="64129"/>
                    <a:pt x="20122" y="64403"/>
                    <a:pt x="23648" y="62974"/>
                  </a:cubicBezTo>
                  <a:cubicBezTo>
                    <a:pt x="22828" y="61880"/>
                    <a:pt x="23314" y="59874"/>
                    <a:pt x="25077" y="59874"/>
                  </a:cubicBezTo>
                  <a:cubicBezTo>
                    <a:pt x="25108" y="59872"/>
                    <a:pt x="25138" y="59871"/>
                    <a:pt x="25169" y="59871"/>
                  </a:cubicBezTo>
                  <a:cubicBezTo>
                    <a:pt x="25621" y="59871"/>
                    <a:pt x="26042" y="60078"/>
                    <a:pt x="26384" y="60391"/>
                  </a:cubicBezTo>
                  <a:cubicBezTo>
                    <a:pt x="26475" y="60026"/>
                    <a:pt x="26475" y="59661"/>
                    <a:pt x="26414" y="59266"/>
                  </a:cubicBezTo>
                  <a:cubicBezTo>
                    <a:pt x="26110" y="57442"/>
                    <a:pt x="24195" y="56986"/>
                    <a:pt x="22584" y="56865"/>
                  </a:cubicBezTo>
                  <a:cubicBezTo>
                    <a:pt x="21620" y="56787"/>
                    <a:pt x="20656" y="56748"/>
                    <a:pt x="19692" y="56748"/>
                  </a:cubicBezTo>
                  <a:cubicBezTo>
                    <a:pt x="18407" y="56748"/>
                    <a:pt x="17122" y="56817"/>
                    <a:pt x="15836" y="56956"/>
                  </a:cubicBezTo>
                  <a:cubicBezTo>
                    <a:pt x="18511" y="56500"/>
                    <a:pt x="21125" y="55892"/>
                    <a:pt x="23709" y="55132"/>
                  </a:cubicBezTo>
                  <a:cubicBezTo>
                    <a:pt x="22098" y="54403"/>
                    <a:pt x="22372" y="51515"/>
                    <a:pt x="24499" y="51515"/>
                  </a:cubicBezTo>
                  <a:cubicBezTo>
                    <a:pt x="26141" y="51515"/>
                    <a:pt x="26688" y="53248"/>
                    <a:pt x="26080" y="54372"/>
                  </a:cubicBezTo>
                  <a:lnTo>
                    <a:pt x="26080" y="54372"/>
                  </a:lnTo>
                  <a:cubicBezTo>
                    <a:pt x="26961" y="54068"/>
                    <a:pt x="27843" y="53734"/>
                    <a:pt x="28724" y="53400"/>
                  </a:cubicBezTo>
                  <a:cubicBezTo>
                    <a:pt x="29910" y="52974"/>
                    <a:pt x="30791" y="51941"/>
                    <a:pt x="31095" y="50725"/>
                  </a:cubicBezTo>
                  <a:cubicBezTo>
                    <a:pt x="31399" y="49084"/>
                    <a:pt x="30396" y="47989"/>
                    <a:pt x="29059" y="47321"/>
                  </a:cubicBezTo>
                  <a:cubicBezTo>
                    <a:pt x="28852" y="48059"/>
                    <a:pt x="28186" y="48568"/>
                    <a:pt x="27423" y="48568"/>
                  </a:cubicBezTo>
                  <a:cubicBezTo>
                    <a:pt x="27401" y="48568"/>
                    <a:pt x="27379" y="48568"/>
                    <a:pt x="27356" y="48567"/>
                  </a:cubicBezTo>
                  <a:cubicBezTo>
                    <a:pt x="25989" y="48567"/>
                    <a:pt x="25411" y="47381"/>
                    <a:pt x="25563" y="46348"/>
                  </a:cubicBezTo>
                  <a:cubicBezTo>
                    <a:pt x="24396" y="46189"/>
                    <a:pt x="23228" y="46099"/>
                    <a:pt x="22061" y="46099"/>
                  </a:cubicBezTo>
                  <a:cubicBezTo>
                    <a:pt x="21891" y="46099"/>
                    <a:pt x="21721" y="46101"/>
                    <a:pt x="21551" y="46105"/>
                  </a:cubicBezTo>
                  <a:cubicBezTo>
                    <a:pt x="22068" y="47199"/>
                    <a:pt x="21520" y="48840"/>
                    <a:pt x="19910" y="48840"/>
                  </a:cubicBezTo>
                  <a:cubicBezTo>
                    <a:pt x="18329" y="48840"/>
                    <a:pt x="17812" y="47321"/>
                    <a:pt x="18238" y="46196"/>
                  </a:cubicBezTo>
                  <a:lnTo>
                    <a:pt x="18238" y="46196"/>
                  </a:lnTo>
                  <a:cubicBezTo>
                    <a:pt x="16386" y="46308"/>
                    <a:pt x="14535" y="46436"/>
                    <a:pt x="12701" y="46436"/>
                  </a:cubicBezTo>
                  <a:cubicBezTo>
                    <a:pt x="11042" y="46436"/>
                    <a:pt x="9398" y="46331"/>
                    <a:pt x="7782" y="46014"/>
                  </a:cubicBezTo>
                  <a:cubicBezTo>
                    <a:pt x="8572" y="45558"/>
                    <a:pt x="9423" y="45193"/>
                    <a:pt x="10304" y="44859"/>
                  </a:cubicBezTo>
                  <a:cubicBezTo>
                    <a:pt x="9970" y="43764"/>
                    <a:pt x="10548" y="42366"/>
                    <a:pt x="12037" y="42366"/>
                  </a:cubicBezTo>
                  <a:cubicBezTo>
                    <a:pt x="12076" y="42363"/>
                    <a:pt x="12115" y="42362"/>
                    <a:pt x="12154" y="42362"/>
                  </a:cubicBezTo>
                  <a:cubicBezTo>
                    <a:pt x="12957" y="42362"/>
                    <a:pt x="13655" y="42953"/>
                    <a:pt x="13800" y="43764"/>
                  </a:cubicBezTo>
                  <a:cubicBezTo>
                    <a:pt x="17478" y="42792"/>
                    <a:pt x="21308" y="42093"/>
                    <a:pt x="24560" y="40147"/>
                  </a:cubicBezTo>
                  <a:cubicBezTo>
                    <a:pt x="25776" y="39448"/>
                    <a:pt x="26779" y="38476"/>
                    <a:pt x="27508" y="37290"/>
                  </a:cubicBezTo>
                  <a:lnTo>
                    <a:pt x="27508" y="37290"/>
                  </a:lnTo>
                  <a:cubicBezTo>
                    <a:pt x="27174" y="37594"/>
                    <a:pt x="26749" y="37746"/>
                    <a:pt x="26293" y="37746"/>
                  </a:cubicBezTo>
                  <a:cubicBezTo>
                    <a:pt x="23831" y="37746"/>
                    <a:pt x="23861" y="33977"/>
                    <a:pt x="26293" y="33977"/>
                  </a:cubicBezTo>
                  <a:cubicBezTo>
                    <a:pt x="26313" y="33976"/>
                    <a:pt x="26333" y="33976"/>
                    <a:pt x="26353" y="33976"/>
                  </a:cubicBezTo>
                  <a:cubicBezTo>
                    <a:pt x="27209" y="33976"/>
                    <a:pt x="27937" y="34605"/>
                    <a:pt x="28056" y="35466"/>
                  </a:cubicBezTo>
                  <a:cubicBezTo>
                    <a:pt x="28056" y="35345"/>
                    <a:pt x="28086" y="35223"/>
                    <a:pt x="28086" y="35071"/>
                  </a:cubicBezTo>
                  <a:cubicBezTo>
                    <a:pt x="28025" y="33521"/>
                    <a:pt x="26992" y="32123"/>
                    <a:pt x="25685" y="31302"/>
                  </a:cubicBezTo>
                  <a:cubicBezTo>
                    <a:pt x="24894" y="30877"/>
                    <a:pt x="24074" y="30542"/>
                    <a:pt x="23192" y="30390"/>
                  </a:cubicBezTo>
                  <a:cubicBezTo>
                    <a:pt x="23103" y="31284"/>
                    <a:pt x="22342" y="32002"/>
                    <a:pt x="21425" y="32002"/>
                  </a:cubicBezTo>
                  <a:cubicBezTo>
                    <a:pt x="21406" y="32002"/>
                    <a:pt x="21387" y="32002"/>
                    <a:pt x="21369" y="32001"/>
                  </a:cubicBezTo>
                  <a:cubicBezTo>
                    <a:pt x="20335" y="32001"/>
                    <a:pt x="19514" y="31150"/>
                    <a:pt x="19545" y="30117"/>
                  </a:cubicBezTo>
                  <a:lnTo>
                    <a:pt x="19545" y="30117"/>
                  </a:lnTo>
                  <a:cubicBezTo>
                    <a:pt x="16657" y="30147"/>
                    <a:pt x="13770" y="30664"/>
                    <a:pt x="10882" y="30755"/>
                  </a:cubicBezTo>
                  <a:cubicBezTo>
                    <a:pt x="10607" y="31581"/>
                    <a:pt x="9890" y="31985"/>
                    <a:pt x="9172" y="31985"/>
                  </a:cubicBezTo>
                  <a:cubicBezTo>
                    <a:pt x="8383" y="31985"/>
                    <a:pt x="7593" y="31497"/>
                    <a:pt x="7386" y="30542"/>
                  </a:cubicBezTo>
                  <a:cubicBezTo>
                    <a:pt x="6839" y="30481"/>
                    <a:pt x="6262" y="30360"/>
                    <a:pt x="5715" y="30208"/>
                  </a:cubicBezTo>
                  <a:cubicBezTo>
                    <a:pt x="8298" y="26834"/>
                    <a:pt x="12189" y="25010"/>
                    <a:pt x="16049" y="23065"/>
                  </a:cubicBezTo>
                  <a:cubicBezTo>
                    <a:pt x="14621" y="22214"/>
                    <a:pt x="14925" y="19509"/>
                    <a:pt x="16992" y="19509"/>
                  </a:cubicBezTo>
                  <a:cubicBezTo>
                    <a:pt x="18268" y="19509"/>
                    <a:pt x="18876" y="20573"/>
                    <a:pt x="18785" y="21576"/>
                  </a:cubicBezTo>
                  <a:cubicBezTo>
                    <a:pt x="19727" y="21059"/>
                    <a:pt x="20609" y="20481"/>
                    <a:pt x="21460" y="19873"/>
                  </a:cubicBezTo>
                  <a:cubicBezTo>
                    <a:pt x="23922" y="18110"/>
                    <a:pt x="26201" y="15284"/>
                    <a:pt x="24590" y="12123"/>
                  </a:cubicBezTo>
                  <a:cubicBezTo>
                    <a:pt x="24043" y="11119"/>
                    <a:pt x="23253" y="10329"/>
                    <a:pt x="22280" y="9843"/>
                  </a:cubicBezTo>
                  <a:cubicBezTo>
                    <a:pt x="21520" y="9448"/>
                    <a:pt x="20730" y="9144"/>
                    <a:pt x="19910" y="8961"/>
                  </a:cubicBezTo>
                  <a:lnTo>
                    <a:pt x="19910" y="8961"/>
                  </a:lnTo>
                  <a:cubicBezTo>
                    <a:pt x="19970" y="10025"/>
                    <a:pt x="19150" y="10876"/>
                    <a:pt x="18086" y="10876"/>
                  </a:cubicBezTo>
                  <a:cubicBezTo>
                    <a:pt x="16718" y="10876"/>
                    <a:pt x="16140" y="9691"/>
                    <a:pt x="16292" y="8657"/>
                  </a:cubicBezTo>
                  <a:cubicBezTo>
                    <a:pt x="15218" y="8657"/>
                    <a:pt x="14144" y="8711"/>
                    <a:pt x="13070" y="8711"/>
                  </a:cubicBezTo>
                  <a:cubicBezTo>
                    <a:pt x="12533" y="8711"/>
                    <a:pt x="11996" y="8698"/>
                    <a:pt x="11460" y="8657"/>
                  </a:cubicBezTo>
                  <a:cubicBezTo>
                    <a:pt x="10973" y="8627"/>
                    <a:pt x="10487" y="8445"/>
                    <a:pt x="10061" y="8202"/>
                  </a:cubicBezTo>
                  <a:cubicBezTo>
                    <a:pt x="9788" y="8353"/>
                    <a:pt x="9484" y="8414"/>
                    <a:pt x="9180" y="8414"/>
                  </a:cubicBezTo>
                  <a:cubicBezTo>
                    <a:pt x="6748" y="8414"/>
                    <a:pt x="6748" y="4645"/>
                    <a:pt x="9180" y="4645"/>
                  </a:cubicBezTo>
                  <a:lnTo>
                    <a:pt x="9301" y="4645"/>
                  </a:lnTo>
                  <a:cubicBezTo>
                    <a:pt x="9636" y="4159"/>
                    <a:pt x="10031" y="3703"/>
                    <a:pt x="10487" y="3308"/>
                  </a:cubicBezTo>
                  <a:cubicBezTo>
                    <a:pt x="11004" y="2821"/>
                    <a:pt x="11551" y="2335"/>
                    <a:pt x="12098" y="1879"/>
                  </a:cubicBezTo>
                  <a:cubicBezTo>
                    <a:pt x="12902" y="1205"/>
                    <a:pt x="12334" y="0"/>
                    <a:pt x="114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9"/>
            <p:cNvSpPr/>
            <p:nvPr/>
          </p:nvSpPr>
          <p:spPr>
            <a:xfrm>
              <a:off x="3308200" y="2844100"/>
              <a:ext cx="91200" cy="55550"/>
            </a:xfrm>
            <a:custGeom>
              <a:avLst/>
              <a:gdLst/>
              <a:ahLst/>
              <a:cxnLst/>
              <a:rect l="l" t="t" r="r" b="b"/>
              <a:pathLst>
                <a:path w="3648" h="2222" extrusionOk="0">
                  <a:moveTo>
                    <a:pt x="152" y="1"/>
                  </a:moveTo>
                  <a:cubicBezTo>
                    <a:pt x="0" y="1034"/>
                    <a:pt x="578" y="2220"/>
                    <a:pt x="1945" y="2220"/>
                  </a:cubicBezTo>
                  <a:cubicBezTo>
                    <a:pt x="1968" y="2221"/>
                    <a:pt x="1990" y="2221"/>
                    <a:pt x="2012" y="2221"/>
                  </a:cubicBezTo>
                  <a:cubicBezTo>
                    <a:pt x="2775" y="2221"/>
                    <a:pt x="3441" y="1712"/>
                    <a:pt x="3648" y="974"/>
                  </a:cubicBezTo>
                  <a:cubicBezTo>
                    <a:pt x="3161" y="730"/>
                    <a:pt x="2614" y="518"/>
                    <a:pt x="2067" y="396"/>
                  </a:cubicBezTo>
                  <a:cubicBezTo>
                    <a:pt x="1429" y="214"/>
                    <a:pt x="790" y="92"/>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9"/>
            <p:cNvSpPr/>
            <p:nvPr/>
          </p:nvSpPr>
          <p:spPr>
            <a:xfrm>
              <a:off x="2922175" y="2744525"/>
              <a:ext cx="95750" cy="62375"/>
            </a:xfrm>
            <a:custGeom>
              <a:avLst/>
              <a:gdLst/>
              <a:ahLst/>
              <a:cxnLst/>
              <a:rect l="l" t="t" r="r" b="b"/>
              <a:pathLst>
                <a:path w="3830" h="2495" extrusionOk="0">
                  <a:moveTo>
                    <a:pt x="2131" y="1"/>
                  </a:moveTo>
                  <a:cubicBezTo>
                    <a:pt x="2110" y="1"/>
                    <a:pt x="2088" y="1"/>
                    <a:pt x="2067" y="2"/>
                  </a:cubicBezTo>
                  <a:cubicBezTo>
                    <a:pt x="578" y="2"/>
                    <a:pt x="0" y="1400"/>
                    <a:pt x="334" y="2495"/>
                  </a:cubicBezTo>
                  <a:cubicBezTo>
                    <a:pt x="1459" y="2069"/>
                    <a:pt x="2645" y="1735"/>
                    <a:pt x="3830" y="1400"/>
                  </a:cubicBezTo>
                  <a:cubicBezTo>
                    <a:pt x="3682" y="571"/>
                    <a:pt x="2956" y="1"/>
                    <a:pt x="2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9"/>
            <p:cNvSpPr/>
            <p:nvPr/>
          </p:nvSpPr>
          <p:spPr>
            <a:xfrm>
              <a:off x="2802850" y="2690625"/>
              <a:ext cx="75275" cy="43200"/>
            </a:xfrm>
            <a:custGeom>
              <a:avLst/>
              <a:gdLst/>
              <a:ahLst/>
              <a:cxnLst/>
              <a:rect l="l" t="t" r="r" b="b"/>
              <a:pathLst>
                <a:path w="3011" h="1728" extrusionOk="0">
                  <a:moveTo>
                    <a:pt x="3010" y="0"/>
                  </a:moveTo>
                  <a:cubicBezTo>
                    <a:pt x="1977" y="365"/>
                    <a:pt x="974" y="790"/>
                    <a:pt x="1" y="1307"/>
                  </a:cubicBezTo>
                  <a:cubicBezTo>
                    <a:pt x="355" y="1596"/>
                    <a:pt x="766" y="1728"/>
                    <a:pt x="1169" y="1728"/>
                  </a:cubicBezTo>
                  <a:cubicBezTo>
                    <a:pt x="2080" y="1728"/>
                    <a:pt x="2947" y="1054"/>
                    <a:pt x="3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9"/>
            <p:cNvSpPr/>
            <p:nvPr/>
          </p:nvSpPr>
          <p:spPr>
            <a:xfrm>
              <a:off x="3118225" y="2838025"/>
              <a:ext cx="106400" cy="68425"/>
            </a:xfrm>
            <a:custGeom>
              <a:avLst/>
              <a:gdLst/>
              <a:ahLst/>
              <a:cxnLst/>
              <a:rect l="l" t="t" r="r" b="b"/>
              <a:pathLst>
                <a:path w="4256" h="2737" extrusionOk="0">
                  <a:moveTo>
                    <a:pt x="3739" y="1"/>
                  </a:moveTo>
                  <a:cubicBezTo>
                    <a:pt x="2645" y="1"/>
                    <a:pt x="1520" y="31"/>
                    <a:pt x="426" y="92"/>
                  </a:cubicBezTo>
                  <a:cubicBezTo>
                    <a:pt x="0" y="1217"/>
                    <a:pt x="547" y="2736"/>
                    <a:pt x="2098" y="2736"/>
                  </a:cubicBezTo>
                  <a:cubicBezTo>
                    <a:pt x="3708" y="2736"/>
                    <a:pt x="4256" y="1125"/>
                    <a:pt x="3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9"/>
            <p:cNvSpPr/>
            <p:nvPr/>
          </p:nvSpPr>
          <p:spPr>
            <a:xfrm>
              <a:off x="2933575" y="2895775"/>
              <a:ext cx="103350" cy="63875"/>
            </a:xfrm>
            <a:custGeom>
              <a:avLst/>
              <a:gdLst/>
              <a:ahLst/>
              <a:cxnLst/>
              <a:rect l="l" t="t" r="r" b="b"/>
              <a:pathLst>
                <a:path w="4134" h="2555" extrusionOk="0">
                  <a:moveTo>
                    <a:pt x="2067" y="1"/>
                  </a:moveTo>
                  <a:cubicBezTo>
                    <a:pt x="547" y="1"/>
                    <a:pt x="0" y="1460"/>
                    <a:pt x="365" y="2554"/>
                  </a:cubicBezTo>
                  <a:lnTo>
                    <a:pt x="3800" y="2554"/>
                  </a:lnTo>
                  <a:cubicBezTo>
                    <a:pt x="4134" y="1429"/>
                    <a:pt x="3556" y="1"/>
                    <a:pt x="2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9"/>
            <p:cNvSpPr/>
            <p:nvPr/>
          </p:nvSpPr>
          <p:spPr>
            <a:xfrm>
              <a:off x="3048300" y="2986975"/>
              <a:ext cx="104900" cy="76775"/>
            </a:xfrm>
            <a:custGeom>
              <a:avLst/>
              <a:gdLst/>
              <a:ahLst/>
              <a:cxnLst/>
              <a:rect l="l" t="t" r="r" b="b"/>
              <a:pathLst>
                <a:path w="4196" h="3071" extrusionOk="0">
                  <a:moveTo>
                    <a:pt x="3405" y="0"/>
                  </a:moveTo>
                  <a:lnTo>
                    <a:pt x="3405" y="0"/>
                  </a:lnTo>
                  <a:cubicBezTo>
                    <a:pt x="2341" y="335"/>
                    <a:pt x="1247" y="639"/>
                    <a:pt x="153" y="851"/>
                  </a:cubicBezTo>
                  <a:cubicBezTo>
                    <a:pt x="1" y="1885"/>
                    <a:pt x="609" y="3070"/>
                    <a:pt x="1977" y="3070"/>
                  </a:cubicBezTo>
                  <a:cubicBezTo>
                    <a:pt x="3739" y="3070"/>
                    <a:pt x="4195" y="1095"/>
                    <a:pt x="3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9"/>
            <p:cNvSpPr/>
            <p:nvPr/>
          </p:nvSpPr>
          <p:spPr>
            <a:xfrm>
              <a:off x="3080225" y="3197450"/>
              <a:ext cx="93500" cy="54000"/>
            </a:xfrm>
            <a:custGeom>
              <a:avLst/>
              <a:gdLst/>
              <a:ahLst/>
              <a:cxnLst/>
              <a:rect l="l" t="t" r="r" b="b"/>
              <a:pathLst>
                <a:path w="3740" h="2160" extrusionOk="0">
                  <a:moveTo>
                    <a:pt x="3618" y="1"/>
                  </a:moveTo>
                  <a:lnTo>
                    <a:pt x="3618" y="1"/>
                  </a:lnTo>
                  <a:cubicBezTo>
                    <a:pt x="2827" y="122"/>
                    <a:pt x="2007" y="214"/>
                    <a:pt x="1186" y="335"/>
                  </a:cubicBezTo>
                  <a:cubicBezTo>
                    <a:pt x="791" y="366"/>
                    <a:pt x="396" y="426"/>
                    <a:pt x="0" y="457"/>
                  </a:cubicBezTo>
                  <a:cubicBezTo>
                    <a:pt x="30" y="1411"/>
                    <a:pt x="820" y="2160"/>
                    <a:pt x="1768" y="2160"/>
                  </a:cubicBezTo>
                  <a:cubicBezTo>
                    <a:pt x="1787" y="2160"/>
                    <a:pt x="1805" y="2160"/>
                    <a:pt x="1824" y="2159"/>
                  </a:cubicBezTo>
                  <a:cubicBezTo>
                    <a:pt x="3131" y="2159"/>
                    <a:pt x="3739" y="1034"/>
                    <a:pt x="3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9"/>
            <p:cNvSpPr/>
            <p:nvPr/>
          </p:nvSpPr>
          <p:spPr>
            <a:xfrm>
              <a:off x="3078725" y="3157150"/>
              <a:ext cx="91200" cy="46425"/>
            </a:xfrm>
            <a:custGeom>
              <a:avLst/>
              <a:gdLst/>
              <a:ahLst/>
              <a:cxnLst/>
              <a:rect l="l" t="t" r="r" b="b"/>
              <a:pathLst>
                <a:path w="3648" h="1857" extrusionOk="0">
                  <a:moveTo>
                    <a:pt x="1914" y="1"/>
                  </a:moveTo>
                  <a:cubicBezTo>
                    <a:pt x="1894" y="1"/>
                    <a:pt x="1874" y="1"/>
                    <a:pt x="1854" y="2"/>
                  </a:cubicBezTo>
                  <a:cubicBezTo>
                    <a:pt x="1836" y="1"/>
                    <a:pt x="1818" y="1"/>
                    <a:pt x="1800" y="1"/>
                  </a:cubicBezTo>
                  <a:cubicBezTo>
                    <a:pt x="792" y="1"/>
                    <a:pt x="0" y="841"/>
                    <a:pt x="30" y="1856"/>
                  </a:cubicBezTo>
                  <a:cubicBezTo>
                    <a:pt x="972" y="1734"/>
                    <a:pt x="1945" y="1613"/>
                    <a:pt x="2857" y="1522"/>
                  </a:cubicBezTo>
                  <a:cubicBezTo>
                    <a:pt x="3100" y="1522"/>
                    <a:pt x="3374" y="1491"/>
                    <a:pt x="3647" y="1491"/>
                  </a:cubicBezTo>
                  <a:cubicBezTo>
                    <a:pt x="3528" y="630"/>
                    <a:pt x="2771" y="1"/>
                    <a:pt x="1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9"/>
            <p:cNvSpPr/>
            <p:nvPr/>
          </p:nvSpPr>
          <p:spPr>
            <a:xfrm>
              <a:off x="3224600" y="2974825"/>
              <a:ext cx="114000" cy="90450"/>
            </a:xfrm>
            <a:custGeom>
              <a:avLst/>
              <a:gdLst/>
              <a:ahLst/>
              <a:cxnLst/>
              <a:rect l="l" t="t" r="r" b="b"/>
              <a:pathLst>
                <a:path w="4560" h="3618" extrusionOk="0">
                  <a:moveTo>
                    <a:pt x="2371" y="0"/>
                  </a:moveTo>
                  <a:cubicBezTo>
                    <a:pt x="244" y="0"/>
                    <a:pt x="1" y="2888"/>
                    <a:pt x="1581" y="3617"/>
                  </a:cubicBezTo>
                  <a:cubicBezTo>
                    <a:pt x="2402" y="3374"/>
                    <a:pt x="3192" y="3100"/>
                    <a:pt x="3982" y="2857"/>
                  </a:cubicBezTo>
                  <a:cubicBezTo>
                    <a:pt x="4560" y="1733"/>
                    <a:pt x="4043" y="0"/>
                    <a:pt x="2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9"/>
            <p:cNvSpPr/>
            <p:nvPr/>
          </p:nvSpPr>
          <p:spPr>
            <a:xfrm>
              <a:off x="3242850" y="3183700"/>
              <a:ext cx="88150" cy="77625"/>
            </a:xfrm>
            <a:custGeom>
              <a:avLst/>
              <a:gdLst/>
              <a:ahLst/>
              <a:cxnLst/>
              <a:rect l="l" t="t" r="r" b="b"/>
              <a:pathLst>
                <a:path w="3526" h="3105" extrusionOk="0">
                  <a:moveTo>
                    <a:pt x="2342" y="1"/>
                  </a:moveTo>
                  <a:cubicBezTo>
                    <a:pt x="2311" y="1"/>
                    <a:pt x="2280" y="2"/>
                    <a:pt x="2249" y="4"/>
                  </a:cubicBezTo>
                  <a:cubicBezTo>
                    <a:pt x="456" y="4"/>
                    <a:pt x="0" y="2010"/>
                    <a:pt x="790" y="3104"/>
                  </a:cubicBezTo>
                  <a:cubicBezTo>
                    <a:pt x="1155" y="2952"/>
                    <a:pt x="1520" y="2800"/>
                    <a:pt x="1854" y="2618"/>
                  </a:cubicBezTo>
                  <a:cubicBezTo>
                    <a:pt x="2675" y="2192"/>
                    <a:pt x="3313" y="1432"/>
                    <a:pt x="3526" y="521"/>
                  </a:cubicBezTo>
                  <a:cubicBezTo>
                    <a:pt x="3213" y="207"/>
                    <a:pt x="2793" y="1"/>
                    <a:pt x="2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9"/>
            <p:cNvSpPr/>
            <p:nvPr/>
          </p:nvSpPr>
          <p:spPr>
            <a:xfrm>
              <a:off x="2884175" y="3230900"/>
              <a:ext cx="107925" cy="74500"/>
            </a:xfrm>
            <a:custGeom>
              <a:avLst/>
              <a:gdLst/>
              <a:ahLst/>
              <a:cxnLst/>
              <a:rect l="l" t="t" r="r" b="b"/>
              <a:pathLst>
                <a:path w="4317" h="2980" extrusionOk="0">
                  <a:moveTo>
                    <a:pt x="2219" y="0"/>
                  </a:moveTo>
                  <a:cubicBezTo>
                    <a:pt x="517" y="0"/>
                    <a:pt x="0" y="1854"/>
                    <a:pt x="699" y="2979"/>
                  </a:cubicBezTo>
                  <a:cubicBezTo>
                    <a:pt x="1763" y="2766"/>
                    <a:pt x="2827" y="2645"/>
                    <a:pt x="3921" y="2584"/>
                  </a:cubicBezTo>
                  <a:cubicBezTo>
                    <a:pt x="4317" y="1490"/>
                    <a:pt x="3739" y="0"/>
                    <a:pt x="2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9"/>
            <p:cNvSpPr/>
            <p:nvPr/>
          </p:nvSpPr>
          <p:spPr>
            <a:xfrm>
              <a:off x="2704075" y="2810675"/>
              <a:ext cx="121600" cy="95000"/>
            </a:xfrm>
            <a:custGeom>
              <a:avLst/>
              <a:gdLst/>
              <a:ahLst/>
              <a:cxnLst/>
              <a:rect l="l" t="t" r="r" b="b"/>
              <a:pathLst>
                <a:path w="4864" h="3800" extrusionOk="0">
                  <a:moveTo>
                    <a:pt x="2432" y="1"/>
                  </a:moveTo>
                  <a:cubicBezTo>
                    <a:pt x="1" y="1"/>
                    <a:pt x="1" y="3800"/>
                    <a:pt x="2432" y="3800"/>
                  </a:cubicBezTo>
                  <a:cubicBezTo>
                    <a:pt x="4864" y="3800"/>
                    <a:pt x="4864" y="1"/>
                    <a:pt x="24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9"/>
            <p:cNvSpPr/>
            <p:nvPr/>
          </p:nvSpPr>
          <p:spPr>
            <a:xfrm>
              <a:off x="3047550" y="2619175"/>
              <a:ext cx="107175" cy="80575"/>
            </a:xfrm>
            <a:custGeom>
              <a:avLst/>
              <a:gdLst/>
              <a:ahLst/>
              <a:cxnLst/>
              <a:rect l="l" t="t" r="r" b="b"/>
              <a:pathLst>
                <a:path w="4287" h="3223" extrusionOk="0">
                  <a:moveTo>
                    <a:pt x="3314" y="1"/>
                  </a:moveTo>
                  <a:cubicBezTo>
                    <a:pt x="2310" y="396"/>
                    <a:pt x="1247" y="670"/>
                    <a:pt x="213" y="974"/>
                  </a:cubicBezTo>
                  <a:cubicBezTo>
                    <a:pt x="0" y="2007"/>
                    <a:pt x="608" y="3223"/>
                    <a:pt x="2007" y="3223"/>
                  </a:cubicBezTo>
                  <a:cubicBezTo>
                    <a:pt x="3830" y="3223"/>
                    <a:pt x="4286" y="1065"/>
                    <a:pt x="3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9"/>
            <p:cNvSpPr/>
            <p:nvPr/>
          </p:nvSpPr>
          <p:spPr>
            <a:xfrm>
              <a:off x="2704825" y="2469450"/>
              <a:ext cx="98050" cy="88200"/>
            </a:xfrm>
            <a:custGeom>
              <a:avLst/>
              <a:gdLst/>
              <a:ahLst/>
              <a:cxnLst/>
              <a:rect l="l" t="t" r="r" b="b"/>
              <a:pathLst>
                <a:path w="3922" h="3528" extrusionOk="0">
                  <a:moveTo>
                    <a:pt x="1471" y="0"/>
                  </a:moveTo>
                  <a:cubicBezTo>
                    <a:pt x="862" y="0"/>
                    <a:pt x="292" y="330"/>
                    <a:pt x="1" y="883"/>
                  </a:cubicBezTo>
                  <a:cubicBezTo>
                    <a:pt x="548" y="2008"/>
                    <a:pt x="1430" y="2920"/>
                    <a:pt x="2554" y="3528"/>
                  </a:cubicBezTo>
                  <a:cubicBezTo>
                    <a:pt x="3922" y="2677"/>
                    <a:pt x="3618" y="2"/>
                    <a:pt x="1551" y="2"/>
                  </a:cubicBezTo>
                  <a:cubicBezTo>
                    <a:pt x="1524" y="1"/>
                    <a:pt x="1498" y="0"/>
                    <a:pt x="1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9"/>
            <p:cNvSpPr/>
            <p:nvPr/>
          </p:nvSpPr>
          <p:spPr>
            <a:xfrm>
              <a:off x="2960925" y="2494550"/>
              <a:ext cx="114000" cy="85150"/>
            </a:xfrm>
            <a:custGeom>
              <a:avLst/>
              <a:gdLst/>
              <a:ahLst/>
              <a:cxnLst/>
              <a:rect l="l" t="t" r="r" b="b"/>
              <a:pathLst>
                <a:path w="4560" h="3406" extrusionOk="0">
                  <a:moveTo>
                    <a:pt x="2341" y="1"/>
                  </a:moveTo>
                  <a:cubicBezTo>
                    <a:pt x="395" y="1"/>
                    <a:pt x="0" y="2463"/>
                    <a:pt x="1186" y="3405"/>
                  </a:cubicBezTo>
                  <a:lnTo>
                    <a:pt x="2189" y="3284"/>
                  </a:lnTo>
                  <a:cubicBezTo>
                    <a:pt x="2736" y="3193"/>
                    <a:pt x="3283" y="3132"/>
                    <a:pt x="3800" y="3071"/>
                  </a:cubicBezTo>
                  <a:cubicBezTo>
                    <a:pt x="4560" y="1946"/>
                    <a:pt x="4104" y="1"/>
                    <a:pt x="2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9"/>
            <p:cNvSpPr/>
            <p:nvPr/>
          </p:nvSpPr>
          <p:spPr>
            <a:xfrm>
              <a:off x="3160775" y="2438325"/>
              <a:ext cx="91975" cy="47175"/>
            </a:xfrm>
            <a:custGeom>
              <a:avLst/>
              <a:gdLst/>
              <a:ahLst/>
              <a:cxnLst/>
              <a:rect l="l" t="t" r="r" b="b"/>
              <a:pathLst>
                <a:path w="3679" h="1887" extrusionOk="0">
                  <a:moveTo>
                    <a:pt x="31" y="1"/>
                  </a:moveTo>
                  <a:cubicBezTo>
                    <a:pt x="1" y="1017"/>
                    <a:pt x="794" y="1886"/>
                    <a:pt x="1803" y="1886"/>
                  </a:cubicBezTo>
                  <a:cubicBezTo>
                    <a:pt x="1820" y="1886"/>
                    <a:pt x="1837" y="1886"/>
                    <a:pt x="1855" y="1885"/>
                  </a:cubicBezTo>
                  <a:cubicBezTo>
                    <a:pt x="1874" y="1886"/>
                    <a:pt x="1894" y="1886"/>
                    <a:pt x="1914" y="1886"/>
                  </a:cubicBezTo>
                  <a:cubicBezTo>
                    <a:pt x="2830" y="1886"/>
                    <a:pt x="3589" y="1197"/>
                    <a:pt x="3678" y="274"/>
                  </a:cubicBezTo>
                  <a:cubicBezTo>
                    <a:pt x="3010" y="153"/>
                    <a:pt x="2371" y="62"/>
                    <a:pt x="1703" y="31"/>
                  </a:cubicBezTo>
                  <a:cubicBezTo>
                    <a:pt x="1155" y="1"/>
                    <a:pt x="608"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9"/>
            <p:cNvSpPr/>
            <p:nvPr/>
          </p:nvSpPr>
          <p:spPr>
            <a:xfrm>
              <a:off x="2723075" y="2287875"/>
              <a:ext cx="101850" cy="90475"/>
            </a:xfrm>
            <a:custGeom>
              <a:avLst/>
              <a:gdLst/>
              <a:ahLst/>
              <a:cxnLst/>
              <a:rect l="l" t="t" r="r" b="b"/>
              <a:pathLst>
                <a:path w="4074" h="3619" extrusionOk="0">
                  <a:moveTo>
                    <a:pt x="2493" y="0"/>
                  </a:moveTo>
                  <a:lnTo>
                    <a:pt x="2493" y="0"/>
                  </a:lnTo>
                  <a:cubicBezTo>
                    <a:pt x="2311" y="152"/>
                    <a:pt x="2128" y="304"/>
                    <a:pt x="1946" y="456"/>
                  </a:cubicBezTo>
                  <a:cubicBezTo>
                    <a:pt x="1216" y="1064"/>
                    <a:pt x="578" y="1733"/>
                    <a:pt x="0" y="2493"/>
                  </a:cubicBezTo>
                  <a:cubicBezTo>
                    <a:pt x="236" y="3170"/>
                    <a:pt x="899" y="3619"/>
                    <a:pt x="1603" y="3619"/>
                  </a:cubicBezTo>
                  <a:cubicBezTo>
                    <a:pt x="1626" y="3619"/>
                    <a:pt x="1649" y="3618"/>
                    <a:pt x="1672" y="3617"/>
                  </a:cubicBezTo>
                  <a:cubicBezTo>
                    <a:pt x="3800" y="3617"/>
                    <a:pt x="4073" y="760"/>
                    <a:pt x="2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9"/>
            <p:cNvSpPr/>
            <p:nvPr/>
          </p:nvSpPr>
          <p:spPr>
            <a:xfrm>
              <a:off x="2857575" y="2449725"/>
              <a:ext cx="87400" cy="35775"/>
            </a:xfrm>
            <a:custGeom>
              <a:avLst/>
              <a:gdLst/>
              <a:ahLst/>
              <a:cxnLst/>
              <a:rect l="l" t="t" r="r" b="b"/>
              <a:pathLst>
                <a:path w="3496" h="1431" extrusionOk="0">
                  <a:moveTo>
                    <a:pt x="0" y="1"/>
                  </a:moveTo>
                  <a:cubicBezTo>
                    <a:pt x="149" y="831"/>
                    <a:pt x="876" y="1430"/>
                    <a:pt x="1731" y="1430"/>
                  </a:cubicBezTo>
                  <a:cubicBezTo>
                    <a:pt x="1752" y="1430"/>
                    <a:pt x="1773" y="1430"/>
                    <a:pt x="1794" y="1429"/>
                  </a:cubicBezTo>
                  <a:cubicBezTo>
                    <a:pt x="1816" y="1430"/>
                    <a:pt x="1838" y="1431"/>
                    <a:pt x="1860" y="1431"/>
                  </a:cubicBezTo>
                  <a:cubicBezTo>
                    <a:pt x="2623" y="1431"/>
                    <a:pt x="3289" y="922"/>
                    <a:pt x="3496" y="183"/>
                  </a:cubicBezTo>
                  <a:lnTo>
                    <a:pt x="3496" y="183"/>
                  </a:lnTo>
                  <a:cubicBezTo>
                    <a:pt x="3303" y="188"/>
                    <a:pt x="3110" y="191"/>
                    <a:pt x="2916" y="191"/>
                  </a:cubicBezTo>
                  <a:cubicBezTo>
                    <a:pt x="1947" y="191"/>
                    <a:pt x="963" y="12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9"/>
            <p:cNvSpPr/>
            <p:nvPr/>
          </p:nvSpPr>
          <p:spPr>
            <a:xfrm>
              <a:off x="3150125" y="2004425"/>
              <a:ext cx="99575" cy="95075"/>
            </a:xfrm>
            <a:custGeom>
              <a:avLst/>
              <a:gdLst/>
              <a:ahLst/>
              <a:cxnLst/>
              <a:rect l="l" t="t" r="r" b="b"/>
              <a:pathLst>
                <a:path w="3983" h="3803" extrusionOk="0">
                  <a:moveTo>
                    <a:pt x="1551" y="1"/>
                  </a:moveTo>
                  <a:cubicBezTo>
                    <a:pt x="1004" y="1"/>
                    <a:pt x="457" y="244"/>
                    <a:pt x="122" y="670"/>
                  </a:cubicBezTo>
                  <a:lnTo>
                    <a:pt x="153" y="670"/>
                  </a:lnTo>
                  <a:cubicBezTo>
                    <a:pt x="700" y="852"/>
                    <a:pt x="1308" y="1247"/>
                    <a:pt x="1217" y="1794"/>
                  </a:cubicBezTo>
                  <a:cubicBezTo>
                    <a:pt x="1095" y="2129"/>
                    <a:pt x="882" y="2432"/>
                    <a:pt x="548" y="2584"/>
                  </a:cubicBezTo>
                  <a:cubicBezTo>
                    <a:pt x="366" y="2706"/>
                    <a:pt x="183" y="2828"/>
                    <a:pt x="1" y="2980"/>
                  </a:cubicBezTo>
                  <a:cubicBezTo>
                    <a:pt x="320" y="3502"/>
                    <a:pt x="860" y="3802"/>
                    <a:pt x="1464" y="3802"/>
                  </a:cubicBezTo>
                  <a:cubicBezTo>
                    <a:pt x="1493" y="3802"/>
                    <a:pt x="1522" y="3802"/>
                    <a:pt x="1551" y="3800"/>
                  </a:cubicBezTo>
                  <a:cubicBezTo>
                    <a:pt x="3983" y="3800"/>
                    <a:pt x="3983" y="1"/>
                    <a:pt x="1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9"/>
            <p:cNvSpPr/>
            <p:nvPr/>
          </p:nvSpPr>
          <p:spPr>
            <a:xfrm>
              <a:off x="2911575" y="1938300"/>
              <a:ext cx="100275" cy="65400"/>
            </a:xfrm>
            <a:custGeom>
              <a:avLst/>
              <a:gdLst/>
              <a:ahLst/>
              <a:cxnLst/>
              <a:rect l="l" t="t" r="r" b="b"/>
              <a:pathLst>
                <a:path w="4011" h="2616" extrusionOk="0">
                  <a:moveTo>
                    <a:pt x="1862" y="1"/>
                  </a:moveTo>
                  <a:cubicBezTo>
                    <a:pt x="822" y="1"/>
                    <a:pt x="0" y="900"/>
                    <a:pt x="90" y="1947"/>
                  </a:cubicBezTo>
                  <a:cubicBezTo>
                    <a:pt x="1154" y="2312"/>
                    <a:pt x="2248" y="2555"/>
                    <a:pt x="3373" y="2615"/>
                  </a:cubicBezTo>
                  <a:lnTo>
                    <a:pt x="3616" y="2615"/>
                  </a:lnTo>
                  <a:cubicBezTo>
                    <a:pt x="4011" y="1491"/>
                    <a:pt x="3433" y="1"/>
                    <a:pt x="1914" y="1"/>
                  </a:cubicBezTo>
                  <a:cubicBezTo>
                    <a:pt x="1896" y="1"/>
                    <a:pt x="1879"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9"/>
            <p:cNvSpPr/>
            <p:nvPr/>
          </p:nvSpPr>
          <p:spPr>
            <a:xfrm>
              <a:off x="3038425" y="2173900"/>
              <a:ext cx="106425" cy="88150"/>
            </a:xfrm>
            <a:custGeom>
              <a:avLst/>
              <a:gdLst/>
              <a:ahLst/>
              <a:cxnLst/>
              <a:rect l="l" t="t" r="r" b="b"/>
              <a:pathLst>
                <a:path w="4257" h="3526" extrusionOk="0">
                  <a:moveTo>
                    <a:pt x="2372" y="0"/>
                  </a:moveTo>
                  <a:cubicBezTo>
                    <a:pt x="305" y="0"/>
                    <a:pt x="1" y="2705"/>
                    <a:pt x="1429" y="3526"/>
                  </a:cubicBezTo>
                  <a:cubicBezTo>
                    <a:pt x="2341" y="3070"/>
                    <a:pt x="3283" y="2584"/>
                    <a:pt x="4165" y="2067"/>
                  </a:cubicBezTo>
                  <a:cubicBezTo>
                    <a:pt x="4256" y="1064"/>
                    <a:pt x="3648" y="0"/>
                    <a:pt x="2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9"/>
            <p:cNvSpPr/>
            <p:nvPr/>
          </p:nvSpPr>
          <p:spPr>
            <a:xfrm>
              <a:off x="3076425" y="1901725"/>
              <a:ext cx="95750" cy="55650"/>
            </a:xfrm>
            <a:custGeom>
              <a:avLst/>
              <a:gdLst/>
              <a:ahLst/>
              <a:cxnLst/>
              <a:rect l="l" t="t" r="r" b="b"/>
              <a:pathLst>
                <a:path w="3830" h="2226" extrusionOk="0">
                  <a:moveTo>
                    <a:pt x="521" y="1"/>
                  </a:moveTo>
                  <a:cubicBezTo>
                    <a:pt x="398" y="1"/>
                    <a:pt x="275" y="2"/>
                    <a:pt x="152" y="5"/>
                  </a:cubicBezTo>
                  <a:cubicBezTo>
                    <a:pt x="0" y="1069"/>
                    <a:pt x="578" y="2224"/>
                    <a:pt x="1946" y="2224"/>
                  </a:cubicBezTo>
                  <a:cubicBezTo>
                    <a:pt x="1964" y="2225"/>
                    <a:pt x="1981" y="2225"/>
                    <a:pt x="1999" y="2225"/>
                  </a:cubicBezTo>
                  <a:cubicBezTo>
                    <a:pt x="3037" y="2225"/>
                    <a:pt x="3829" y="1356"/>
                    <a:pt x="3770" y="340"/>
                  </a:cubicBezTo>
                  <a:cubicBezTo>
                    <a:pt x="2704" y="121"/>
                    <a:pt x="1614"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9"/>
            <p:cNvSpPr/>
            <p:nvPr/>
          </p:nvSpPr>
          <p:spPr>
            <a:xfrm>
              <a:off x="2840850" y="1801550"/>
              <a:ext cx="83625" cy="94250"/>
            </a:xfrm>
            <a:custGeom>
              <a:avLst/>
              <a:gdLst/>
              <a:ahLst/>
              <a:cxnLst/>
              <a:rect l="l" t="t" r="r" b="b"/>
              <a:pathLst>
                <a:path w="3345" h="3770" extrusionOk="0">
                  <a:moveTo>
                    <a:pt x="2463" y="0"/>
                  </a:moveTo>
                  <a:cubicBezTo>
                    <a:pt x="31" y="0"/>
                    <a:pt x="1" y="3769"/>
                    <a:pt x="2463" y="3769"/>
                  </a:cubicBezTo>
                  <a:cubicBezTo>
                    <a:pt x="2767" y="3769"/>
                    <a:pt x="3071" y="3708"/>
                    <a:pt x="3344" y="3557"/>
                  </a:cubicBezTo>
                  <a:cubicBezTo>
                    <a:pt x="2980" y="3344"/>
                    <a:pt x="2645" y="3040"/>
                    <a:pt x="2432" y="2675"/>
                  </a:cubicBezTo>
                  <a:cubicBezTo>
                    <a:pt x="1825" y="1733"/>
                    <a:pt x="2037" y="821"/>
                    <a:pt x="2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9"/>
            <p:cNvSpPr/>
            <p:nvPr/>
          </p:nvSpPr>
          <p:spPr>
            <a:xfrm>
              <a:off x="2865175" y="1693650"/>
              <a:ext cx="80575" cy="65375"/>
            </a:xfrm>
            <a:custGeom>
              <a:avLst/>
              <a:gdLst/>
              <a:ahLst/>
              <a:cxnLst/>
              <a:rect l="l" t="t" r="r" b="b"/>
              <a:pathLst>
                <a:path w="3223" h="2615" extrusionOk="0">
                  <a:moveTo>
                    <a:pt x="2858" y="0"/>
                  </a:moveTo>
                  <a:cubicBezTo>
                    <a:pt x="1946" y="456"/>
                    <a:pt x="1125" y="1034"/>
                    <a:pt x="396" y="1763"/>
                  </a:cubicBezTo>
                  <a:cubicBezTo>
                    <a:pt x="274" y="1885"/>
                    <a:pt x="122" y="2067"/>
                    <a:pt x="0" y="2219"/>
                  </a:cubicBezTo>
                  <a:cubicBezTo>
                    <a:pt x="335" y="2492"/>
                    <a:pt x="730" y="2614"/>
                    <a:pt x="1155" y="2614"/>
                  </a:cubicBezTo>
                  <a:cubicBezTo>
                    <a:pt x="2675" y="2614"/>
                    <a:pt x="3222" y="1125"/>
                    <a:pt x="28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9"/>
            <p:cNvSpPr/>
            <p:nvPr/>
          </p:nvSpPr>
          <p:spPr>
            <a:xfrm>
              <a:off x="2875050" y="2184525"/>
              <a:ext cx="90450" cy="64625"/>
            </a:xfrm>
            <a:custGeom>
              <a:avLst/>
              <a:gdLst/>
              <a:ahLst/>
              <a:cxnLst/>
              <a:rect l="l" t="t" r="r" b="b"/>
              <a:pathLst>
                <a:path w="3618" h="2585" extrusionOk="0">
                  <a:moveTo>
                    <a:pt x="3253" y="1"/>
                  </a:moveTo>
                  <a:cubicBezTo>
                    <a:pt x="2159" y="548"/>
                    <a:pt x="1064" y="1125"/>
                    <a:pt x="1" y="1733"/>
                  </a:cubicBezTo>
                  <a:cubicBezTo>
                    <a:pt x="335" y="2280"/>
                    <a:pt x="912" y="2584"/>
                    <a:pt x="1551" y="2584"/>
                  </a:cubicBezTo>
                  <a:cubicBezTo>
                    <a:pt x="3071" y="2584"/>
                    <a:pt x="3618" y="1095"/>
                    <a:pt x="3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9"/>
            <p:cNvSpPr/>
            <p:nvPr/>
          </p:nvSpPr>
          <p:spPr>
            <a:xfrm>
              <a:off x="3268675" y="2534800"/>
              <a:ext cx="105650" cy="94375"/>
            </a:xfrm>
            <a:custGeom>
              <a:avLst/>
              <a:gdLst/>
              <a:ahLst/>
              <a:cxnLst/>
              <a:rect l="l" t="t" r="r" b="b"/>
              <a:pathLst>
                <a:path w="4226" h="3775" extrusionOk="0">
                  <a:moveTo>
                    <a:pt x="2495" y="1"/>
                  </a:moveTo>
                  <a:cubicBezTo>
                    <a:pt x="2474" y="1"/>
                    <a:pt x="2453" y="1"/>
                    <a:pt x="2432" y="2"/>
                  </a:cubicBezTo>
                  <a:cubicBezTo>
                    <a:pt x="31" y="2"/>
                    <a:pt x="1" y="3771"/>
                    <a:pt x="2432" y="3771"/>
                  </a:cubicBezTo>
                  <a:cubicBezTo>
                    <a:pt x="2468" y="3773"/>
                    <a:pt x="2502" y="3774"/>
                    <a:pt x="2537" y="3774"/>
                  </a:cubicBezTo>
                  <a:cubicBezTo>
                    <a:pt x="2980" y="3774"/>
                    <a:pt x="3368" y="3597"/>
                    <a:pt x="3678" y="3315"/>
                  </a:cubicBezTo>
                  <a:cubicBezTo>
                    <a:pt x="4013" y="2738"/>
                    <a:pt x="4195" y="2130"/>
                    <a:pt x="4226" y="1491"/>
                  </a:cubicBezTo>
                  <a:cubicBezTo>
                    <a:pt x="4107" y="630"/>
                    <a:pt x="3379" y="1"/>
                    <a:pt x="2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9"/>
            <p:cNvSpPr/>
            <p:nvPr/>
          </p:nvSpPr>
          <p:spPr>
            <a:xfrm>
              <a:off x="2717000" y="3100200"/>
              <a:ext cx="121600" cy="95000"/>
            </a:xfrm>
            <a:custGeom>
              <a:avLst/>
              <a:gdLst/>
              <a:ahLst/>
              <a:cxnLst/>
              <a:rect l="l" t="t" r="r" b="b"/>
              <a:pathLst>
                <a:path w="4864" h="3800" extrusionOk="0">
                  <a:moveTo>
                    <a:pt x="2432" y="0"/>
                  </a:moveTo>
                  <a:cubicBezTo>
                    <a:pt x="0" y="0"/>
                    <a:pt x="0" y="3800"/>
                    <a:pt x="2432" y="3800"/>
                  </a:cubicBezTo>
                  <a:cubicBezTo>
                    <a:pt x="4864" y="3800"/>
                    <a:pt x="4864" y="0"/>
                    <a:pt x="24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9"/>
            <p:cNvSpPr/>
            <p:nvPr/>
          </p:nvSpPr>
          <p:spPr>
            <a:xfrm>
              <a:off x="2912275" y="3068250"/>
              <a:ext cx="109425" cy="94300"/>
            </a:xfrm>
            <a:custGeom>
              <a:avLst/>
              <a:gdLst/>
              <a:ahLst/>
              <a:cxnLst/>
              <a:rect l="l" t="t" r="r" b="b"/>
              <a:pathLst>
                <a:path w="4377" h="3772" extrusionOk="0">
                  <a:moveTo>
                    <a:pt x="2513" y="1"/>
                  </a:moveTo>
                  <a:cubicBezTo>
                    <a:pt x="2496" y="1"/>
                    <a:pt x="2480" y="1"/>
                    <a:pt x="2463" y="2"/>
                  </a:cubicBezTo>
                  <a:cubicBezTo>
                    <a:pt x="31" y="2"/>
                    <a:pt x="1" y="3771"/>
                    <a:pt x="2463" y="3771"/>
                  </a:cubicBezTo>
                  <a:cubicBezTo>
                    <a:pt x="2481" y="3771"/>
                    <a:pt x="2499" y="3772"/>
                    <a:pt x="2517" y="3772"/>
                  </a:cubicBezTo>
                  <a:cubicBezTo>
                    <a:pt x="3495" y="3772"/>
                    <a:pt x="4286" y="2963"/>
                    <a:pt x="4256" y="2008"/>
                  </a:cubicBezTo>
                  <a:lnTo>
                    <a:pt x="4256" y="2008"/>
                  </a:lnTo>
                  <a:cubicBezTo>
                    <a:pt x="3952" y="2038"/>
                    <a:pt x="3618" y="2099"/>
                    <a:pt x="3284" y="2129"/>
                  </a:cubicBezTo>
                  <a:cubicBezTo>
                    <a:pt x="3618" y="2069"/>
                    <a:pt x="3952" y="2038"/>
                    <a:pt x="4287" y="1977"/>
                  </a:cubicBezTo>
                  <a:cubicBezTo>
                    <a:pt x="4377" y="930"/>
                    <a:pt x="3553"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9"/>
            <p:cNvSpPr/>
            <p:nvPr/>
          </p:nvSpPr>
          <p:spPr>
            <a:xfrm>
              <a:off x="2995125" y="3117675"/>
              <a:ext cx="24325" cy="3825"/>
            </a:xfrm>
            <a:custGeom>
              <a:avLst/>
              <a:gdLst/>
              <a:ahLst/>
              <a:cxnLst/>
              <a:rect l="l" t="t" r="r" b="b"/>
              <a:pathLst>
                <a:path w="973" h="153" extrusionOk="0">
                  <a:moveTo>
                    <a:pt x="973" y="0"/>
                  </a:moveTo>
                  <a:cubicBezTo>
                    <a:pt x="638" y="61"/>
                    <a:pt x="304" y="92"/>
                    <a:pt x="0" y="152"/>
                  </a:cubicBezTo>
                  <a:cubicBezTo>
                    <a:pt x="304" y="122"/>
                    <a:pt x="638" y="61"/>
                    <a:pt x="973" y="31"/>
                  </a:cubicBezTo>
                  <a:lnTo>
                    <a:pt x="9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9"/>
            <p:cNvSpPr/>
            <p:nvPr/>
          </p:nvSpPr>
          <p:spPr>
            <a:xfrm>
              <a:off x="2751200" y="3300800"/>
              <a:ext cx="69925" cy="79825"/>
            </a:xfrm>
            <a:custGeom>
              <a:avLst/>
              <a:gdLst/>
              <a:ahLst/>
              <a:cxnLst/>
              <a:rect l="l" t="t" r="r" b="b"/>
              <a:pathLst>
                <a:path w="2797" h="3193" extrusionOk="0">
                  <a:moveTo>
                    <a:pt x="760" y="1"/>
                  </a:moveTo>
                  <a:lnTo>
                    <a:pt x="760" y="1"/>
                  </a:lnTo>
                  <a:cubicBezTo>
                    <a:pt x="0" y="1581"/>
                    <a:pt x="669" y="2584"/>
                    <a:pt x="1885" y="3192"/>
                  </a:cubicBezTo>
                  <a:cubicBezTo>
                    <a:pt x="2796" y="2189"/>
                    <a:pt x="2432" y="153"/>
                    <a:pt x="7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9"/>
            <p:cNvSpPr/>
            <p:nvPr/>
          </p:nvSpPr>
          <p:spPr>
            <a:xfrm>
              <a:off x="2929000" y="3369175"/>
              <a:ext cx="88175" cy="36525"/>
            </a:xfrm>
            <a:custGeom>
              <a:avLst/>
              <a:gdLst/>
              <a:ahLst/>
              <a:cxnLst/>
              <a:rect l="l" t="t" r="r" b="b"/>
              <a:pathLst>
                <a:path w="3527" h="1461" extrusionOk="0">
                  <a:moveTo>
                    <a:pt x="1860" y="0"/>
                  </a:moveTo>
                  <a:cubicBezTo>
                    <a:pt x="1838" y="0"/>
                    <a:pt x="1816" y="0"/>
                    <a:pt x="1794" y="1"/>
                  </a:cubicBezTo>
                  <a:cubicBezTo>
                    <a:pt x="1774" y="1"/>
                    <a:pt x="1754" y="0"/>
                    <a:pt x="1734" y="0"/>
                  </a:cubicBezTo>
                  <a:cubicBezTo>
                    <a:pt x="878" y="0"/>
                    <a:pt x="149" y="629"/>
                    <a:pt x="1" y="1460"/>
                  </a:cubicBezTo>
                  <a:lnTo>
                    <a:pt x="153" y="1460"/>
                  </a:lnTo>
                  <a:cubicBezTo>
                    <a:pt x="1277" y="1460"/>
                    <a:pt x="2402" y="1400"/>
                    <a:pt x="3527" y="1278"/>
                  </a:cubicBezTo>
                  <a:cubicBezTo>
                    <a:pt x="3320" y="510"/>
                    <a:pt x="2625" y="0"/>
                    <a:pt x="1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19"/>
          <p:cNvGrpSpPr/>
          <p:nvPr/>
        </p:nvGrpSpPr>
        <p:grpSpPr>
          <a:xfrm rot="2295344">
            <a:off x="4881228" y="4336327"/>
            <a:ext cx="349924" cy="1229178"/>
            <a:chOff x="4081750" y="357675"/>
            <a:chExt cx="240150" cy="843575"/>
          </a:xfrm>
        </p:grpSpPr>
        <p:sp>
          <p:nvSpPr>
            <p:cNvPr id="1471" name="Google Shape;1471;p19"/>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9"/>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19"/>
          <p:cNvGrpSpPr/>
          <p:nvPr/>
        </p:nvGrpSpPr>
        <p:grpSpPr>
          <a:xfrm rot="-7494361">
            <a:off x="7344542" y="-482783"/>
            <a:ext cx="2170329" cy="2064760"/>
            <a:chOff x="2862900" y="3325125"/>
            <a:chExt cx="1343500" cy="1278150"/>
          </a:xfrm>
        </p:grpSpPr>
        <p:sp>
          <p:nvSpPr>
            <p:cNvPr id="1474" name="Google Shape;1474;p19"/>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9"/>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9"/>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9"/>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9"/>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9"/>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9"/>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9"/>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9"/>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19"/>
          <p:cNvGrpSpPr/>
          <p:nvPr/>
        </p:nvGrpSpPr>
        <p:grpSpPr>
          <a:xfrm rot="10104469">
            <a:off x="3947772" y="-554044"/>
            <a:ext cx="349928" cy="1229191"/>
            <a:chOff x="4081750" y="357675"/>
            <a:chExt cx="240150" cy="843575"/>
          </a:xfrm>
        </p:grpSpPr>
        <p:sp>
          <p:nvSpPr>
            <p:cNvPr id="1486" name="Google Shape;1486;p19"/>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9"/>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19"/>
          <p:cNvSpPr/>
          <p:nvPr/>
        </p:nvSpPr>
        <p:spPr>
          <a:xfrm>
            <a:off x="8155463" y="2377833"/>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9"/>
          <p:cNvSpPr/>
          <p:nvPr/>
        </p:nvSpPr>
        <p:spPr>
          <a:xfrm>
            <a:off x="6266530" y="129087"/>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9"/>
          <p:cNvSpPr/>
          <p:nvPr/>
        </p:nvSpPr>
        <p:spPr>
          <a:xfrm>
            <a:off x="144025" y="3660158"/>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9"/>
          <p:cNvSpPr txBox="1">
            <a:spLocks noGrp="1"/>
          </p:cNvSpPr>
          <p:nvPr>
            <p:ph type="subTitle" idx="1"/>
          </p:nvPr>
        </p:nvSpPr>
        <p:spPr>
          <a:xfrm>
            <a:off x="2173663" y="1595675"/>
            <a:ext cx="4796700" cy="119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300"/>
            </a:lvl1pPr>
            <a:lvl2pPr lvl="1" algn="ctr" rtl="0">
              <a:lnSpc>
                <a:spcPct val="100000"/>
              </a:lnSpc>
              <a:spcBef>
                <a:spcPts val="0"/>
              </a:spcBef>
              <a:spcAft>
                <a:spcPts val="0"/>
              </a:spcAft>
              <a:buSzPts val="2300"/>
              <a:buNone/>
              <a:defRPr sz="2300"/>
            </a:lvl2pPr>
            <a:lvl3pPr lvl="2" algn="ctr" rtl="0">
              <a:lnSpc>
                <a:spcPct val="100000"/>
              </a:lnSpc>
              <a:spcBef>
                <a:spcPts val="0"/>
              </a:spcBef>
              <a:spcAft>
                <a:spcPts val="0"/>
              </a:spcAft>
              <a:buSzPts val="2300"/>
              <a:buNone/>
              <a:defRPr sz="2300"/>
            </a:lvl3pPr>
            <a:lvl4pPr lvl="3" algn="ctr" rtl="0">
              <a:lnSpc>
                <a:spcPct val="100000"/>
              </a:lnSpc>
              <a:spcBef>
                <a:spcPts val="0"/>
              </a:spcBef>
              <a:spcAft>
                <a:spcPts val="0"/>
              </a:spcAft>
              <a:buSzPts val="2300"/>
              <a:buNone/>
              <a:defRPr sz="2300"/>
            </a:lvl4pPr>
            <a:lvl5pPr lvl="4" algn="ctr" rtl="0">
              <a:lnSpc>
                <a:spcPct val="100000"/>
              </a:lnSpc>
              <a:spcBef>
                <a:spcPts val="0"/>
              </a:spcBef>
              <a:spcAft>
                <a:spcPts val="0"/>
              </a:spcAft>
              <a:buSzPts val="2300"/>
              <a:buNone/>
              <a:defRPr sz="2300"/>
            </a:lvl5pPr>
            <a:lvl6pPr lvl="5" algn="ctr" rtl="0">
              <a:lnSpc>
                <a:spcPct val="100000"/>
              </a:lnSpc>
              <a:spcBef>
                <a:spcPts val="0"/>
              </a:spcBef>
              <a:spcAft>
                <a:spcPts val="0"/>
              </a:spcAft>
              <a:buSzPts val="2300"/>
              <a:buNone/>
              <a:defRPr sz="2300"/>
            </a:lvl6pPr>
            <a:lvl7pPr lvl="6" algn="ctr" rtl="0">
              <a:lnSpc>
                <a:spcPct val="100000"/>
              </a:lnSpc>
              <a:spcBef>
                <a:spcPts val="0"/>
              </a:spcBef>
              <a:spcAft>
                <a:spcPts val="0"/>
              </a:spcAft>
              <a:buSzPts val="2300"/>
              <a:buNone/>
              <a:defRPr sz="2300"/>
            </a:lvl7pPr>
            <a:lvl8pPr lvl="7" algn="ctr" rtl="0">
              <a:lnSpc>
                <a:spcPct val="100000"/>
              </a:lnSpc>
              <a:spcBef>
                <a:spcPts val="0"/>
              </a:spcBef>
              <a:spcAft>
                <a:spcPts val="0"/>
              </a:spcAft>
              <a:buSzPts val="2300"/>
              <a:buNone/>
              <a:defRPr sz="2300"/>
            </a:lvl8pPr>
            <a:lvl9pPr lvl="8" algn="ctr" rtl="0">
              <a:lnSpc>
                <a:spcPct val="100000"/>
              </a:lnSpc>
              <a:spcBef>
                <a:spcPts val="0"/>
              </a:spcBef>
              <a:spcAft>
                <a:spcPts val="0"/>
              </a:spcAft>
              <a:buSzPts val="2300"/>
              <a:buNone/>
              <a:defRPr sz="2300"/>
            </a:lvl9pPr>
          </a:lstStyle>
          <a:p>
            <a:endParaRPr/>
          </a:p>
        </p:txBody>
      </p:sp>
      <p:sp>
        <p:nvSpPr>
          <p:cNvPr id="1492" name="Google Shape;1492;p19"/>
          <p:cNvSpPr txBox="1">
            <a:spLocks noGrp="1"/>
          </p:cNvSpPr>
          <p:nvPr>
            <p:ph type="title"/>
          </p:nvPr>
        </p:nvSpPr>
        <p:spPr>
          <a:xfrm>
            <a:off x="2173638" y="3130525"/>
            <a:ext cx="47967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823"/>
        <p:cNvGrpSpPr/>
        <p:nvPr/>
      </p:nvGrpSpPr>
      <p:grpSpPr>
        <a:xfrm>
          <a:off x="0" y="0"/>
          <a:ext cx="0" cy="0"/>
          <a:chOff x="0" y="0"/>
          <a:chExt cx="0" cy="0"/>
        </a:xfrm>
      </p:grpSpPr>
      <p:sp>
        <p:nvSpPr>
          <p:cNvPr id="1824" name="Google Shape;1824;p2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825" name="Google Shape;1825;p25"/>
          <p:cNvGrpSpPr/>
          <p:nvPr/>
        </p:nvGrpSpPr>
        <p:grpSpPr>
          <a:xfrm>
            <a:off x="-449007" y="1985283"/>
            <a:ext cx="1042928" cy="3323242"/>
            <a:chOff x="6483775" y="2257475"/>
            <a:chExt cx="736375" cy="2346425"/>
          </a:xfrm>
        </p:grpSpPr>
        <p:sp>
          <p:nvSpPr>
            <p:cNvPr id="1826" name="Google Shape;1826;p25"/>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25"/>
            <p:cNvGrpSpPr/>
            <p:nvPr/>
          </p:nvGrpSpPr>
          <p:grpSpPr>
            <a:xfrm>
              <a:off x="6483775" y="2257475"/>
              <a:ext cx="736375" cy="2346425"/>
              <a:chOff x="6483775" y="2257475"/>
              <a:chExt cx="736375" cy="2346425"/>
            </a:xfrm>
          </p:grpSpPr>
          <p:sp>
            <p:nvSpPr>
              <p:cNvPr id="1828" name="Google Shape;1828;p25"/>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6" name="Google Shape;1876;p25"/>
          <p:cNvGrpSpPr/>
          <p:nvPr/>
        </p:nvGrpSpPr>
        <p:grpSpPr>
          <a:xfrm rot="6378386">
            <a:off x="8205943" y="-214125"/>
            <a:ext cx="798241" cy="1450112"/>
            <a:chOff x="4305925" y="935225"/>
            <a:chExt cx="679375" cy="1234175"/>
          </a:xfrm>
        </p:grpSpPr>
        <p:sp>
          <p:nvSpPr>
            <p:cNvPr id="1877" name="Google Shape;1877;p25"/>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5"/>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5"/>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25"/>
          <p:cNvGrpSpPr/>
          <p:nvPr/>
        </p:nvGrpSpPr>
        <p:grpSpPr>
          <a:xfrm rot="10800000">
            <a:off x="6617108" y="-684961"/>
            <a:ext cx="1179981" cy="1234572"/>
            <a:chOff x="5191975" y="2977100"/>
            <a:chExt cx="583600" cy="610600"/>
          </a:xfrm>
        </p:grpSpPr>
        <p:sp>
          <p:nvSpPr>
            <p:cNvPr id="1886" name="Google Shape;1886;p25"/>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rgbClr val="EFD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rgbClr val="EFD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5"/>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rgbClr val="EFD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5"/>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5"/>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25"/>
          <p:cNvSpPr/>
          <p:nvPr/>
        </p:nvSpPr>
        <p:spPr>
          <a:xfrm>
            <a:off x="5925239" y="128122"/>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25"/>
          <p:cNvGrpSpPr/>
          <p:nvPr/>
        </p:nvGrpSpPr>
        <p:grpSpPr>
          <a:xfrm rot="-9438418">
            <a:off x="2342527" y="-610372"/>
            <a:ext cx="1135469" cy="855113"/>
            <a:chOff x="6601575" y="362500"/>
            <a:chExt cx="600325" cy="452100"/>
          </a:xfrm>
        </p:grpSpPr>
        <p:sp>
          <p:nvSpPr>
            <p:cNvPr id="1893" name="Google Shape;1893;p25"/>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5"/>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5"/>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5"/>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5"/>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25"/>
          <p:cNvGrpSpPr/>
          <p:nvPr/>
        </p:nvGrpSpPr>
        <p:grpSpPr>
          <a:xfrm rot="1934381">
            <a:off x="271709" y="4500198"/>
            <a:ext cx="1152418" cy="1198036"/>
            <a:chOff x="2230675" y="3995775"/>
            <a:chExt cx="572200" cy="594850"/>
          </a:xfrm>
        </p:grpSpPr>
        <p:sp>
          <p:nvSpPr>
            <p:cNvPr id="1899" name="Google Shape;1899;p25"/>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5"/>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1" name="Google Shape;1901;p25"/>
          <p:cNvSpPr/>
          <p:nvPr/>
        </p:nvSpPr>
        <p:spPr>
          <a:xfrm>
            <a:off x="1364277" y="128122"/>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5"/>
          <p:cNvSpPr/>
          <p:nvPr/>
        </p:nvSpPr>
        <p:spPr>
          <a:xfrm>
            <a:off x="181664" y="1582822"/>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3" name="Google Shape;1903;p25"/>
          <p:cNvGrpSpPr/>
          <p:nvPr/>
        </p:nvGrpSpPr>
        <p:grpSpPr>
          <a:xfrm rot="929050">
            <a:off x="8461545" y="3433391"/>
            <a:ext cx="1038812" cy="1821540"/>
            <a:chOff x="631100" y="2761600"/>
            <a:chExt cx="712025" cy="1248525"/>
          </a:xfrm>
        </p:grpSpPr>
        <p:sp>
          <p:nvSpPr>
            <p:cNvPr id="1904" name="Google Shape;1904;p25"/>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5"/>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6" name="Google Shape;1906;p25"/>
          <p:cNvGrpSpPr/>
          <p:nvPr/>
        </p:nvGrpSpPr>
        <p:grpSpPr>
          <a:xfrm rot="-2310898">
            <a:off x="7406561" y="4356923"/>
            <a:ext cx="1411343" cy="1096972"/>
            <a:chOff x="1344625" y="1399925"/>
            <a:chExt cx="1262200" cy="981050"/>
          </a:xfrm>
        </p:grpSpPr>
        <p:sp>
          <p:nvSpPr>
            <p:cNvPr id="1907" name="Google Shape;1907;p25"/>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5"/>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5"/>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5"/>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5"/>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5"/>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5"/>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5"/>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5"/>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5"/>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5"/>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5"/>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5"/>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5"/>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5"/>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5"/>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5"/>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5"/>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5"/>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5"/>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5"/>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8" name="Google Shape;1928;p25"/>
          <p:cNvSpPr/>
          <p:nvPr/>
        </p:nvSpPr>
        <p:spPr>
          <a:xfrm>
            <a:off x="6326802" y="4688510"/>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5"/>
          <p:cNvSpPr/>
          <p:nvPr/>
        </p:nvSpPr>
        <p:spPr>
          <a:xfrm>
            <a:off x="2507277" y="4826060"/>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133"/>
        <p:cNvGrpSpPr/>
        <p:nvPr/>
      </p:nvGrpSpPr>
      <p:grpSpPr>
        <a:xfrm>
          <a:off x="0" y="0"/>
          <a:ext cx="0" cy="0"/>
          <a:chOff x="0" y="0"/>
          <a:chExt cx="0" cy="0"/>
        </a:xfrm>
      </p:grpSpPr>
      <p:sp>
        <p:nvSpPr>
          <p:cNvPr id="2134" name="Google Shape;2134;p28"/>
          <p:cNvSpPr/>
          <p:nvPr/>
        </p:nvSpPr>
        <p:spPr>
          <a:xfrm rot="-6811861">
            <a:off x="489430" y="-444451"/>
            <a:ext cx="1048220" cy="2520793"/>
          </a:xfrm>
          <a:custGeom>
            <a:avLst/>
            <a:gdLst/>
            <a:ahLst/>
            <a:cxnLst/>
            <a:rect l="l" t="t" r="r" b="b"/>
            <a:pathLst>
              <a:path w="21977" h="52851" extrusionOk="0">
                <a:moveTo>
                  <a:pt x="4985" y="912"/>
                </a:moveTo>
                <a:lnTo>
                  <a:pt x="5015" y="943"/>
                </a:lnTo>
                <a:cubicBezTo>
                  <a:pt x="5015" y="943"/>
                  <a:pt x="5015" y="973"/>
                  <a:pt x="5015" y="973"/>
                </a:cubicBezTo>
                <a:cubicBezTo>
                  <a:pt x="5015" y="1003"/>
                  <a:pt x="5015" y="1064"/>
                  <a:pt x="5015" y="1095"/>
                </a:cubicBezTo>
                <a:lnTo>
                  <a:pt x="5015" y="1125"/>
                </a:lnTo>
                <a:lnTo>
                  <a:pt x="4985" y="1155"/>
                </a:lnTo>
                <a:cubicBezTo>
                  <a:pt x="4985" y="1155"/>
                  <a:pt x="5015" y="1186"/>
                  <a:pt x="5015" y="1186"/>
                </a:cubicBezTo>
                <a:cubicBezTo>
                  <a:pt x="5015" y="1216"/>
                  <a:pt x="5015" y="1216"/>
                  <a:pt x="5015" y="1247"/>
                </a:cubicBezTo>
                <a:cubicBezTo>
                  <a:pt x="5015" y="1277"/>
                  <a:pt x="4985" y="1277"/>
                  <a:pt x="4985" y="1307"/>
                </a:cubicBezTo>
                <a:lnTo>
                  <a:pt x="4924" y="1307"/>
                </a:lnTo>
                <a:lnTo>
                  <a:pt x="4894" y="1338"/>
                </a:lnTo>
                <a:lnTo>
                  <a:pt x="4772" y="1338"/>
                </a:lnTo>
                <a:lnTo>
                  <a:pt x="4742" y="1307"/>
                </a:lnTo>
                <a:cubicBezTo>
                  <a:pt x="4742" y="1277"/>
                  <a:pt x="4742" y="1247"/>
                  <a:pt x="4742" y="1216"/>
                </a:cubicBezTo>
                <a:cubicBezTo>
                  <a:pt x="4742" y="1216"/>
                  <a:pt x="4742" y="1186"/>
                  <a:pt x="4742" y="1186"/>
                </a:cubicBezTo>
                <a:lnTo>
                  <a:pt x="4711" y="1155"/>
                </a:lnTo>
                <a:lnTo>
                  <a:pt x="4711" y="1125"/>
                </a:lnTo>
                <a:lnTo>
                  <a:pt x="4711" y="1034"/>
                </a:lnTo>
                <a:lnTo>
                  <a:pt x="4742" y="1095"/>
                </a:lnTo>
                <a:lnTo>
                  <a:pt x="4772" y="1064"/>
                </a:lnTo>
                <a:cubicBezTo>
                  <a:pt x="4772" y="1034"/>
                  <a:pt x="4772" y="1003"/>
                  <a:pt x="4772" y="1003"/>
                </a:cubicBezTo>
                <a:cubicBezTo>
                  <a:pt x="4803" y="973"/>
                  <a:pt x="4803" y="943"/>
                  <a:pt x="4833" y="943"/>
                </a:cubicBezTo>
                <a:lnTo>
                  <a:pt x="4833" y="912"/>
                </a:lnTo>
                <a:close/>
                <a:moveTo>
                  <a:pt x="8617" y="1178"/>
                </a:moveTo>
                <a:cubicBezTo>
                  <a:pt x="8648" y="1178"/>
                  <a:pt x="8678" y="1186"/>
                  <a:pt x="8693" y="1186"/>
                </a:cubicBezTo>
                <a:lnTo>
                  <a:pt x="8724" y="1277"/>
                </a:lnTo>
                <a:lnTo>
                  <a:pt x="8724" y="1307"/>
                </a:lnTo>
                <a:cubicBezTo>
                  <a:pt x="8693" y="1338"/>
                  <a:pt x="8663" y="1338"/>
                  <a:pt x="8602" y="1338"/>
                </a:cubicBezTo>
                <a:lnTo>
                  <a:pt x="8572" y="1338"/>
                </a:lnTo>
                <a:lnTo>
                  <a:pt x="8572" y="1307"/>
                </a:lnTo>
                <a:cubicBezTo>
                  <a:pt x="8541" y="1277"/>
                  <a:pt x="8541" y="1247"/>
                  <a:pt x="8572" y="1216"/>
                </a:cubicBezTo>
                <a:lnTo>
                  <a:pt x="8541" y="1216"/>
                </a:lnTo>
                <a:cubicBezTo>
                  <a:pt x="8556" y="1186"/>
                  <a:pt x="8587" y="1178"/>
                  <a:pt x="8617" y="1178"/>
                </a:cubicBezTo>
                <a:close/>
                <a:moveTo>
                  <a:pt x="6049" y="1611"/>
                </a:moveTo>
                <a:cubicBezTo>
                  <a:pt x="6079" y="1611"/>
                  <a:pt x="6110" y="1611"/>
                  <a:pt x="6140" y="1642"/>
                </a:cubicBezTo>
                <a:lnTo>
                  <a:pt x="6170" y="1642"/>
                </a:lnTo>
                <a:lnTo>
                  <a:pt x="6231" y="1672"/>
                </a:lnTo>
                <a:lnTo>
                  <a:pt x="6231" y="1702"/>
                </a:lnTo>
                <a:cubicBezTo>
                  <a:pt x="6201" y="1733"/>
                  <a:pt x="6170" y="1763"/>
                  <a:pt x="6140" y="1763"/>
                </a:cubicBezTo>
                <a:lnTo>
                  <a:pt x="6049" y="1733"/>
                </a:lnTo>
                <a:lnTo>
                  <a:pt x="5988" y="1733"/>
                </a:lnTo>
                <a:cubicBezTo>
                  <a:pt x="5988" y="1733"/>
                  <a:pt x="5988" y="1702"/>
                  <a:pt x="5988" y="1672"/>
                </a:cubicBezTo>
                <a:lnTo>
                  <a:pt x="6018" y="1611"/>
                </a:lnTo>
                <a:close/>
                <a:moveTo>
                  <a:pt x="7547" y="2297"/>
                </a:moveTo>
                <a:cubicBezTo>
                  <a:pt x="7558" y="2297"/>
                  <a:pt x="7579" y="2310"/>
                  <a:pt x="7599" y="2310"/>
                </a:cubicBezTo>
                <a:lnTo>
                  <a:pt x="7599" y="2341"/>
                </a:lnTo>
                <a:lnTo>
                  <a:pt x="7660" y="2402"/>
                </a:lnTo>
                <a:cubicBezTo>
                  <a:pt x="7629" y="2432"/>
                  <a:pt x="7629" y="2462"/>
                  <a:pt x="7599" y="2462"/>
                </a:cubicBezTo>
                <a:lnTo>
                  <a:pt x="7569" y="2462"/>
                </a:lnTo>
                <a:lnTo>
                  <a:pt x="7569" y="2493"/>
                </a:lnTo>
                <a:lnTo>
                  <a:pt x="7508" y="2523"/>
                </a:lnTo>
                <a:lnTo>
                  <a:pt x="7447" y="2493"/>
                </a:lnTo>
                <a:cubicBezTo>
                  <a:pt x="7417" y="2462"/>
                  <a:pt x="7417" y="2432"/>
                  <a:pt x="7447" y="2402"/>
                </a:cubicBezTo>
                <a:lnTo>
                  <a:pt x="7447" y="2371"/>
                </a:lnTo>
                <a:lnTo>
                  <a:pt x="7508" y="2341"/>
                </a:lnTo>
                <a:lnTo>
                  <a:pt x="7538" y="2310"/>
                </a:lnTo>
                <a:cubicBezTo>
                  <a:pt x="7538" y="2300"/>
                  <a:pt x="7542" y="2297"/>
                  <a:pt x="7547" y="2297"/>
                </a:cubicBezTo>
                <a:close/>
                <a:moveTo>
                  <a:pt x="10213" y="2614"/>
                </a:moveTo>
                <a:cubicBezTo>
                  <a:pt x="10243" y="2614"/>
                  <a:pt x="10274" y="2645"/>
                  <a:pt x="10304" y="2645"/>
                </a:cubicBezTo>
                <a:lnTo>
                  <a:pt x="10365" y="2675"/>
                </a:lnTo>
                <a:lnTo>
                  <a:pt x="10395" y="2736"/>
                </a:lnTo>
                <a:lnTo>
                  <a:pt x="10395" y="2766"/>
                </a:lnTo>
                <a:cubicBezTo>
                  <a:pt x="10365" y="2797"/>
                  <a:pt x="10335" y="2827"/>
                  <a:pt x="10304" y="2827"/>
                </a:cubicBezTo>
                <a:lnTo>
                  <a:pt x="10243" y="2827"/>
                </a:lnTo>
                <a:cubicBezTo>
                  <a:pt x="10152" y="2766"/>
                  <a:pt x="10122" y="2736"/>
                  <a:pt x="10152" y="2675"/>
                </a:cubicBezTo>
                <a:lnTo>
                  <a:pt x="10183" y="2645"/>
                </a:lnTo>
                <a:lnTo>
                  <a:pt x="10213" y="2614"/>
                </a:lnTo>
                <a:close/>
                <a:moveTo>
                  <a:pt x="9787" y="3118"/>
                </a:moveTo>
                <a:cubicBezTo>
                  <a:pt x="9798" y="3118"/>
                  <a:pt x="9808" y="3121"/>
                  <a:pt x="9818" y="3131"/>
                </a:cubicBezTo>
                <a:lnTo>
                  <a:pt x="9848" y="3161"/>
                </a:lnTo>
                <a:cubicBezTo>
                  <a:pt x="9848" y="3161"/>
                  <a:pt x="9848" y="3192"/>
                  <a:pt x="9848" y="3192"/>
                </a:cubicBezTo>
                <a:lnTo>
                  <a:pt x="9848" y="3253"/>
                </a:lnTo>
                <a:cubicBezTo>
                  <a:pt x="9833" y="3268"/>
                  <a:pt x="9818" y="3275"/>
                  <a:pt x="9803" y="3275"/>
                </a:cubicBezTo>
                <a:cubicBezTo>
                  <a:pt x="9787" y="3275"/>
                  <a:pt x="9772" y="3268"/>
                  <a:pt x="9757" y="3253"/>
                </a:cubicBezTo>
                <a:lnTo>
                  <a:pt x="9757" y="3283"/>
                </a:lnTo>
                <a:lnTo>
                  <a:pt x="9696" y="3313"/>
                </a:lnTo>
                <a:lnTo>
                  <a:pt x="9635" y="3283"/>
                </a:lnTo>
                <a:lnTo>
                  <a:pt x="9635" y="3253"/>
                </a:lnTo>
                <a:lnTo>
                  <a:pt x="9605" y="3161"/>
                </a:lnTo>
                <a:lnTo>
                  <a:pt x="9727" y="3161"/>
                </a:lnTo>
                <a:lnTo>
                  <a:pt x="9727" y="3131"/>
                </a:lnTo>
                <a:cubicBezTo>
                  <a:pt x="9747" y="3131"/>
                  <a:pt x="9767" y="3118"/>
                  <a:pt x="9787" y="3118"/>
                </a:cubicBezTo>
                <a:close/>
                <a:moveTo>
                  <a:pt x="5137" y="3131"/>
                </a:moveTo>
                <a:lnTo>
                  <a:pt x="5198" y="3192"/>
                </a:lnTo>
                <a:cubicBezTo>
                  <a:pt x="5228" y="3222"/>
                  <a:pt x="5228" y="3253"/>
                  <a:pt x="5228" y="3283"/>
                </a:cubicBezTo>
                <a:cubicBezTo>
                  <a:pt x="5228" y="3313"/>
                  <a:pt x="5228" y="3344"/>
                  <a:pt x="5228" y="3344"/>
                </a:cubicBezTo>
                <a:lnTo>
                  <a:pt x="5228" y="3374"/>
                </a:lnTo>
                <a:lnTo>
                  <a:pt x="5167" y="3405"/>
                </a:lnTo>
                <a:lnTo>
                  <a:pt x="5106" y="3405"/>
                </a:lnTo>
                <a:cubicBezTo>
                  <a:pt x="5076" y="3405"/>
                  <a:pt x="5046" y="3405"/>
                  <a:pt x="5046" y="3374"/>
                </a:cubicBezTo>
                <a:cubicBezTo>
                  <a:pt x="5015" y="3344"/>
                  <a:pt x="5015" y="3313"/>
                  <a:pt x="5046" y="3283"/>
                </a:cubicBezTo>
                <a:lnTo>
                  <a:pt x="5046" y="3222"/>
                </a:lnTo>
                <a:lnTo>
                  <a:pt x="5046" y="3192"/>
                </a:lnTo>
                <a:cubicBezTo>
                  <a:pt x="5076" y="3161"/>
                  <a:pt x="5106" y="3161"/>
                  <a:pt x="5137" y="3131"/>
                </a:cubicBezTo>
                <a:close/>
                <a:moveTo>
                  <a:pt x="8024" y="3374"/>
                </a:moveTo>
                <a:lnTo>
                  <a:pt x="8085" y="3405"/>
                </a:lnTo>
                <a:cubicBezTo>
                  <a:pt x="8085" y="3405"/>
                  <a:pt x="8085" y="3435"/>
                  <a:pt x="8116" y="3465"/>
                </a:cubicBezTo>
                <a:cubicBezTo>
                  <a:pt x="8116" y="3465"/>
                  <a:pt x="8116" y="3496"/>
                  <a:pt x="8116" y="3526"/>
                </a:cubicBezTo>
                <a:cubicBezTo>
                  <a:pt x="8085" y="3557"/>
                  <a:pt x="8055" y="3557"/>
                  <a:pt x="8024" y="3557"/>
                </a:cubicBezTo>
                <a:lnTo>
                  <a:pt x="7964" y="3587"/>
                </a:lnTo>
                <a:lnTo>
                  <a:pt x="7933" y="3587"/>
                </a:lnTo>
                <a:cubicBezTo>
                  <a:pt x="7903" y="3587"/>
                  <a:pt x="7873" y="3557"/>
                  <a:pt x="7842" y="3557"/>
                </a:cubicBezTo>
                <a:lnTo>
                  <a:pt x="7842" y="3465"/>
                </a:lnTo>
                <a:lnTo>
                  <a:pt x="7873" y="3465"/>
                </a:lnTo>
                <a:cubicBezTo>
                  <a:pt x="7903" y="3435"/>
                  <a:pt x="7903" y="3405"/>
                  <a:pt x="7933" y="3405"/>
                </a:cubicBezTo>
                <a:cubicBezTo>
                  <a:pt x="7964" y="3374"/>
                  <a:pt x="7964" y="3374"/>
                  <a:pt x="7994" y="3374"/>
                </a:cubicBezTo>
                <a:close/>
                <a:moveTo>
                  <a:pt x="8632" y="3769"/>
                </a:moveTo>
                <a:cubicBezTo>
                  <a:pt x="8663" y="3800"/>
                  <a:pt x="8693" y="3800"/>
                  <a:pt x="8724" y="3830"/>
                </a:cubicBezTo>
                <a:lnTo>
                  <a:pt x="8754" y="3830"/>
                </a:lnTo>
                <a:lnTo>
                  <a:pt x="8754" y="3952"/>
                </a:lnTo>
                <a:lnTo>
                  <a:pt x="8724" y="3952"/>
                </a:lnTo>
                <a:cubicBezTo>
                  <a:pt x="8707" y="3960"/>
                  <a:pt x="8691" y="3964"/>
                  <a:pt x="8676" y="3964"/>
                </a:cubicBezTo>
                <a:cubicBezTo>
                  <a:pt x="8635" y="3964"/>
                  <a:pt x="8602" y="3935"/>
                  <a:pt x="8602" y="3891"/>
                </a:cubicBezTo>
                <a:lnTo>
                  <a:pt x="8602" y="3861"/>
                </a:lnTo>
                <a:lnTo>
                  <a:pt x="8632" y="3769"/>
                </a:lnTo>
                <a:close/>
                <a:moveTo>
                  <a:pt x="4073" y="3587"/>
                </a:moveTo>
                <a:lnTo>
                  <a:pt x="4073" y="3617"/>
                </a:lnTo>
                <a:cubicBezTo>
                  <a:pt x="4073" y="3617"/>
                  <a:pt x="4103" y="3648"/>
                  <a:pt x="4103" y="3648"/>
                </a:cubicBezTo>
                <a:lnTo>
                  <a:pt x="4134" y="3648"/>
                </a:lnTo>
                <a:cubicBezTo>
                  <a:pt x="4134" y="3678"/>
                  <a:pt x="4134" y="3709"/>
                  <a:pt x="4134" y="3709"/>
                </a:cubicBezTo>
                <a:cubicBezTo>
                  <a:pt x="4134" y="3739"/>
                  <a:pt x="4164" y="3739"/>
                  <a:pt x="4164" y="3769"/>
                </a:cubicBezTo>
                <a:cubicBezTo>
                  <a:pt x="4164" y="3800"/>
                  <a:pt x="4164" y="3800"/>
                  <a:pt x="4164" y="3830"/>
                </a:cubicBezTo>
                <a:lnTo>
                  <a:pt x="4164" y="3861"/>
                </a:lnTo>
                <a:lnTo>
                  <a:pt x="4103" y="3861"/>
                </a:lnTo>
                <a:cubicBezTo>
                  <a:pt x="4103" y="3891"/>
                  <a:pt x="4103" y="3891"/>
                  <a:pt x="4103" y="3891"/>
                </a:cubicBezTo>
                <a:cubicBezTo>
                  <a:pt x="4073" y="3952"/>
                  <a:pt x="4043" y="3982"/>
                  <a:pt x="4012" y="3982"/>
                </a:cubicBezTo>
                <a:cubicBezTo>
                  <a:pt x="3951" y="3982"/>
                  <a:pt x="3921" y="3982"/>
                  <a:pt x="3891" y="3952"/>
                </a:cubicBezTo>
                <a:lnTo>
                  <a:pt x="3860" y="3952"/>
                </a:lnTo>
                <a:lnTo>
                  <a:pt x="3860" y="3891"/>
                </a:lnTo>
                <a:cubicBezTo>
                  <a:pt x="3860" y="3891"/>
                  <a:pt x="3860" y="3861"/>
                  <a:pt x="3860" y="3861"/>
                </a:cubicBezTo>
                <a:lnTo>
                  <a:pt x="3860" y="3769"/>
                </a:lnTo>
                <a:lnTo>
                  <a:pt x="3830" y="3769"/>
                </a:lnTo>
                <a:lnTo>
                  <a:pt x="3830" y="3678"/>
                </a:lnTo>
                <a:lnTo>
                  <a:pt x="3921" y="3617"/>
                </a:lnTo>
                <a:lnTo>
                  <a:pt x="3951" y="3617"/>
                </a:lnTo>
                <a:lnTo>
                  <a:pt x="3951" y="3587"/>
                </a:lnTo>
                <a:close/>
                <a:moveTo>
                  <a:pt x="10395" y="4073"/>
                </a:moveTo>
                <a:cubicBezTo>
                  <a:pt x="10426" y="4073"/>
                  <a:pt x="10456" y="4073"/>
                  <a:pt x="10487" y="4104"/>
                </a:cubicBezTo>
                <a:lnTo>
                  <a:pt x="10517" y="4104"/>
                </a:lnTo>
                <a:lnTo>
                  <a:pt x="10517" y="4164"/>
                </a:lnTo>
                <a:cubicBezTo>
                  <a:pt x="10517" y="4164"/>
                  <a:pt x="10517" y="4195"/>
                  <a:pt x="10517" y="4225"/>
                </a:cubicBezTo>
                <a:lnTo>
                  <a:pt x="10547" y="4225"/>
                </a:lnTo>
                <a:lnTo>
                  <a:pt x="10608" y="4164"/>
                </a:lnTo>
                <a:lnTo>
                  <a:pt x="10760" y="4164"/>
                </a:lnTo>
                <a:lnTo>
                  <a:pt x="10760" y="4195"/>
                </a:lnTo>
                <a:cubicBezTo>
                  <a:pt x="10790" y="4225"/>
                  <a:pt x="10821" y="4256"/>
                  <a:pt x="10790" y="4286"/>
                </a:cubicBezTo>
                <a:lnTo>
                  <a:pt x="10790" y="4316"/>
                </a:lnTo>
                <a:lnTo>
                  <a:pt x="10790" y="4347"/>
                </a:lnTo>
                <a:cubicBezTo>
                  <a:pt x="10790" y="4377"/>
                  <a:pt x="10760" y="4408"/>
                  <a:pt x="10730" y="4408"/>
                </a:cubicBezTo>
                <a:lnTo>
                  <a:pt x="10699" y="4408"/>
                </a:lnTo>
                <a:lnTo>
                  <a:pt x="10639" y="4438"/>
                </a:lnTo>
                <a:cubicBezTo>
                  <a:pt x="10578" y="4438"/>
                  <a:pt x="10547" y="4408"/>
                  <a:pt x="10517" y="4377"/>
                </a:cubicBezTo>
                <a:cubicBezTo>
                  <a:pt x="10517" y="4347"/>
                  <a:pt x="10517" y="4316"/>
                  <a:pt x="10517" y="4316"/>
                </a:cubicBezTo>
                <a:cubicBezTo>
                  <a:pt x="10517" y="4286"/>
                  <a:pt x="10517" y="4256"/>
                  <a:pt x="10517" y="4256"/>
                </a:cubicBezTo>
                <a:lnTo>
                  <a:pt x="10517" y="4225"/>
                </a:lnTo>
                <a:lnTo>
                  <a:pt x="10487" y="4225"/>
                </a:lnTo>
                <a:cubicBezTo>
                  <a:pt x="10456" y="4225"/>
                  <a:pt x="10456" y="4225"/>
                  <a:pt x="10426" y="4195"/>
                </a:cubicBezTo>
                <a:cubicBezTo>
                  <a:pt x="10395" y="4195"/>
                  <a:pt x="10395" y="4195"/>
                  <a:pt x="10395" y="4164"/>
                </a:cubicBezTo>
                <a:lnTo>
                  <a:pt x="10395" y="4104"/>
                </a:lnTo>
                <a:lnTo>
                  <a:pt x="10395" y="4073"/>
                </a:lnTo>
                <a:close/>
                <a:moveTo>
                  <a:pt x="6292" y="4438"/>
                </a:moveTo>
                <a:cubicBezTo>
                  <a:pt x="6292" y="4468"/>
                  <a:pt x="6322" y="4468"/>
                  <a:pt x="6322" y="4499"/>
                </a:cubicBezTo>
                <a:lnTo>
                  <a:pt x="6353" y="4529"/>
                </a:lnTo>
                <a:lnTo>
                  <a:pt x="6353" y="4560"/>
                </a:lnTo>
                <a:cubicBezTo>
                  <a:pt x="6383" y="4560"/>
                  <a:pt x="6383" y="4590"/>
                  <a:pt x="6383" y="4590"/>
                </a:cubicBezTo>
                <a:lnTo>
                  <a:pt x="6383" y="4651"/>
                </a:lnTo>
                <a:cubicBezTo>
                  <a:pt x="6353" y="4651"/>
                  <a:pt x="6353" y="4681"/>
                  <a:pt x="6322" y="4681"/>
                </a:cubicBezTo>
                <a:cubicBezTo>
                  <a:pt x="6322" y="4681"/>
                  <a:pt x="6292" y="4712"/>
                  <a:pt x="6292" y="4712"/>
                </a:cubicBezTo>
                <a:lnTo>
                  <a:pt x="6292" y="4742"/>
                </a:lnTo>
                <a:lnTo>
                  <a:pt x="6201" y="4772"/>
                </a:lnTo>
                <a:lnTo>
                  <a:pt x="6201" y="4803"/>
                </a:lnTo>
                <a:lnTo>
                  <a:pt x="6170" y="4803"/>
                </a:lnTo>
                <a:cubicBezTo>
                  <a:pt x="6140" y="4803"/>
                  <a:pt x="6110" y="4833"/>
                  <a:pt x="6110" y="4833"/>
                </a:cubicBezTo>
                <a:lnTo>
                  <a:pt x="5988" y="4833"/>
                </a:lnTo>
                <a:lnTo>
                  <a:pt x="5927" y="4712"/>
                </a:lnTo>
                <a:lnTo>
                  <a:pt x="5927" y="4681"/>
                </a:lnTo>
                <a:lnTo>
                  <a:pt x="5958" y="4590"/>
                </a:lnTo>
                <a:lnTo>
                  <a:pt x="5988" y="4620"/>
                </a:lnTo>
                <a:cubicBezTo>
                  <a:pt x="5988" y="4560"/>
                  <a:pt x="6049" y="4560"/>
                  <a:pt x="6079" y="4529"/>
                </a:cubicBezTo>
                <a:lnTo>
                  <a:pt x="6170" y="4529"/>
                </a:lnTo>
                <a:cubicBezTo>
                  <a:pt x="6170" y="4529"/>
                  <a:pt x="6170" y="4499"/>
                  <a:pt x="6170" y="4499"/>
                </a:cubicBezTo>
                <a:cubicBezTo>
                  <a:pt x="6170" y="4468"/>
                  <a:pt x="6201" y="4468"/>
                  <a:pt x="6231" y="4438"/>
                </a:cubicBezTo>
                <a:close/>
                <a:moveTo>
                  <a:pt x="6839" y="4803"/>
                </a:moveTo>
                <a:cubicBezTo>
                  <a:pt x="6869" y="4803"/>
                  <a:pt x="6900" y="4803"/>
                  <a:pt x="6900" y="4833"/>
                </a:cubicBezTo>
                <a:cubicBezTo>
                  <a:pt x="6961" y="4894"/>
                  <a:pt x="6900" y="4955"/>
                  <a:pt x="6869" y="4955"/>
                </a:cubicBezTo>
                <a:lnTo>
                  <a:pt x="6809" y="4955"/>
                </a:lnTo>
                <a:lnTo>
                  <a:pt x="6778" y="4924"/>
                </a:lnTo>
                <a:cubicBezTo>
                  <a:pt x="6778" y="4924"/>
                  <a:pt x="6778" y="4894"/>
                  <a:pt x="6778" y="4864"/>
                </a:cubicBezTo>
                <a:lnTo>
                  <a:pt x="6778" y="4833"/>
                </a:lnTo>
                <a:lnTo>
                  <a:pt x="6809" y="4803"/>
                </a:lnTo>
                <a:close/>
                <a:moveTo>
                  <a:pt x="4225" y="5046"/>
                </a:moveTo>
                <a:cubicBezTo>
                  <a:pt x="4255" y="5076"/>
                  <a:pt x="4255" y="5107"/>
                  <a:pt x="4225" y="5137"/>
                </a:cubicBezTo>
                <a:cubicBezTo>
                  <a:pt x="4195" y="5168"/>
                  <a:pt x="4195" y="5198"/>
                  <a:pt x="4164" y="5198"/>
                </a:cubicBezTo>
                <a:cubicBezTo>
                  <a:pt x="4134" y="5198"/>
                  <a:pt x="4103" y="5198"/>
                  <a:pt x="4073" y="5168"/>
                </a:cubicBezTo>
                <a:lnTo>
                  <a:pt x="4073" y="5076"/>
                </a:lnTo>
                <a:cubicBezTo>
                  <a:pt x="4103" y="5046"/>
                  <a:pt x="4103" y="5046"/>
                  <a:pt x="4134" y="5046"/>
                </a:cubicBezTo>
                <a:close/>
                <a:moveTo>
                  <a:pt x="3436" y="5093"/>
                </a:moveTo>
                <a:cubicBezTo>
                  <a:pt x="3445" y="5093"/>
                  <a:pt x="3455" y="5097"/>
                  <a:pt x="3465" y="5107"/>
                </a:cubicBezTo>
                <a:lnTo>
                  <a:pt x="3496" y="5107"/>
                </a:lnTo>
                <a:lnTo>
                  <a:pt x="3496" y="5137"/>
                </a:lnTo>
                <a:cubicBezTo>
                  <a:pt x="3526" y="5198"/>
                  <a:pt x="3496" y="5259"/>
                  <a:pt x="3465" y="5259"/>
                </a:cubicBezTo>
                <a:lnTo>
                  <a:pt x="3404" y="5259"/>
                </a:lnTo>
                <a:cubicBezTo>
                  <a:pt x="3374" y="5259"/>
                  <a:pt x="3344" y="5228"/>
                  <a:pt x="3344" y="5228"/>
                </a:cubicBezTo>
                <a:cubicBezTo>
                  <a:pt x="3344" y="5228"/>
                  <a:pt x="3344" y="5228"/>
                  <a:pt x="3344" y="5259"/>
                </a:cubicBezTo>
                <a:lnTo>
                  <a:pt x="3344" y="5320"/>
                </a:lnTo>
                <a:lnTo>
                  <a:pt x="3344" y="5350"/>
                </a:lnTo>
                <a:cubicBezTo>
                  <a:pt x="3313" y="5380"/>
                  <a:pt x="3313" y="5411"/>
                  <a:pt x="3283" y="5411"/>
                </a:cubicBezTo>
                <a:lnTo>
                  <a:pt x="3283" y="5441"/>
                </a:lnTo>
                <a:lnTo>
                  <a:pt x="3252" y="5441"/>
                </a:lnTo>
                <a:cubicBezTo>
                  <a:pt x="3222" y="5441"/>
                  <a:pt x="3192" y="5441"/>
                  <a:pt x="3161" y="5411"/>
                </a:cubicBezTo>
                <a:lnTo>
                  <a:pt x="3131" y="5411"/>
                </a:lnTo>
                <a:lnTo>
                  <a:pt x="3131" y="5380"/>
                </a:lnTo>
                <a:cubicBezTo>
                  <a:pt x="3100" y="5380"/>
                  <a:pt x="3100" y="5350"/>
                  <a:pt x="3100" y="5320"/>
                </a:cubicBezTo>
                <a:lnTo>
                  <a:pt x="3100" y="5289"/>
                </a:lnTo>
                <a:lnTo>
                  <a:pt x="3100" y="5198"/>
                </a:lnTo>
                <a:cubicBezTo>
                  <a:pt x="3131" y="5168"/>
                  <a:pt x="3161" y="5137"/>
                  <a:pt x="3222" y="5137"/>
                </a:cubicBezTo>
                <a:lnTo>
                  <a:pt x="3252" y="5137"/>
                </a:lnTo>
                <a:cubicBezTo>
                  <a:pt x="3283" y="5137"/>
                  <a:pt x="3283" y="5168"/>
                  <a:pt x="3283" y="5168"/>
                </a:cubicBezTo>
                <a:cubicBezTo>
                  <a:pt x="3313" y="5168"/>
                  <a:pt x="3344" y="5198"/>
                  <a:pt x="3344" y="5198"/>
                </a:cubicBezTo>
                <a:lnTo>
                  <a:pt x="3344" y="5168"/>
                </a:lnTo>
                <a:cubicBezTo>
                  <a:pt x="3344" y="5137"/>
                  <a:pt x="3374" y="5137"/>
                  <a:pt x="3404" y="5107"/>
                </a:cubicBezTo>
                <a:cubicBezTo>
                  <a:pt x="3404" y="5107"/>
                  <a:pt x="3418" y="5093"/>
                  <a:pt x="3436" y="5093"/>
                </a:cubicBezTo>
                <a:close/>
                <a:moveTo>
                  <a:pt x="4799" y="5570"/>
                </a:moveTo>
                <a:cubicBezTo>
                  <a:pt x="4825" y="5570"/>
                  <a:pt x="4848" y="5578"/>
                  <a:pt x="4863" y="5593"/>
                </a:cubicBezTo>
                <a:lnTo>
                  <a:pt x="4863" y="5654"/>
                </a:lnTo>
                <a:cubicBezTo>
                  <a:pt x="4863" y="5684"/>
                  <a:pt x="4833" y="5715"/>
                  <a:pt x="4803" y="5715"/>
                </a:cubicBezTo>
                <a:cubicBezTo>
                  <a:pt x="4803" y="5715"/>
                  <a:pt x="4772" y="5745"/>
                  <a:pt x="4772" y="5745"/>
                </a:cubicBezTo>
                <a:lnTo>
                  <a:pt x="4681" y="5745"/>
                </a:lnTo>
                <a:cubicBezTo>
                  <a:pt x="4681" y="5723"/>
                  <a:pt x="4681" y="5685"/>
                  <a:pt x="4681" y="5654"/>
                </a:cubicBezTo>
                <a:lnTo>
                  <a:pt x="4711" y="5593"/>
                </a:lnTo>
                <a:cubicBezTo>
                  <a:pt x="4742" y="5578"/>
                  <a:pt x="4772" y="5570"/>
                  <a:pt x="4799" y="5570"/>
                </a:cubicBezTo>
                <a:close/>
                <a:moveTo>
                  <a:pt x="5319" y="5927"/>
                </a:moveTo>
                <a:cubicBezTo>
                  <a:pt x="5350" y="5927"/>
                  <a:pt x="5380" y="5927"/>
                  <a:pt x="5410" y="5958"/>
                </a:cubicBezTo>
                <a:lnTo>
                  <a:pt x="5441" y="6019"/>
                </a:lnTo>
                <a:cubicBezTo>
                  <a:pt x="5422" y="6056"/>
                  <a:pt x="5392" y="6082"/>
                  <a:pt x="5357" y="6082"/>
                </a:cubicBezTo>
                <a:cubicBezTo>
                  <a:pt x="5335" y="6082"/>
                  <a:pt x="5312" y="6072"/>
                  <a:pt x="5289" y="6049"/>
                </a:cubicBezTo>
                <a:lnTo>
                  <a:pt x="5258" y="5988"/>
                </a:lnTo>
                <a:cubicBezTo>
                  <a:pt x="5289" y="5958"/>
                  <a:pt x="5289" y="5958"/>
                  <a:pt x="5319" y="5958"/>
                </a:cubicBezTo>
                <a:lnTo>
                  <a:pt x="5319" y="5927"/>
                </a:lnTo>
                <a:close/>
                <a:moveTo>
                  <a:pt x="9746" y="5996"/>
                </a:moveTo>
                <a:cubicBezTo>
                  <a:pt x="9757" y="5996"/>
                  <a:pt x="9772" y="6003"/>
                  <a:pt x="9787" y="6019"/>
                </a:cubicBezTo>
                <a:lnTo>
                  <a:pt x="9848" y="6049"/>
                </a:lnTo>
                <a:lnTo>
                  <a:pt x="9848" y="6079"/>
                </a:lnTo>
                <a:lnTo>
                  <a:pt x="9848" y="6110"/>
                </a:lnTo>
                <a:cubicBezTo>
                  <a:pt x="9848" y="6140"/>
                  <a:pt x="9848" y="6171"/>
                  <a:pt x="9848" y="6201"/>
                </a:cubicBezTo>
                <a:cubicBezTo>
                  <a:pt x="9848" y="6231"/>
                  <a:pt x="9787" y="6231"/>
                  <a:pt x="9727" y="6231"/>
                </a:cubicBezTo>
                <a:lnTo>
                  <a:pt x="9696" y="6231"/>
                </a:lnTo>
                <a:cubicBezTo>
                  <a:pt x="9666" y="6201"/>
                  <a:pt x="9666" y="6171"/>
                  <a:pt x="9666" y="6171"/>
                </a:cubicBezTo>
                <a:cubicBezTo>
                  <a:pt x="9666" y="6140"/>
                  <a:pt x="9666" y="6140"/>
                  <a:pt x="9666" y="6110"/>
                </a:cubicBezTo>
                <a:lnTo>
                  <a:pt x="9635" y="6079"/>
                </a:lnTo>
                <a:lnTo>
                  <a:pt x="9666" y="6019"/>
                </a:lnTo>
                <a:lnTo>
                  <a:pt x="9727" y="6019"/>
                </a:lnTo>
                <a:cubicBezTo>
                  <a:pt x="9727" y="6003"/>
                  <a:pt x="9734" y="5996"/>
                  <a:pt x="9746" y="5996"/>
                </a:cubicBezTo>
                <a:close/>
                <a:moveTo>
                  <a:pt x="6474" y="6201"/>
                </a:moveTo>
                <a:lnTo>
                  <a:pt x="6505" y="6231"/>
                </a:lnTo>
                <a:cubicBezTo>
                  <a:pt x="6535" y="6262"/>
                  <a:pt x="6535" y="6292"/>
                  <a:pt x="6505" y="6323"/>
                </a:cubicBezTo>
                <a:cubicBezTo>
                  <a:pt x="6505" y="6353"/>
                  <a:pt x="6444" y="6353"/>
                  <a:pt x="6414" y="6353"/>
                </a:cubicBezTo>
                <a:cubicBezTo>
                  <a:pt x="6353" y="6353"/>
                  <a:pt x="6322" y="6323"/>
                  <a:pt x="6322" y="6262"/>
                </a:cubicBezTo>
                <a:lnTo>
                  <a:pt x="6322" y="6231"/>
                </a:lnTo>
                <a:cubicBezTo>
                  <a:pt x="6353" y="6201"/>
                  <a:pt x="6383" y="6201"/>
                  <a:pt x="6444" y="6201"/>
                </a:cubicBezTo>
                <a:close/>
                <a:moveTo>
                  <a:pt x="3830" y="6383"/>
                </a:moveTo>
                <a:cubicBezTo>
                  <a:pt x="3860" y="6414"/>
                  <a:pt x="3860" y="6475"/>
                  <a:pt x="3830" y="6535"/>
                </a:cubicBezTo>
                <a:lnTo>
                  <a:pt x="3769" y="6535"/>
                </a:lnTo>
                <a:lnTo>
                  <a:pt x="3708" y="6505"/>
                </a:lnTo>
                <a:lnTo>
                  <a:pt x="3708" y="6444"/>
                </a:lnTo>
                <a:lnTo>
                  <a:pt x="3739" y="6444"/>
                </a:lnTo>
                <a:lnTo>
                  <a:pt x="3739" y="6414"/>
                </a:lnTo>
                <a:lnTo>
                  <a:pt x="3830" y="6383"/>
                </a:lnTo>
                <a:close/>
                <a:moveTo>
                  <a:pt x="7751" y="6535"/>
                </a:moveTo>
                <a:cubicBezTo>
                  <a:pt x="7781" y="6535"/>
                  <a:pt x="7812" y="6535"/>
                  <a:pt x="7842" y="6566"/>
                </a:cubicBezTo>
                <a:lnTo>
                  <a:pt x="7873" y="6566"/>
                </a:lnTo>
                <a:lnTo>
                  <a:pt x="7873" y="6657"/>
                </a:lnTo>
                <a:lnTo>
                  <a:pt x="7721" y="6657"/>
                </a:lnTo>
                <a:lnTo>
                  <a:pt x="7660" y="6596"/>
                </a:lnTo>
                <a:lnTo>
                  <a:pt x="7690" y="6596"/>
                </a:lnTo>
                <a:lnTo>
                  <a:pt x="7690" y="6566"/>
                </a:lnTo>
                <a:cubicBezTo>
                  <a:pt x="7721" y="6535"/>
                  <a:pt x="7721" y="6535"/>
                  <a:pt x="7751" y="6535"/>
                </a:cubicBezTo>
                <a:close/>
                <a:moveTo>
                  <a:pt x="5137" y="6475"/>
                </a:moveTo>
                <a:cubicBezTo>
                  <a:pt x="5137" y="6475"/>
                  <a:pt x="5167" y="6505"/>
                  <a:pt x="5198" y="6505"/>
                </a:cubicBezTo>
                <a:cubicBezTo>
                  <a:pt x="5198" y="6505"/>
                  <a:pt x="5228" y="6505"/>
                  <a:pt x="5228" y="6535"/>
                </a:cubicBezTo>
                <a:lnTo>
                  <a:pt x="5289" y="6596"/>
                </a:lnTo>
                <a:lnTo>
                  <a:pt x="5289" y="6627"/>
                </a:lnTo>
                <a:cubicBezTo>
                  <a:pt x="5258" y="6657"/>
                  <a:pt x="5258" y="6687"/>
                  <a:pt x="5289" y="6718"/>
                </a:cubicBezTo>
                <a:lnTo>
                  <a:pt x="5319" y="6718"/>
                </a:lnTo>
                <a:cubicBezTo>
                  <a:pt x="5319" y="6779"/>
                  <a:pt x="5289" y="6839"/>
                  <a:pt x="5228" y="6839"/>
                </a:cubicBezTo>
                <a:lnTo>
                  <a:pt x="5137" y="6839"/>
                </a:lnTo>
                <a:lnTo>
                  <a:pt x="5137" y="6809"/>
                </a:lnTo>
                <a:cubicBezTo>
                  <a:pt x="5137" y="6809"/>
                  <a:pt x="5106" y="6779"/>
                  <a:pt x="5106" y="6748"/>
                </a:cubicBezTo>
                <a:cubicBezTo>
                  <a:pt x="5076" y="6748"/>
                  <a:pt x="5076" y="6748"/>
                  <a:pt x="5046" y="6718"/>
                </a:cubicBezTo>
                <a:lnTo>
                  <a:pt x="5076" y="6718"/>
                </a:lnTo>
                <a:lnTo>
                  <a:pt x="5046" y="6657"/>
                </a:lnTo>
                <a:lnTo>
                  <a:pt x="5046" y="6627"/>
                </a:lnTo>
                <a:lnTo>
                  <a:pt x="5046" y="6596"/>
                </a:lnTo>
                <a:lnTo>
                  <a:pt x="5046" y="6505"/>
                </a:lnTo>
                <a:cubicBezTo>
                  <a:pt x="5046" y="6505"/>
                  <a:pt x="5076" y="6475"/>
                  <a:pt x="5076" y="6475"/>
                </a:cubicBezTo>
                <a:close/>
                <a:moveTo>
                  <a:pt x="3373" y="6887"/>
                </a:moveTo>
                <a:cubicBezTo>
                  <a:pt x="3391" y="6887"/>
                  <a:pt x="3404" y="6900"/>
                  <a:pt x="3404" y="6900"/>
                </a:cubicBezTo>
                <a:lnTo>
                  <a:pt x="3435" y="6991"/>
                </a:lnTo>
                <a:lnTo>
                  <a:pt x="3465" y="7022"/>
                </a:lnTo>
                <a:cubicBezTo>
                  <a:pt x="3435" y="7052"/>
                  <a:pt x="3404" y="7052"/>
                  <a:pt x="3374" y="7052"/>
                </a:cubicBezTo>
                <a:cubicBezTo>
                  <a:pt x="3313" y="7052"/>
                  <a:pt x="3283" y="7022"/>
                  <a:pt x="3283" y="6961"/>
                </a:cubicBezTo>
                <a:lnTo>
                  <a:pt x="3283" y="6930"/>
                </a:lnTo>
                <a:cubicBezTo>
                  <a:pt x="3283" y="6900"/>
                  <a:pt x="3313" y="6900"/>
                  <a:pt x="3344" y="6900"/>
                </a:cubicBezTo>
                <a:cubicBezTo>
                  <a:pt x="3354" y="6890"/>
                  <a:pt x="3364" y="6887"/>
                  <a:pt x="3373" y="6887"/>
                </a:cubicBezTo>
                <a:close/>
                <a:moveTo>
                  <a:pt x="5593" y="7082"/>
                </a:moveTo>
                <a:cubicBezTo>
                  <a:pt x="5623" y="7082"/>
                  <a:pt x="5654" y="7113"/>
                  <a:pt x="5654" y="7143"/>
                </a:cubicBezTo>
                <a:lnTo>
                  <a:pt x="5684" y="7143"/>
                </a:lnTo>
                <a:cubicBezTo>
                  <a:pt x="5714" y="7174"/>
                  <a:pt x="5714" y="7204"/>
                  <a:pt x="5714" y="7234"/>
                </a:cubicBezTo>
                <a:lnTo>
                  <a:pt x="5714" y="7265"/>
                </a:lnTo>
                <a:lnTo>
                  <a:pt x="5684" y="7265"/>
                </a:lnTo>
                <a:lnTo>
                  <a:pt x="5654" y="7295"/>
                </a:lnTo>
                <a:lnTo>
                  <a:pt x="5654" y="7326"/>
                </a:lnTo>
                <a:lnTo>
                  <a:pt x="5623" y="7326"/>
                </a:lnTo>
                <a:cubicBezTo>
                  <a:pt x="5593" y="7356"/>
                  <a:pt x="5562" y="7356"/>
                  <a:pt x="5532" y="7356"/>
                </a:cubicBezTo>
                <a:cubicBezTo>
                  <a:pt x="5502" y="7326"/>
                  <a:pt x="5471" y="7326"/>
                  <a:pt x="5441" y="7295"/>
                </a:cubicBezTo>
                <a:lnTo>
                  <a:pt x="5410" y="7295"/>
                </a:lnTo>
                <a:lnTo>
                  <a:pt x="5410" y="7265"/>
                </a:lnTo>
                <a:cubicBezTo>
                  <a:pt x="5410" y="7234"/>
                  <a:pt x="5410" y="7234"/>
                  <a:pt x="5410" y="7204"/>
                </a:cubicBezTo>
                <a:cubicBezTo>
                  <a:pt x="5410" y="7174"/>
                  <a:pt x="5410" y="7174"/>
                  <a:pt x="5410" y="7143"/>
                </a:cubicBezTo>
                <a:cubicBezTo>
                  <a:pt x="5441" y="7143"/>
                  <a:pt x="5441" y="7113"/>
                  <a:pt x="5471" y="7113"/>
                </a:cubicBezTo>
                <a:cubicBezTo>
                  <a:pt x="5502" y="7113"/>
                  <a:pt x="5502" y="7113"/>
                  <a:pt x="5532" y="7143"/>
                </a:cubicBezTo>
                <a:lnTo>
                  <a:pt x="5532" y="7113"/>
                </a:lnTo>
                <a:lnTo>
                  <a:pt x="5562" y="7082"/>
                </a:lnTo>
                <a:close/>
                <a:moveTo>
                  <a:pt x="7265" y="7417"/>
                </a:moveTo>
                <a:cubicBezTo>
                  <a:pt x="7258" y="7423"/>
                  <a:pt x="7253" y="7431"/>
                  <a:pt x="7249" y="7440"/>
                </a:cubicBezTo>
                <a:lnTo>
                  <a:pt x="7249" y="7440"/>
                </a:lnTo>
                <a:lnTo>
                  <a:pt x="7295" y="7417"/>
                </a:lnTo>
                <a:close/>
                <a:moveTo>
                  <a:pt x="9727" y="7174"/>
                </a:moveTo>
                <a:cubicBezTo>
                  <a:pt x="9757" y="7174"/>
                  <a:pt x="9787" y="7204"/>
                  <a:pt x="9787" y="7234"/>
                </a:cubicBezTo>
                <a:lnTo>
                  <a:pt x="9787" y="7265"/>
                </a:lnTo>
                <a:cubicBezTo>
                  <a:pt x="9818" y="7295"/>
                  <a:pt x="9818" y="7326"/>
                  <a:pt x="9818" y="7356"/>
                </a:cubicBezTo>
                <a:lnTo>
                  <a:pt x="9818" y="7417"/>
                </a:lnTo>
                <a:lnTo>
                  <a:pt x="9787" y="7447"/>
                </a:lnTo>
                <a:lnTo>
                  <a:pt x="9727" y="7447"/>
                </a:lnTo>
                <a:lnTo>
                  <a:pt x="9727" y="7417"/>
                </a:lnTo>
                <a:cubicBezTo>
                  <a:pt x="9696" y="7386"/>
                  <a:pt x="9666" y="7356"/>
                  <a:pt x="9666" y="7326"/>
                </a:cubicBezTo>
                <a:lnTo>
                  <a:pt x="9666" y="7265"/>
                </a:lnTo>
                <a:cubicBezTo>
                  <a:pt x="9666" y="7234"/>
                  <a:pt x="9666" y="7234"/>
                  <a:pt x="9666" y="7204"/>
                </a:cubicBezTo>
                <a:lnTo>
                  <a:pt x="9727" y="7174"/>
                </a:lnTo>
                <a:close/>
                <a:moveTo>
                  <a:pt x="7356" y="7356"/>
                </a:moveTo>
                <a:lnTo>
                  <a:pt x="7386" y="7417"/>
                </a:lnTo>
                <a:cubicBezTo>
                  <a:pt x="7386" y="7447"/>
                  <a:pt x="7386" y="7447"/>
                  <a:pt x="7386" y="7447"/>
                </a:cubicBezTo>
                <a:lnTo>
                  <a:pt x="7417" y="7478"/>
                </a:lnTo>
                <a:lnTo>
                  <a:pt x="7417" y="7508"/>
                </a:lnTo>
                <a:cubicBezTo>
                  <a:pt x="7386" y="7538"/>
                  <a:pt x="7386" y="7538"/>
                  <a:pt x="7356" y="7538"/>
                </a:cubicBezTo>
                <a:lnTo>
                  <a:pt x="7325" y="7569"/>
                </a:lnTo>
                <a:cubicBezTo>
                  <a:pt x="7295" y="7569"/>
                  <a:pt x="7295" y="7569"/>
                  <a:pt x="7265" y="7538"/>
                </a:cubicBezTo>
                <a:lnTo>
                  <a:pt x="7265" y="7508"/>
                </a:lnTo>
                <a:cubicBezTo>
                  <a:pt x="7241" y="7508"/>
                  <a:pt x="7236" y="7471"/>
                  <a:pt x="7249" y="7440"/>
                </a:cubicBezTo>
                <a:lnTo>
                  <a:pt x="7249" y="7440"/>
                </a:lnTo>
                <a:lnTo>
                  <a:pt x="7234" y="7447"/>
                </a:lnTo>
                <a:lnTo>
                  <a:pt x="7234" y="7356"/>
                </a:lnTo>
                <a:close/>
                <a:moveTo>
                  <a:pt x="9514" y="7546"/>
                </a:moveTo>
                <a:cubicBezTo>
                  <a:pt x="9537" y="7546"/>
                  <a:pt x="9559" y="7554"/>
                  <a:pt x="9575" y="7569"/>
                </a:cubicBezTo>
                <a:lnTo>
                  <a:pt x="9666" y="7569"/>
                </a:lnTo>
                <a:lnTo>
                  <a:pt x="9666" y="7599"/>
                </a:lnTo>
                <a:cubicBezTo>
                  <a:pt x="9666" y="7630"/>
                  <a:pt x="9666" y="7690"/>
                  <a:pt x="9666" y="7721"/>
                </a:cubicBezTo>
                <a:cubicBezTo>
                  <a:pt x="9635" y="7751"/>
                  <a:pt x="9575" y="7782"/>
                  <a:pt x="9544" y="7812"/>
                </a:cubicBezTo>
                <a:lnTo>
                  <a:pt x="9483" y="7812"/>
                </a:lnTo>
                <a:cubicBezTo>
                  <a:pt x="9453" y="7782"/>
                  <a:pt x="9453" y="7782"/>
                  <a:pt x="9423" y="7782"/>
                </a:cubicBezTo>
                <a:lnTo>
                  <a:pt x="9392" y="7721"/>
                </a:lnTo>
                <a:lnTo>
                  <a:pt x="9392" y="7690"/>
                </a:lnTo>
                <a:cubicBezTo>
                  <a:pt x="9392" y="7660"/>
                  <a:pt x="9392" y="7660"/>
                  <a:pt x="9392" y="7660"/>
                </a:cubicBezTo>
                <a:lnTo>
                  <a:pt x="9423" y="7630"/>
                </a:lnTo>
                <a:cubicBezTo>
                  <a:pt x="9423" y="7630"/>
                  <a:pt x="9423" y="7599"/>
                  <a:pt x="9453" y="7569"/>
                </a:cubicBezTo>
                <a:cubicBezTo>
                  <a:pt x="9468" y="7554"/>
                  <a:pt x="9491" y="7546"/>
                  <a:pt x="9514" y="7546"/>
                </a:cubicBezTo>
                <a:close/>
                <a:moveTo>
                  <a:pt x="8055" y="7903"/>
                </a:moveTo>
                <a:cubicBezTo>
                  <a:pt x="8085" y="7934"/>
                  <a:pt x="8116" y="7964"/>
                  <a:pt x="8085" y="8025"/>
                </a:cubicBezTo>
                <a:lnTo>
                  <a:pt x="8055" y="8086"/>
                </a:lnTo>
                <a:lnTo>
                  <a:pt x="7994" y="8116"/>
                </a:lnTo>
                <a:lnTo>
                  <a:pt x="7933" y="8055"/>
                </a:lnTo>
                <a:lnTo>
                  <a:pt x="7933" y="8025"/>
                </a:lnTo>
                <a:cubicBezTo>
                  <a:pt x="7933" y="8025"/>
                  <a:pt x="7933" y="7994"/>
                  <a:pt x="7933" y="7994"/>
                </a:cubicBezTo>
                <a:cubicBezTo>
                  <a:pt x="7933" y="7964"/>
                  <a:pt x="7933" y="7934"/>
                  <a:pt x="7994" y="7903"/>
                </a:cubicBezTo>
                <a:close/>
                <a:moveTo>
                  <a:pt x="5644" y="8164"/>
                </a:moveTo>
                <a:cubicBezTo>
                  <a:pt x="5656" y="8164"/>
                  <a:pt x="5663" y="8186"/>
                  <a:pt x="5684" y="8207"/>
                </a:cubicBezTo>
                <a:cubicBezTo>
                  <a:pt x="5684" y="8207"/>
                  <a:pt x="5684" y="8238"/>
                  <a:pt x="5684" y="8268"/>
                </a:cubicBezTo>
                <a:lnTo>
                  <a:pt x="5684" y="8298"/>
                </a:lnTo>
                <a:lnTo>
                  <a:pt x="5654" y="8298"/>
                </a:lnTo>
                <a:lnTo>
                  <a:pt x="5654" y="8329"/>
                </a:lnTo>
                <a:lnTo>
                  <a:pt x="5623" y="8329"/>
                </a:lnTo>
                <a:cubicBezTo>
                  <a:pt x="5613" y="8339"/>
                  <a:pt x="5600" y="8342"/>
                  <a:pt x="5585" y="8342"/>
                </a:cubicBezTo>
                <a:cubicBezTo>
                  <a:pt x="5556" y="8342"/>
                  <a:pt x="5522" y="8329"/>
                  <a:pt x="5502" y="8329"/>
                </a:cubicBezTo>
                <a:lnTo>
                  <a:pt x="5502" y="8298"/>
                </a:lnTo>
                <a:lnTo>
                  <a:pt x="5502" y="8238"/>
                </a:lnTo>
                <a:cubicBezTo>
                  <a:pt x="5502" y="8216"/>
                  <a:pt x="5517" y="8195"/>
                  <a:pt x="5536" y="8195"/>
                </a:cubicBezTo>
                <a:cubicBezTo>
                  <a:pt x="5545" y="8195"/>
                  <a:pt x="5554" y="8198"/>
                  <a:pt x="5562" y="8207"/>
                </a:cubicBezTo>
                <a:lnTo>
                  <a:pt x="5593" y="8177"/>
                </a:lnTo>
                <a:lnTo>
                  <a:pt x="5623" y="8177"/>
                </a:lnTo>
                <a:cubicBezTo>
                  <a:pt x="5632" y="8168"/>
                  <a:pt x="5638" y="8164"/>
                  <a:pt x="5644" y="8164"/>
                </a:cubicBezTo>
                <a:close/>
                <a:moveTo>
                  <a:pt x="6158" y="8286"/>
                </a:moveTo>
                <a:cubicBezTo>
                  <a:pt x="6201" y="8286"/>
                  <a:pt x="6239" y="8315"/>
                  <a:pt x="6262" y="8359"/>
                </a:cubicBezTo>
                <a:cubicBezTo>
                  <a:pt x="6262" y="8389"/>
                  <a:pt x="6262" y="8420"/>
                  <a:pt x="6262" y="8450"/>
                </a:cubicBezTo>
                <a:lnTo>
                  <a:pt x="6110" y="8450"/>
                </a:lnTo>
                <a:cubicBezTo>
                  <a:pt x="6079" y="8450"/>
                  <a:pt x="6049" y="8389"/>
                  <a:pt x="6079" y="8359"/>
                </a:cubicBezTo>
                <a:lnTo>
                  <a:pt x="6079" y="8298"/>
                </a:lnTo>
                <a:lnTo>
                  <a:pt x="6110" y="8298"/>
                </a:lnTo>
                <a:cubicBezTo>
                  <a:pt x="6126" y="8290"/>
                  <a:pt x="6142" y="8286"/>
                  <a:pt x="6158" y="8286"/>
                </a:cubicBezTo>
                <a:close/>
                <a:moveTo>
                  <a:pt x="4012" y="8238"/>
                </a:moveTo>
                <a:cubicBezTo>
                  <a:pt x="4073" y="8268"/>
                  <a:pt x="4043" y="8329"/>
                  <a:pt x="4043" y="8359"/>
                </a:cubicBezTo>
                <a:cubicBezTo>
                  <a:pt x="4043" y="8389"/>
                  <a:pt x="4043" y="8420"/>
                  <a:pt x="4043" y="8450"/>
                </a:cubicBezTo>
                <a:cubicBezTo>
                  <a:pt x="4043" y="8450"/>
                  <a:pt x="4012" y="8481"/>
                  <a:pt x="4012" y="8481"/>
                </a:cubicBezTo>
                <a:lnTo>
                  <a:pt x="3982" y="8481"/>
                </a:lnTo>
                <a:cubicBezTo>
                  <a:pt x="3951" y="8511"/>
                  <a:pt x="3921" y="8511"/>
                  <a:pt x="3891" y="8511"/>
                </a:cubicBezTo>
                <a:cubicBezTo>
                  <a:pt x="3860" y="8511"/>
                  <a:pt x="3830" y="8481"/>
                  <a:pt x="3830" y="8450"/>
                </a:cubicBezTo>
                <a:lnTo>
                  <a:pt x="3830" y="8389"/>
                </a:lnTo>
                <a:cubicBezTo>
                  <a:pt x="3830" y="8389"/>
                  <a:pt x="3860" y="8389"/>
                  <a:pt x="3860" y="8359"/>
                </a:cubicBezTo>
                <a:lnTo>
                  <a:pt x="3891" y="8238"/>
                </a:lnTo>
                <a:close/>
                <a:moveTo>
                  <a:pt x="8024" y="8876"/>
                </a:moveTo>
                <a:cubicBezTo>
                  <a:pt x="8024" y="8906"/>
                  <a:pt x="8024" y="8937"/>
                  <a:pt x="8024" y="8967"/>
                </a:cubicBezTo>
                <a:cubicBezTo>
                  <a:pt x="7994" y="8997"/>
                  <a:pt x="7964" y="8997"/>
                  <a:pt x="7933" y="8997"/>
                </a:cubicBezTo>
                <a:lnTo>
                  <a:pt x="7903" y="8997"/>
                </a:lnTo>
                <a:lnTo>
                  <a:pt x="7842" y="8967"/>
                </a:lnTo>
                <a:cubicBezTo>
                  <a:pt x="7842" y="8967"/>
                  <a:pt x="7842" y="8937"/>
                  <a:pt x="7842" y="8906"/>
                </a:cubicBezTo>
                <a:lnTo>
                  <a:pt x="7903" y="8876"/>
                </a:lnTo>
                <a:close/>
                <a:moveTo>
                  <a:pt x="7462" y="8975"/>
                </a:moveTo>
                <a:cubicBezTo>
                  <a:pt x="7477" y="8975"/>
                  <a:pt x="7493" y="8982"/>
                  <a:pt x="7508" y="8997"/>
                </a:cubicBezTo>
                <a:cubicBezTo>
                  <a:pt x="7538" y="9028"/>
                  <a:pt x="7538" y="9058"/>
                  <a:pt x="7508" y="9089"/>
                </a:cubicBezTo>
                <a:lnTo>
                  <a:pt x="7417" y="9089"/>
                </a:lnTo>
                <a:cubicBezTo>
                  <a:pt x="7417" y="9089"/>
                  <a:pt x="7417" y="9058"/>
                  <a:pt x="7417" y="9058"/>
                </a:cubicBezTo>
                <a:lnTo>
                  <a:pt x="7417" y="8997"/>
                </a:lnTo>
                <a:cubicBezTo>
                  <a:pt x="7432" y="8982"/>
                  <a:pt x="7447" y="8975"/>
                  <a:pt x="7462" y="8975"/>
                </a:cubicBezTo>
                <a:close/>
                <a:moveTo>
                  <a:pt x="6140" y="9605"/>
                </a:moveTo>
                <a:cubicBezTo>
                  <a:pt x="6170" y="9605"/>
                  <a:pt x="6231" y="9636"/>
                  <a:pt x="6231" y="9666"/>
                </a:cubicBezTo>
                <a:cubicBezTo>
                  <a:pt x="6262" y="9696"/>
                  <a:pt x="6262" y="9727"/>
                  <a:pt x="6231" y="9727"/>
                </a:cubicBezTo>
                <a:lnTo>
                  <a:pt x="6262" y="9757"/>
                </a:lnTo>
                <a:lnTo>
                  <a:pt x="6262" y="9788"/>
                </a:lnTo>
                <a:cubicBezTo>
                  <a:pt x="6262" y="9818"/>
                  <a:pt x="6262" y="9818"/>
                  <a:pt x="6262" y="9818"/>
                </a:cubicBezTo>
                <a:cubicBezTo>
                  <a:pt x="6231" y="9848"/>
                  <a:pt x="6201" y="9909"/>
                  <a:pt x="6170" y="9909"/>
                </a:cubicBezTo>
                <a:lnTo>
                  <a:pt x="6140" y="9940"/>
                </a:lnTo>
                <a:lnTo>
                  <a:pt x="6018" y="9940"/>
                </a:lnTo>
                <a:lnTo>
                  <a:pt x="6049" y="9879"/>
                </a:lnTo>
                <a:cubicBezTo>
                  <a:pt x="6018" y="9879"/>
                  <a:pt x="6018" y="9848"/>
                  <a:pt x="5988" y="9818"/>
                </a:cubicBezTo>
                <a:cubicBezTo>
                  <a:pt x="5988" y="9818"/>
                  <a:pt x="5988" y="9788"/>
                  <a:pt x="5988" y="9757"/>
                </a:cubicBezTo>
                <a:lnTo>
                  <a:pt x="5988" y="9727"/>
                </a:lnTo>
                <a:cubicBezTo>
                  <a:pt x="5988" y="9696"/>
                  <a:pt x="5988" y="9696"/>
                  <a:pt x="5988" y="9696"/>
                </a:cubicBezTo>
                <a:lnTo>
                  <a:pt x="5988" y="9636"/>
                </a:lnTo>
                <a:cubicBezTo>
                  <a:pt x="6049" y="9605"/>
                  <a:pt x="6079" y="9605"/>
                  <a:pt x="6140" y="9605"/>
                </a:cubicBezTo>
                <a:close/>
                <a:moveTo>
                  <a:pt x="9742" y="9745"/>
                </a:moveTo>
                <a:cubicBezTo>
                  <a:pt x="9772" y="9745"/>
                  <a:pt x="9787" y="9766"/>
                  <a:pt x="9787" y="9788"/>
                </a:cubicBezTo>
                <a:lnTo>
                  <a:pt x="9818" y="9818"/>
                </a:lnTo>
                <a:lnTo>
                  <a:pt x="9818" y="9848"/>
                </a:lnTo>
                <a:lnTo>
                  <a:pt x="9848" y="9818"/>
                </a:lnTo>
                <a:lnTo>
                  <a:pt x="9879" y="9848"/>
                </a:lnTo>
                <a:lnTo>
                  <a:pt x="9879" y="9879"/>
                </a:lnTo>
                <a:cubicBezTo>
                  <a:pt x="9848" y="9909"/>
                  <a:pt x="9818" y="9940"/>
                  <a:pt x="9787" y="9940"/>
                </a:cubicBezTo>
                <a:lnTo>
                  <a:pt x="9696" y="9940"/>
                </a:lnTo>
                <a:cubicBezTo>
                  <a:pt x="9666" y="9909"/>
                  <a:pt x="9635" y="9879"/>
                  <a:pt x="9635" y="9848"/>
                </a:cubicBezTo>
                <a:cubicBezTo>
                  <a:pt x="9635" y="9818"/>
                  <a:pt x="9635" y="9818"/>
                  <a:pt x="9635" y="9818"/>
                </a:cubicBezTo>
                <a:cubicBezTo>
                  <a:pt x="9635" y="9788"/>
                  <a:pt x="9635" y="9757"/>
                  <a:pt x="9666" y="9757"/>
                </a:cubicBezTo>
                <a:lnTo>
                  <a:pt x="9696" y="9757"/>
                </a:lnTo>
                <a:cubicBezTo>
                  <a:pt x="9714" y="9748"/>
                  <a:pt x="9729" y="9745"/>
                  <a:pt x="9742" y="9745"/>
                </a:cubicBezTo>
                <a:close/>
                <a:moveTo>
                  <a:pt x="8845" y="9848"/>
                </a:moveTo>
                <a:cubicBezTo>
                  <a:pt x="8876" y="9879"/>
                  <a:pt x="8876" y="9879"/>
                  <a:pt x="8876" y="9909"/>
                </a:cubicBezTo>
                <a:cubicBezTo>
                  <a:pt x="8906" y="9909"/>
                  <a:pt x="8906" y="9940"/>
                  <a:pt x="8906" y="9940"/>
                </a:cubicBezTo>
                <a:cubicBezTo>
                  <a:pt x="8906" y="9970"/>
                  <a:pt x="8906" y="9970"/>
                  <a:pt x="8906" y="9970"/>
                </a:cubicBezTo>
                <a:lnTo>
                  <a:pt x="8906" y="10000"/>
                </a:lnTo>
                <a:cubicBezTo>
                  <a:pt x="8906" y="10031"/>
                  <a:pt x="8906" y="10031"/>
                  <a:pt x="8906" y="10031"/>
                </a:cubicBezTo>
                <a:cubicBezTo>
                  <a:pt x="8906" y="10031"/>
                  <a:pt x="8906" y="10061"/>
                  <a:pt x="8906" y="10061"/>
                </a:cubicBezTo>
                <a:lnTo>
                  <a:pt x="8906" y="10092"/>
                </a:lnTo>
                <a:lnTo>
                  <a:pt x="8876" y="10122"/>
                </a:lnTo>
                <a:cubicBezTo>
                  <a:pt x="8876" y="10122"/>
                  <a:pt x="8845" y="10152"/>
                  <a:pt x="8845" y="10152"/>
                </a:cubicBezTo>
                <a:lnTo>
                  <a:pt x="8815" y="10152"/>
                </a:lnTo>
                <a:cubicBezTo>
                  <a:pt x="8800" y="10168"/>
                  <a:pt x="8777" y="10175"/>
                  <a:pt x="8754" y="10175"/>
                </a:cubicBezTo>
                <a:cubicBezTo>
                  <a:pt x="8731" y="10175"/>
                  <a:pt x="8708" y="10168"/>
                  <a:pt x="8693" y="10152"/>
                </a:cubicBezTo>
                <a:cubicBezTo>
                  <a:pt x="8663" y="10152"/>
                  <a:pt x="8632" y="10122"/>
                  <a:pt x="8632" y="10092"/>
                </a:cubicBezTo>
                <a:cubicBezTo>
                  <a:pt x="8632" y="10092"/>
                  <a:pt x="8632" y="10061"/>
                  <a:pt x="8632" y="10061"/>
                </a:cubicBezTo>
                <a:lnTo>
                  <a:pt x="8632" y="10031"/>
                </a:lnTo>
                <a:cubicBezTo>
                  <a:pt x="8632" y="10000"/>
                  <a:pt x="8632" y="10000"/>
                  <a:pt x="8632" y="9970"/>
                </a:cubicBezTo>
                <a:lnTo>
                  <a:pt x="8632" y="9909"/>
                </a:lnTo>
                <a:lnTo>
                  <a:pt x="8663" y="9909"/>
                </a:lnTo>
                <a:cubicBezTo>
                  <a:pt x="8681" y="9874"/>
                  <a:pt x="8709" y="9859"/>
                  <a:pt x="8735" y="9859"/>
                </a:cubicBezTo>
                <a:cubicBezTo>
                  <a:pt x="8754" y="9859"/>
                  <a:pt x="8772" y="9866"/>
                  <a:pt x="8784" y="9879"/>
                </a:cubicBezTo>
                <a:lnTo>
                  <a:pt x="8815" y="9848"/>
                </a:lnTo>
                <a:close/>
                <a:moveTo>
                  <a:pt x="3313" y="9940"/>
                </a:moveTo>
                <a:lnTo>
                  <a:pt x="3374" y="9970"/>
                </a:lnTo>
                <a:lnTo>
                  <a:pt x="3374" y="10000"/>
                </a:lnTo>
                <a:cubicBezTo>
                  <a:pt x="3374" y="10000"/>
                  <a:pt x="3404" y="10031"/>
                  <a:pt x="3404" y="10031"/>
                </a:cubicBezTo>
                <a:cubicBezTo>
                  <a:pt x="3435" y="10061"/>
                  <a:pt x="3435" y="10122"/>
                  <a:pt x="3435" y="10183"/>
                </a:cubicBezTo>
                <a:lnTo>
                  <a:pt x="3374" y="10152"/>
                </a:lnTo>
                <a:lnTo>
                  <a:pt x="3313" y="10152"/>
                </a:lnTo>
                <a:lnTo>
                  <a:pt x="3252" y="10183"/>
                </a:lnTo>
                <a:lnTo>
                  <a:pt x="3222" y="10183"/>
                </a:lnTo>
                <a:cubicBezTo>
                  <a:pt x="3192" y="10152"/>
                  <a:pt x="3192" y="10152"/>
                  <a:pt x="3192" y="10122"/>
                </a:cubicBezTo>
                <a:lnTo>
                  <a:pt x="3192" y="10031"/>
                </a:lnTo>
                <a:lnTo>
                  <a:pt x="3222" y="10031"/>
                </a:lnTo>
                <a:lnTo>
                  <a:pt x="3252" y="9970"/>
                </a:lnTo>
                <a:lnTo>
                  <a:pt x="3313" y="9940"/>
                </a:lnTo>
                <a:close/>
                <a:moveTo>
                  <a:pt x="1763" y="9970"/>
                </a:moveTo>
                <a:cubicBezTo>
                  <a:pt x="1793" y="9970"/>
                  <a:pt x="1793" y="10000"/>
                  <a:pt x="1793" y="10031"/>
                </a:cubicBezTo>
                <a:lnTo>
                  <a:pt x="1793" y="10061"/>
                </a:lnTo>
                <a:lnTo>
                  <a:pt x="1793" y="10092"/>
                </a:lnTo>
                <a:cubicBezTo>
                  <a:pt x="1824" y="10092"/>
                  <a:pt x="1854" y="10122"/>
                  <a:pt x="1824" y="10183"/>
                </a:cubicBezTo>
                <a:lnTo>
                  <a:pt x="1824" y="10152"/>
                </a:lnTo>
                <a:cubicBezTo>
                  <a:pt x="1824" y="10183"/>
                  <a:pt x="1824" y="10213"/>
                  <a:pt x="1793" y="10213"/>
                </a:cubicBezTo>
                <a:cubicBezTo>
                  <a:pt x="1793" y="10213"/>
                  <a:pt x="1793" y="10244"/>
                  <a:pt x="1793" y="10244"/>
                </a:cubicBezTo>
                <a:lnTo>
                  <a:pt x="1763" y="10274"/>
                </a:lnTo>
                <a:cubicBezTo>
                  <a:pt x="1733" y="10304"/>
                  <a:pt x="1733" y="10304"/>
                  <a:pt x="1702" y="10304"/>
                </a:cubicBezTo>
                <a:lnTo>
                  <a:pt x="1641" y="10304"/>
                </a:lnTo>
                <a:lnTo>
                  <a:pt x="1581" y="10244"/>
                </a:lnTo>
                <a:lnTo>
                  <a:pt x="1581" y="10183"/>
                </a:lnTo>
                <a:lnTo>
                  <a:pt x="1581" y="10152"/>
                </a:lnTo>
                <a:cubicBezTo>
                  <a:pt x="1581" y="10122"/>
                  <a:pt x="1581" y="10122"/>
                  <a:pt x="1581" y="10092"/>
                </a:cubicBezTo>
                <a:cubicBezTo>
                  <a:pt x="1581" y="10061"/>
                  <a:pt x="1611" y="10031"/>
                  <a:pt x="1641" y="10031"/>
                </a:cubicBezTo>
                <a:cubicBezTo>
                  <a:pt x="1641" y="10000"/>
                  <a:pt x="1641" y="10000"/>
                  <a:pt x="1672" y="9970"/>
                </a:cubicBezTo>
                <a:close/>
                <a:moveTo>
                  <a:pt x="3678" y="10061"/>
                </a:moveTo>
                <a:cubicBezTo>
                  <a:pt x="3708" y="10061"/>
                  <a:pt x="3739" y="10061"/>
                  <a:pt x="3739" y="10092"/>
                </a:cubicBezTo>
                <a:lnTo>
                  <a:pt x="3830" y="10092"/>
                </a:lnTo>
                <a:cubicBezTo>
                  <a:pt x="3830" y="10092"/>
                  <a:pt x="3860" y="10122"/>
                  <a:pt x="3891" y="10122"/>
                </a:cubicBezTo>
                <a:cubicBezTo>
                  <a:pt x="3891" y="10152"/>
                  <a:pt x="3891" y="10183"/>
                  <a:pt x="3891" y="10213"/>
                </a:cubicBezTo>
                <a:lnTo>
                  <a:pt x="3830" y="10274"/>
                </a:lnTo>
                <a:lnTo>
                  <a:pt x="3769" y="10274"/>
                </a:lnTo>
                <a:lnTo>
                  <a:pt x="3739" y="10335"/>
                </a:lnTo>
                <a:cubicBezTo>
                  <a:pt x="3723" y="10350"/>
                  <a:pt x="3716" y="10358"/>
                  <a:pt x="3708" y="10358"/>
                </a:cubicBezTo>
                <a:cubicBezTo>
                  <a:pt x="3701" y="10358"/>
                  <a:pt x="3693" y="10350"/>
                  <a:pt x="3678" y="10335"/>
                </a:cubicBezTo>
                <a:lnTo>
                  <a:pt x="3648" y="10335"/>
                </a:lnTo>
                <a:lnTo>
                  <a:pt x="3617" y="10304"/>
                </a:lnTo>
                <a:lnTo>
                  <a:pt x="3587" y="10244"/>
                </a:lnTo>
                <a:lnTo>
                  <a:pt x="3617" y="10213"/>
                </a:lnTo>
                <a:cubicBezTo>
                  <a:pt x="3587" y="10213"/>
                  <a:pt x="3587" y="10183"/>
                  <a:pt x="3617" y="10152"/>
                </a:cubicBezTo>
                <a:lnTo>
                  <a:pt x="3617" y="10092"/>
                </a:lnTo>
                <a:lnTo>
                  <a:pt x="3648" y="10092"/>
                </a:lnTo>
                <a:cubicBezTo>
                  <a:pt x="3648" y="10092"/>
                  <a:pt x="3678" y="10061"/>
                  <a:pt x="3678" y="10061"/>
                </a:cubicBezTo>
                <a:close/>
                <a:moveTo>
                  <a:pt x="7812" y="10213"/>
                </a:moveTo>
                <a:lnTo>
                  <a:pt x="7933" y="10274"/>
                </a:lnTo>
                <a:lnTo>
                  <a:pt x="7933" y="10335"/>
                </a:lnTo>
                <a:lnTo>
                  <a:pt x="7933" y="10365"/>
                </a:lnTo>
                <a:lnTo>
                  <a:pt x="7933" y="10396"/>
                </a:lnTo>
                <a:cubicBezTo>
                  <a:pt x="7933" y="10426"/>
                  <a:pt x="7903" y="10426"/>
                  <a:pt x="7903" y="10456"/>
                </a:cubicBezTo>
                <a:cubicBezTo>
                  <a:pt x="7873" y="10456"/>
                  <a:pt x="7873" y="10456"/>
                  <a:pt x="7873" y="10487"/>
                </a:cubicBezTo>
                <a:cubicBezTo>
                  <a:pt x="7873" y="10487"/>
                  <a:pt x="7842" y="10487"/>
                  <a:pt x="7842" y="10517"/>
                </a:cubicBezTo>
                <a:lnTo>
                  <a:pt x="7781" y="10517"/>
                </a:lnTo>
                <a:cubicBezTo>
                  <a:pt x="7781" y="10487"/>
                  <a:pt x="7751" y="10487"/>
                  <a:pt x="7751" y="10456"/>
                </a:cubicBezTo>
                <a:cubicBezTo>
                  <a:pt x="7751" y="10426"/>
                  <a:pt x="7751" y="10396"/>
                  <a:pt x="7751" y="10365"/>
                </a:cubicBezTo>
                <a:lnTo>
                  <a:pt x="7751" y="10335"/>
                </a:lnTo>
                <a:lnTo>
                  <a:pt x="7690" y="10304"/>
                </a:lnTo>
                <a:cubicBezTo>
                  <a:pt x="7690" y="10304"/>
                  <a:pt x="7690" y="10304"/>
                  <a:pt x="7690" y="10274"/>
                </a:cubicBezTo>
                <a:cubicBezTo>
                  <a:pt x="7721" y="10274"/>
                  <a:pt x="7721" y="10244"/>
                  <a:pt x="7751" y="10244"/>
                </a:cubicBezTo>
                <a:lnTo>
                  <a:pt x="7812" y="10213"/>
                </a:lnTo>
                <a:close/>
                <a:moveTo>
                  <a:pt x="9787" y="10456"/>
                </a:moveTo>
                <a:cubicBezTo>
                  <a:pt x="9818" y="10456"/>
                  <a:pt x="9879" y="10517"/>
                  <a:pt x="9879" y="10578"/>
                </a:cubicBezTo>
                <a:lnTo>
                  <a:pt x="9848" y="10639"/>
                </a:lnTo>
                <a:lnTo>
                  <a:pt x="9787" y="10639"/>
                </a:lnTo>
                <a:cubicBezTo>
                  <a:pt x="9727" y="10639"/>
                  <a:pt x="9696" y="10639"/>
                  <a:pt x="9696" y="10608"/>
                </a:cubicBezTo>
                <a:cubicBezTo>
                  <a:pt x="9666" y="10608"/>
                  <a:pt x="9666" y="10578"/>
                  <a:pt x="9666" y="10548"/>
                </a:cubicBezTo>
                <a:lnTo>
                  <a:pt x="9666" y="10517"/>
                </a:lnTo>
                <a:lnTo>
                  <a:pt x="9727" y="10456"/>
                </a:lnTo>
                <a:close/>
                <a:moveTo>
                  <a:pt x="6961" y="10882"/>
                </a:moveTo>
                <a:lnTo>
                  <a:pt x="6961" y="10912"/>
                </a:lnTo>
                <a:lnTo>
                  <a:pt x="7052" y="10912"/>
                </a:lnTo>
                <a:cubicBezTo>
                  <a:pt x="7082" y="10943"/>
                  <a:pt x="7113" y="10973"/>
                  <a:pt x="7113" y="11034"/>
                </a:cubicBezTo>
                <a:cubicBezTo>
                  <a:pt x="7143" y="11034"/>
                  <a:pt x="7143" y="11095"/>
                  <a:pt x="7113" y="11095"/>
                </a:cubicBezTo>
                <a:lnTo>
                  <a:pt x="7113" y="11125"/>
                </a:lnTo>
                <a:lnTo>
                  <a:pt x="7082" y="11155"/>
                </a:lnTo>
                <a:lnTo>
                  <a:pt x="7052" y="11186"/>
                </a:lnTo>
                <a:lnTo>
                  <a:pt x="6930" y="11186"/>
                </a:lnTo>
                <a:cubicBezTo>
                  <a:pt x="6900" y="11186"/>
                  <a:pt x="6839" y="11186"/>
                  <a:pt x="6839" y="11095"/>
                </a:cubicBezTo>
                <a:lnTo>
                  <a:pt x="6809" y="11034"/>
                </a:lnTo>
                <a:cubicBezTo>
                  <a:pt x="6809" y="11004"/>
                  <a:pt x="6839" y="10973"/>
                  <a:pt x="6839" y="10973"/>
                </a:cubicBezTo>
                <a:cubicBezTo>
                  <a:pt x="6839" y="10943"/>
                  <a:pt x="6839" y="10943"/>
                  <a:pt x="6839" y="10912"/>
                </a:cubicBezTo>
                <a:lnTo>
                  <a:pt x="6869" y="10912"/>
                </a:lnTo>
                <a:lnTo>
                  <a:pt x="6869" y="10882"/>
                </a:lnTo>
                <a:close/>
                <a:moveTo>
                  <a:pt x="5532" y="11034"/>
                </a:moveTo>
                <a:lnTo>
                  <a:pt x="5562" y="11064"/>
                </a:lnTo>
                <a:lnTo>
                  <a:pt x="5593" y="11125"/>
                </a:lnTo>
                <a:lnTo>
                  <a:pt x="5593" y="11155"/>
                </a:lnTo>
                <a:lnTo>
                  <a:pt x="5562" y="11186"/>
                </a:lnTo>
                <a:cubicBezTo>
                  <a:pt x="5545" y="11204"/>
                  <a:pt x="5527" y="11211"/>
                  <a:pt x="5511" y="11211"/>
                </a:cubicBezTo>
                <a:cubicBezTo>
                  <a:pt x="5471" y="11211"/>
                  <a:pt x="5441" y="11168"/>
                  <a:pt x="5441" y="11125"/>
                </a:cubicBezTo>
                <a:lnTo>
                  <a:pt x="5441" y="11095"/>
                </a:lnTo>
                <a:lnTo>
                  <a:pt x="5441" y="11064"/>
                </a:lnTo>
                <a:cubicBezTo>
                  <a:pt x="5441" y="11034"/>
                  <a:pt x="5502" y="11034"/>
                  <a:pt x="5532" y="11034"/>
                </a:cubicBezTo>
                <a:close/>
                <a:moveTo>
                  <a:pt x="7933" y="11551"/>
                </a:moveTo>
                <a:lnTo>
                  <a:pt x="7964" y="11611"/>
                </a:lnTo>
                <a:cubicBezTo>
                  <a:pt x="7933" y="11642"/>
                  <a:pt x="7933" y="11642"/>
                  <a:pt x="7933" y="11672"/>
                </a:cubicBezTo>
                <a:cubicBezTo>
                  <a:pt x="7903" y="11703"/>
                  <a:pt x="7873" y="11733"/>
                  <a:pt x="7842" y="11733"/>
                </a:cubicBezTo>
                <a:lnTo>
                  <a:pt x="7842" y="11763"/>
                </a:lnTo>
                <a:lnTo>
                  <a:pt x="7781" y="11763"/>
                </a:lnTo>
                <a:cubicBezTo>
                  <a:pt x="7781" y="11794"/>
                  <a:pt x="7751" y="11824"/>
                  <a:pt x="7721" y="11824"/>
                </a:cubicBezTo>
                <a:lnTo>
                  <a:pt x="7721" y="11794"/>
                </a:lnTo>
                <a:lnTo>
                  <a:pt x="7629" y="11794"/>
                </a:lnTo>
                <a:lnTo>
                  <a:pt x="7629" y="11642"/>
                </a:lnTo>
                <a:lnTo>
                  <a:pt x="7690" y="11581"/>
                </a:lnTo>
                <a:lnTo>
                  <a:pt x="7721" y="11581"/>
                </a:lnTo>
                <a:lnTo>
                  <a:pt x="7721" y="11551"/>
                </a:lnTo>
                <a:close/>
                <a:moveTo>
                  <a:pt x="4590" y="11672"/>
                </a:moveTo>
                <a:cubicBezTo>
                  <a:pt x="4620" y="11672"/>
                  <a:pt x="4681" y="11672"/>
                  <a:pt x="4742" y="11703"/>
                </a:cubicBezTo>
                <a:lnTo>
                  <a:pt x="4742" y="11763"/>
                </a:lnTo>
                <a:cubicBezTo>
                  <a:pt x="4742" y="11763"/>
                  <a:pt x="4742" y="11794"/>
                  <a:pt x="4742" y="11824"/>
                </a:cubicBezTo>
                <a:lnTo>
                  <a:pt x="4711" y="11885"/>
                </a:lnTo>
                <a:lnTo>
                  <a:pt x="4559" y="11885"/>
                </a:lnTo>
                <a:cubicBezTo>
                  <a:pt x="4499" y="11855"/>
                  <a:pt x="4499" y="11824"/>
                  <a:pt x="4499" y="11763"/>
                </a:cubicBezTo>
                <a:lnTo>
                  <a:pt x="4468" y="11733"/>
                </a:lnTo>
                <a:lnTo>
                  <a:pt x="4468" y="11733"/>
                </a:lnTo>
                <a:cubicBezTo>
                  <a:pt x="4499" y="11672"/>
                  <a:pt x="4529" y="11672"/>
                  <a:pt x="4590" y="11672"/>
                </a:cubicBezTo>
                <a:close/>
                <a:moveTo>
                  <a:pt x="6288" y="11599"/>
                </a:moveTo>
                <a:cubicBezTo>
                  <a:pt x="6310" y="11599"/>
                  <a:pt x="6331" y="11620"/>
                  <a:pt x="6353" y="11642"/>
                </a:cubicBezTo>
                <a:lnTo>
                  <a:pt x="6353" y="11672"/>
                </a:lnTo>
                <a:lnTo>
                  <a:pt x="6414" y="11703"/>
                </a:lnTo>
                <a:lnTo>
                  <a:pt x="6444" y="11794"/>
                </a:lnTo>
                <a:lnTo>
                  <a:pt x="6414" y="11824"/>
                </a:lnTo>
                <a:cubicBezTo>
                  <a:pt x="6383" y="11855"/>
                  <a:pt x="6353" y="11885"/>
                  <a:pt x="6322" y="11885"/>
                </a:cubicBezTo>
                <a:lnTo>
                  <a:pt x="6292" y="11885"/>
                </a:lnTo>
                <a:lnTo>
                  <a:pt x="6231" y="11915"/>
                </a:lnTo>
                <a:lnTo>
                  <a:pt x="6170" y="11885"/>
                </a:lnTo>
                <a:lnTo>
                  <a:pt x="6170" y="11824"/>
                </a:lnTo>
                <a:lnTo>
                  <a:pt x="6170" y="11733"/>
                </a:lnTo>
                <a:cubicBezTo>
                  <a:pt x="6140" y="11703"/>
                  <a:pt x="6140" y="11672"/>
                  <a:pt x="6170" y="11642"/>
                </a:cubicBezTo>
                <a:lnTo>
                  <a:pt x="6201" y="11611"/>
                </a:lnTo>
                <a:lnTo>
                  <a:pt x="6262" y="11611"/>
                </a:lnTo>
                <a:cubicBezTo>
                  <a:pt x="6270" y="11603"/>
                  <a:pt x="6279" y="11599"/>
                  <a:pt x="6288" y="11599"/>
                </a:cubicBezTo>
                <a:close/>
                <a:moveTo>
                  <a:pt x="4316" y="11703"/>
                </a:moveTo>
                <a:lnTo>
                  <a:pt x="4347" y="11794"/>
                </a:lnTo>
                <a:lnTo>
                  <a:pt x="4316" y="11824"/>
                </a:lnTo>
                <a:cubicBezTo>
                  <a:pt x="4286" y="11855"/>
                  <a:pt x="4286" y="11885"/>
                  <a:pt x="4255" y="11915"/>
                </a:cubicBezTo>
                <a:lnTo>
                  <a:pt x="4225" y="11915"/>
                </a:lnTo>
                <a:cubicBezTo>
                  <a:pt x="4195" y="11915"/>
                  <a:pt x="4195" y="11915"/>
                  <a:pt x="4164" y="11946"/>
                </a:cubicBezTo>
                <a:lnTo>
                  <a:pt x="4103" y="11915"/>
                </a:lnTo>
                <a:cubicBezTo>
                  <a:pt x="4103" y="11885"/>
                  <a:pt x="4103" y="11855"/>
                  <a:pt x="4103" y="11824"/>
                </a:cubicBezTo>
                <a:cubicBezTo>
                  <a:pt x="4134" y="11794"/>
                  <a:pt x="4134" y="11763"/>
                  <a:pt x="4164" y="11763"/>
                </a:cubicBezTo>
                <a:lnTo>
                  <a:pt x="4225" y="11703"/>
                </a:lnTo>
                <a:close/>
                <a:moveTo>
                  <a:pt x="1488" y="11882"/>
                </a:moveTo>
                <a:cubicBezTo>
                  <a:pt x="1515" y="11882"/>
                  <a:pt x="1546" y="11892"/>
                  <a:pt x="1581" y="11915"/>
                </a:cubicBezTo>
                <a:lnTo>
                  <a:pt x="1611" y="11976"/>
                </a:lnTo>
                <a:lnTo>
                  <a:pt x="1611" y="12007"/>
                </a:lnTo>
                <a:cubicBezTo>
                  <a:pt x="1611" y="12037"/>
                  <a:pt x="1611" y="12067"/>
                  <a:pt x="1581" y="12067"/>
                </a:cubicBezTo>
                <a:lnTo>
                  <a:pt x="1520" y="12098"/>
                </a:lnTo>
                <a:lnTo>
                  <a:pt x="1459" y="12128"/>
                </a:lnTo>
                <a:cubicBezTo>
                  <a:pt x="1429" y="12128"/>
                  <a:pt x="1398" y="12098"/>
                  <a:pt x="1368" y="12067"/>
                </a:cubicBezTo>
                <a:cubicBezTo>
                  <a:pt x="1368" y="12067"/>
                  <a:pt x="1337" y="12037"/>
                  <a:pt x="1337" y="12037"/>
                </a:cubicBezTo>
                <a:lnTo>
                  <a:pt x="1337" y="12007"/>
                </a:lnTo>
                <a:lnTo>
                  <a:pt x="1337" y="11946"/>
                </a:lnTo>
                <a:lnTo>
                  <a:pt x="1368" y="11946"/>
                </a:lnTo>
                <a:cubicBezTo>
                  <a:pt x="1405" y="11908"/>
                  <a:pt x="1443" y="11882"/>
                  <a:pt x="1488" y="11882"/>
                </a:cubicBezTo>
                <a:close/>
                <a:moveTo>
                  <a:pt x="7021" y="11824"/>
                </a:moveTo>
                <a:cubicBezTo>
                  <a:pt x="7052" y="11824"/>
                  <a:pt x="7113" y="11824"/>
                  <a:pt x="7143" y="11855"/>
                </a:cubicBezTo>
                <a:lnTo>
                  <a:pt x="7173" y="11855"/>
                </a:lnTo>
                <a:lnTo>
                  <a:pt x="7173" y="11885"/>
                </a:lnTo>
                <a:cubicBezTo>
                  <a:pt x="7173" y="11885"/>
                  <a:pt x="7173" y="11915"/>
                  <a:pt x="7173" y="11946"/>
                </a:cubicBezTo>
                <a:cubicBezTo>
                  <a:pt x="7173" y="11946"/>
                  <a:pt x="7173" y="11946"/>
                  <a:pt x="7173" y="11976"/>
                </a:cubicBezTo>
                <a:cubicBezTo>
                  <a:pt x="7173" y="11976"/>
                  <a:pt x="7173" y="12007"/>
                  <a:pt x="7173" y="12007"/>
                </a:cubicBezTo>
                <a:lnTo>
                  <a:pt x="7173" y="12037"/>
                </a:lnTo>
                <a:cubicBezTo>
                  <a:pt x="7173" y="12067"/>
                  <a:pt x="7143" y="12067"/>
                  <a:pt x="7143" y="12098"/>
                </a:cubicBezTo>
                <a:cubicBezTo>
                  <a:pt x="7097" y="12128"/>
                  <a:pt x="7052" y="12143"/>
                  <a:pt x="7006" y="12143"/>
                </a:cubicBezTo>
                <a:cubicBezTo>
                  <a:pt x="6961" y="12143"/>
                  <a:pt x="6915" y="12128"/>
                  <a:pt x="6869" y="12098"/>
                </a:cubicBezTo>
                <a:lnTo>
                  <a:pt x="6869" y="12067"/>
                </a:lnTo>
                <a:cubicBezTo>
                  <a:pt x="6869" y="12007"/>
                  <a:pt x="6869" y="11946"/>
                  <a:pt x="6869" y="11915"/>
                </a:cubicBezTo>
                <a:cubicBezTo>
                  <a:pt x="6900" y="11885"/>
                  <a:pt x="6900" y="11885"/>
                  <a:pt x="6930" y="11855"/>
                </a:cubicBezTo>
                <a:cubicBezTo>
                  <a:pt x="6961" y="11824"/>
                  <a:pt x="6991" y="11824"/>
                  <a:pt x="7021" y="11824"/>
                </a:cubicBezTo>
                <a:close/>
                <a:moveTo>
                  <a:pt x="6717" y="11976"/>
                </a:moveTo>
                <a:cubicBezTo>
                  <a:pt x="6748" y="11976"/>
                  <a:pt x="6748" y="12007"/>
                  <a:pt x="6778" y="12007"/>
                </a:cubicBezTo>
                <a:lnTo>
                  <a:pt x="6778" y="12037"/>
                </a:lnTo>
                <a:lnTo>
                  <a:pt x="6778" y="12067"/>
                </a:lnTo>
                <a:cubicBezTo>
                  <a:pt x="6778" y="12098"/>
                  <a:pt x="6809" y="12128"/>
                  <a:pt x="6809" y="12159"/>
                </a:cubicBezTo>
                <a:lnTo>
                  <a:pt x="6809" y="12219"/>
                </a:lnTo>
                <a:lnTo>
                  <a:pt x="6778" y="12219"/>
                </a:lnTo>
                <a:cubicBezTo>
                  <a:pt x="6778" y="12219"/>
                  <a:pt x="6778" y="12250"/>
                  <a:pt x="6778" y="12250"/>
                </a:cubicBezTo>
                <a:lnTo>
                  <a:pt x="6778" y="12280"/>
                </a:lnTo>
                <a:cubicBezTo>
                  <a:pt x="6748" y="12280"/>
                  <a:pt x="6748" y="12311"/>
                  <a:pt x="6717" y="12311"/>
                </a:cubicBezTo>
                <a:lnTo>
                  <a:pt x="6657" y="12341"/>
                </a:lnTo>
                <a:lnTo>
                  <a:pt x="6626" y="12341"/>
                </a:lnTo>
                <a:cubicBezTo>
                  <a:pt x="6596" y="12341"/>
                  <a:pt x="6565" y="12311"/>
                  <a:pt x="6565" y="12311"/>
                </a:cubicBezTo>
                <a:cubicBezTo>
                  <a:pt x="6535" y="12280"/>
                  <a:pt x="6535" y="12280"/>
                  <a:pt x="6565" y="12280"/>
                </a:cubicBezTo>
                <a:cubicBezTo>
                  <a:pt x="6535" y="12250"/>
                  <a:pt x="6535" y="12250"/>
                  <a:pt x="6565" y="12250"/>
                </a:cubicBezTo>
                <a:cubicBezTo>
                  <a:pt x="6535" y="12219"/>
                  <a:pt x="6535" y="12189"/>
                  <a:pt x="6565" y="12189"/>
                </a:cubicBezTo>
                <a:lnTo>
                  <a:pt x="6565" y="12128"/>
                </a:lnTo>
                <a:lnTo>
                  <a:pt x="6535" y="12067"/>
                </a:lnTo>
                <a:cubicBezTo>
                  <a:pt x="6565" y="12007"/>
                  <a:pt x="6596" y="11976"/>
                  <a:pt x="6626" y="11976"/>
                </a:cubicBezTo>
                <a:close/>
                <a:moveTo>
                  <a:pt x="3222" y="12432"/>
                </a:moveTo>
                <a:cubicBezTo>
                  <a:pt x="3252" y="12432"/>
                  <a:pt x="3283" y="12432"/>
                  <a:pt x="3313" y="12493"/>
                </a:cubicBezTo>
                <a:lnTo>
                  <a:pt x="3344" y="12523"/>
                </a:lnTo>
                <a:lnTo>
                  <a:pt x="3313" y="12523"/>
                </a:lnTo>
                <a:cubicBezTo>
                  <a:pt x="3313" y="12554"/>
                  <a:pt x="3313" y="12554"/>
                  <a:pt x="3283" y="12584"/>
                </a:cubicBezTo>
                <a:cubicBezTo>
                  <a:pt x="3283" y="12584"/>
                  <a:pt x="3283" y="12614"/>
                  <a:pt x="3252" y="12614"/>
                </a:cubicBezTo>
                <a:lnTo>
                  <a:pt x="3252" y="12645"/>
                </a:lnTo>
                <a:lnTo>
                  <a:pt x="3161" y="12645"/>
                </a:lnTo>
                <a:cubicBezTo>
                  <a:pt x="3131" y="12614"/>
                  <a:pt x="3131" y="12614"/>
                  <a:pt x="3131" y="12584"/>
                </a:cubicBezTo>
                <a:lnTo>
                  <a:pt x="3131" y="12523"/>
                </a:lnTo>
                <a:lnTo>
                  <a:pt x="3161" y="12493"/>
                </a:lnTo>
                <a:lnTo>
                  <a:pt x="3161" y="12462"/>
                </a:lnTo>
                <a:cubicBezTo>
                  <a:pt x="3161" y="12432"/>
                  <a:pt x="3192" y="12432"/>
                  <a:pt x="3222" y="12432"/>
                </a:cubicBezTo>
                <a:close/>
                <a:moveTo>
                  <a:pt x="7599" y="12554"/>
                </a:moveTo>
                <a:cubicBezTo>
                  <a:pt x="7629" y="12554"/>
                  <a:pt x="7660" y="12554"/>
                  <a:pt x="7690" y="12584"/>
                </a:cubicBezTo>
                <a:lnTo>
                  <a:pt x="7721" y="12584"/>
                </a:lnTo>
                <a:lnTo>
                  <a:pt x="7721" y="12675"/>
                </a:lnTo>
                <a:cubicBezTo>
                  <a:pt x="7721" y="12728"/>
                  <a:pt x="7679" y="12761"/>
                  <a:pt x="7633" y="12761"/>
                </a:cubicBezTo>
                <a:cubicBezTo>
                  <a:pt x="7600" y="12761"/>
                  <a:pt x="7564" y="12744"/>
                  <a:pt x="7538" y="12706"/>
                </a:cubicBezTo>
                <a:lnTo>
                  <a:pt x="7538" y="12645"/>
                </a:lnTo>
                <a:lnTo>
                  <a:pt x="7538" y="12614"/>
                </a:lnTo>
                <a:cubicBezTo>
                  <a:pt x="7569" y="12584"/>
                  <a:pt x="7569" y="12584"/>
                  <a:pt x="7599" y="12554"/>
                </a:cubicBezTo>
                <a:close/>
                <a:moveTo>
                  <a:pt x="6991" y="12645"/>
                </a:moveTo>
                <a:lnTo>
                  <a:pt x="7021" y="12706"/>
                </a:lnTo>
                <a:lnTo>
                  <a:pt x="6991" y="12736"/>
                </a:lnTo>
                <a:cubicBezTo>
                  <a:pt x="6991" y="12736"/>
                  <a:pt x="6991" y="12766"/>
                  <a:pt x="6991" y="12766"/>
                </a:cubicBezTo>
                <a:lnTo>
                  <a:pt x="6991" y="12797"/>
                </a:lnTo>
                <a:lnTo>
                  <a:pt x="6930" y="12827"/>
                </a:lnTo>
                <a:cubicBezTo>
                  <a:pt x="6869" y="12827"/>
                  <a:pt x="6839" y="12797"/>
                  <a:pt x="6839" y="12736"/>
                </a:cubicBezTo>
                <a:cubicBezTo>
                  <a:pt x="6839" y="12706"/>
                  <a:pt x="6869" y="12645"/>
                  <a:pt x="6930" y="12645"/>
                </a:cubicBezTo>
                <a:close/>
                <a:moveTo>
                  <a:pt x="1337" y="12645"/>
                </a:moveTo>
                <a:lnTo>
                  <a:pt x="1398" y="12706"/>
                </a:lnTo>
                <a:cubicBezTo>
                  <a:pt x="1398" y="12766"/>
                  <a:pt x="1398" y="12827"/>
                  <a:pt x="1368" y="12888"/>
                </a:cubicBezTo>
                <a:lnTo>
                  <a:pt x="1368" y="12858"/>
                </a:lnTo>
                <a:cubicBezTo>
                  <a:pt x="1368" y="12888"/>
                  <a:pt x="1337" y="12888"/>
                  <a:pt x="1307" y="12888"/>
                </a:cubicBezTo>
                <a:cubicBezTo>
                  <a:pt x="1307" y="12918"/>
                  <a:pt x="1277" y="12918"/>
                  <a:pt x="1277" y="12918"/>
                </a:cubicBezTo>
                <a:lnTo>
                  <a:pt x="1307" y="12949"/>
                </a:lnTo>
                <a:cubicBezTo>
                  <a:pt x="1337" y="12979"/>
                  <a:pt x="1337" y="12979"/>
                  <a:pt x="1307" y="13010"/>
                </a:cubicBezTo>
                <a:cubicBezTo>
                  <a:pt x="1307" y="13040"/>
                  <a:pt x="1307" y="13040"/>
                  <a:pt x="1307" y="13070"/>
                </a:cubicBezTo>
                <a:lnTo>
                  <a:pt x="1277" y="13101"/>
                </a:lnTo>
                <a:lnTo>
                  <a:pt x="1246" y="13101"/>
                </a:lnTo>
                <a:cubicBezTo>
                  <a:pt x="1185" y="13101"/>
                  <a:pt x="1125" y="13040"/>
                  <a:pt x="1155" y="12979"/>
                </a:cubicBezTo>
                <a:lnTo>
                  <a:pt x="1185" y="12918"/>
                </a:lnTo>
                <a:cubicBezTo>
                  <a:pt x="1216" y="12918"/>
                  <a:pt x="1216" y="12888"/>
                  <a:pt x="1246" y="12888"/>
                </a:cubicBezTo>
                <a:lnTo>
                  <a:pt x="1125" y="12888"/>
                </a:lnTo>
                <a:lnTo>
                  <a:pt x="1125" y="12858"/>
                </a:lnTo>
                <a:lnTo>
                  <a:pt x="1125" y="12827"/>
                </a:lnTo>
                <a:cubicBezTo>
                  <a:pt x="1125" y="12827"/>
                  <a:pt x="1094" y="12797"/>
                  <a:pt x="1094" y="12766"/>
                </a:cubicBezTo>
                <a:lnTo>
                  <a:pt x="1094" y="12736"/>
                </a:lnTo>
                <a:lnTo>
                  <a:pt x="1094" y="12706"/>
                </a:lnTo>
                <a:cubicBezTo>
                  <a:pt x="1094" y="12675"/>
                  <a:pt x="1125" y="12645"/>
                  <a:pt x="1155" y="12645"/>
                </a:cubicBezTo>
                <a:close/>
                <a:moveTo>
                  <a:pt x="8268" y="12949"/>
                </a:moveTo>
                <a:cubicBezTo>
                  <a:pt x="8298" y="12979"/>
                  <a:pt x="8298" y="12979"/>
                  <a:pt x="8298" y="13010"/>
                </a:cubicBezTo>
                <a:lnTo>
                  <a:pt x="8298" y="13040"/>
                </a:lnTo>
                <a:lnTo>
                  <a:pt x="8298" y="13070"/>
                </a:lnTo>
                <a:cubicBezTo>
                  <a:pt x="8298" y="13101"/>
                  <a:pt x="8268" y="13131"/>
                  <a:pt x="8237" y="13131"/>
                </a:cubicBezTo>
                <a:lnTo>
                  <a:pt x="8146" y="13131"/>
                </a:lnTo>
                <a:cubicBezTo>
                  <a:pt x="8116" y="13101"/>
                  <a:pt x="8116" y="13070"/>
                  <a:pt x="8116" y="13010"/>
                </a:cubicBezTo>
                <a:cubicBezTo>
                  <a:pt x="8116" y="12979"/>
                  <a:pt x="8146" y="12979"/>
                  <a:pt x="8146" y="12979"/>
                </a:cubicBezTo>
                <a:lnTo>
                  <a:pt x="8146" y="12949"/>
                </a:lnTo>
                <a:close/>
                <a:moveTo>
                  <a:pt x="8359" y="13283"/>
                </a:moveTo>
                <a:lnTo>
                  <a:pt x="8389" y="13344"/>
                </a:lnTo>
                <a:lnTo>
                  <a:pt x="8389" y="13374"/>
                </a:lnTo>
                <a:lnTo>
                  <a:pt x="8389" y="13435"/>
                </a:lnTo>
                <a:lnTo>
                  <a:pt x="8389" y="13466"/>
                </a:lnTo>
                <a:cubicBezTo>
                  <a:pt x="8389" y="13466"/>
                  <a:pt x="8359" y="13496"/>
                  <a:pt x="8359" y="13526"/>
                </a:cubicBezTo>
                <a:cubicBezTo>
                  <a:pt x="8359" y="13557"/>
                  <a:pt x="8328" y="13557"/>
                  <a:pt x="8328" y="13557"/>
                </a:cubicBezTo>
                <a:lnTo>
                  <a:pt x="8268" y="13557"/>
                </a:lnTo>
                <a:lnTo>
                  <a:pt x="8207" y="13587"/>
                </a:lnTo>
                <a:cubicBezTo>
                  <a:pt x="8146" y="13587"/>
                  <a:pt x="8116" y="13557"/>
                  <a:pt x="8116" y="13496"/>
                </a:cubicBezTo>
                <a:cubicBezTo>
                  <a:pt x="8085" y="13466"/>
                  <a:pt x="8055" y="13405"/>
                  <a:pt x="8085" y="13374"/>
                </a:cubicBezTo>
                <a:cubicBezTo>
                  <a:pt x="8085" y="13344"/>
                  <a:pt x="8116" y="13344"/>
                  <a:pt x="8146" y="13314"/>
                </a:cubicBezTo>
                <a:lnTo>
                  <a:pt x="8146" y="13283"/>
                </a:lnTo>
                <a:close/>
                <a:moveTo>
                  <a:pt x="4319" y="13362"/>
                </a:moveTo>
                <a:cubicBezTo>
                  <a:pt x="4349" y="13362"/>
                  <a:pt x="4386" y="13383"/>
                  <a:pt x="4407" y="13405"/>
                </a:cubicBezTo>
                <a:lnTo>
                  <a:pt x="4407" y="13466"/>
                </a:lnTo>
                <a:lnTo>
                  <a:pt x="4407" y="13496"/>
                </a:lnTo>
                <a:lnTo>
                  <a:pt x="4407" y="13526"/>
                </a:lnTo>
                <a:cubicBezTo>
                  <a:pt x="4407" y="13557"/>
                  <a:pt x="4377" y="13557"/>
                  <a:pt x="4347" y="13557"/>
                </a:cubicBezTo>
                <a:lnTo>
                  <a:pt x="4347" y="13587"/>
                </a:lnTo>
                <a:cubicBezTo>
                  <a:pt x="4316" y="13618"/>
                  <a:pt x="4316" y="13618"/>
                  <a:pt x="4286" y="13618"/>
                </a:cubicBezTo>
                <a:cubicBezTo>
                  <a:pt x="4271" y="13633"/>
                  <a:pt x="4263" y="13640"/>
                  <a:pt x="4255" y="13640"/>
                </a:cubicBezTo>
                <a:cubicBezTo>
                  <a:pt x="4248" y="13640"/>
                  <a:pt x="4240" y="13633"/>
                  <a:pt x="4225" y="13618"/>
                </a:cubicBezTo>
                <a:lnTo>
                  <a:pt x="4195" y="13587"/>
                </a:lnTo>
                <a:lnTo>
                  <a:pt x="4195" y="13557"/>
                </a:lnTo>
                <a:cubicBezTo>
                  <a:pt x="4195" y="13526"/>
                  <a:pt x="4195" y="13526"/>
                  <a:pt x="4195" y="13496"/>
                </a:cubicBezTo>
                <a:cubicBezTo>
                  <a:pt x="4195" y="13496"/>
                  <a:pt x="4195" y="13466"/>
                  <a:pt x="4195" y="13466"/>
                </a:cubicBezTo>
                <a:lnTo>
                  <a:pt x="4195" y="13435"/>
                </a:lnTo>
                <a:lnTo>
                  <a:pt x="4255" y="13374"/>
                </a:lnTo>
                <a:lnTo>
                  <a:pt x="4286" y="13374"/>
                </a:lnTo>
                <a:cubicBezTo>
                  <a:pt x="4295" y="13365"/>
                  <a:pt x="4306" y="13362"/>
                  <a:pt x="4319" y="13362"/>
                </a:cubicBezTo>
                <a:close/>
                <a:moveTo>
                  <a:pt x="6409" y="13514"/>
                </a:moveTo>
                <a:cubicBezTo>
                  <a:pt x="6429" y="13514"/>
                  <a:pt x="6444" y="13535"/>
                  <a:pt x="6444" y="13557"/>
                </a:cubicBezTo>
                <a:lnTo>
                  <a:pt x="6444" y="13587"/>
                </a:lnTo>
                <a:lnTo>
                  <a:pt x="6505" y="13678"/>
                </a:lnTo>
                <a:lnTo>
                  <a:pt x="6474" y="13678"/>
                </a:lnTo>
                <a:cubicBezTo>
                  <a:pt x="6474" y="13678"/>
                  <a:pt x="6444" y="13709"/>
                  <a:pt x="6414" y="13709"/>
                </a:cubicBezTo>
                <a:cubicBezTo>
                  <a:pt x="6383" y="13709"/>
                  <a:pt x="6353" y="13678"/>
                  <a:pt x="6353" y="13678"/>
                </a:cubicBezTo>
                <a:lnTo>
                  <a:pt x="6322" y="13678"/>
                </a:lnTo>
                <a:cubicBezTo>
                  <a:pt x="6292" y="13648"/>
                  <a:pt x="6262" y="13587"/>
                  <a:pt x="6292" y="13557"/>
                </a:cubicBezTo>
                <a:cubicBezTo>
                  <a:pt x="6292" y="13526"/>
                  <a:pt x="6322" y="13526"/>
                  <a:pt x="6322" y="13526"/>
                </a:cubicBezTo>
                <a:lnTo>
                  <a:pt x="6383" y="13526"/>
                </a:lnTo>
                <a:cubicBezTo>
                  <a:pt x="6392" y="13517"/>
                  <a:pt x="6401" y="13514"/>
                  <a:pt x="6409" y="13514"/>
                </a:cubicBezTo>
                <a:close/>
                <a:moveTo>
                  <a:pt x="4711" y="13739"/>
                </a:moveTo>
                <a:cubicBezTo>
                  <a:pt x="4742" y="13739"/>
                  <a:pt x="4772" y="13770"/>
                  <a:pt x="4772" y="13800"/>
                </a:cubicBezTo>
                <a:lnTo>
                  <a:pt x="4742" y="13861"/>
                </a:lnTo>
                <a:lnTo>
                  <a:pt x="4651" y="13861"/>
                </a:lnTo>
                <a:cubicBezTo>
                  <a:pt x="4630" y="13840"/>
                  <a:pt x="4623" y="13819"/>
                  <a:pt x="4621" y="13799"/>
                </a:cubicBezTo>
                <a:lnTo>
                  <a:pt x="4621" y="13799"/>
                </a:lnTo>
                <a:lnTo>
                  <a:pt x="4681" y="13739"/>
                </a:lnTo>
                <a:close/>
                <a:moveTo>
                  <a:pt x="5745" y="13678"/>
                </a:moveTo>
                <a:cubicBezTo>
                  <a:pt x="5775" y="13709"/>
                  <a:pt x="5775" y="13739"/>
                  <a:pt x="5745" y="13739"/>
                </a:cubicBezTo>
                <a:lnTo>
                  <a:pt x="5745" y="13770"/>
                </a:lnTo>
                <a:cubicBezTo>
                  <a:pt x="5745" y="13800"/>
                  <a:pt x="5714" y="13830"/>
                  <a:pt x="5684" y="13830"/>
                </a:cubicBezTo>
                <a:lnTo>
                  <a:pt x="5714" y="13830"/>
                </a:lnTo>
                <a:lnTo>
                  <a:pt x="5684" y="13891"/>
                </a:lnTo>
                <a:lnTo>
                  <a:pt x="5654" y="13891"/>
                </a:lnTo>
                <a:cubicBezTo>
                  <a:pt x="5623" y="13861"/>
                  <a:pt x="5593" y="13830"/>
                  <a:pt x="5593" y="13800"/>
                </a:cubicBezTo>
                <a:lnTo>
                  <a:pt x="5593" y="13739"/>
                </a:lnTo>
                <a:lnTo>
                  <a:pt x="5623" y="13739"/>
                </a:lnTo>
                <a:lnTo>
                  <a:pt x="5623" y="13678"/>
                </a:lnTo>
                <a:close/>
                <a:moveTo>
                  <a:pt x="7113" y="14043"/>
                </a:moveTo>
                <a:cubicBezTo>
                  <a:pt x="7143" y="14043"/>
                  <a:pt x="7143" y="14073"/>
                  <a:pt x="7143" y="14073"/>
                </a:cubicBezTo>
                <a:lnTo>
                  <a:pt x="7173" y="14134"/>
                </a:lnTo>
                <a:cubicBezTo>
                  <a:pt x="7173" y="14165"/>
                  <a:pt x="7143" y="14195"/>
                  <a:pt x="7113" y="14195"/>
                </a:cubicBezTo>
                <a:lnTo>
                  <a:pt x="7082" y="14225"/>
                </a:lnTo>
                <a:lnTo>
                  <a:pt x="7052" y="14225"/>
                </a:lnTo>
                <a:cubicBezTo>
                  <a:pt x="7021" y="14195"/>
                  <a:pt x="7021" y="14165"/>
                  <a:pt x="7021" y="14134"/>
                </a:cubicBezTo>
                <a:lnTo>
                  <a:pt x="7021" y="14104"/>
                </a:lnTo>
                <a:cubicBezTo>
                  <a:pt x="7021" y="14073"/>
                  <a:pt x="7052" y="14043"/>
                  <a:pt x="7082" y="14043"/>
                </a:cubicBezTo>
                <a:close/>
                <a:moveTo>
                  <a:pt x="5198" y="15046"/>
                </a:moveTo>
                <a:cubicBezTo>
                  <a:pt x="5228" y="15046"/>
                  <a:pt x="5289" y="15077"/>
                  <a:pt x="5289" y="15137"/>
                </a:cubicBezTo>
                <a:cubicBezTo>
                  <a:pt x="5319" y="15168"/>
                  <a:pt x="5289" y="15198"/>
                  <a:pt x="5258" y="15228"/>
                </a:cubicBezTo>
                <a:lnTo>
                  <a:pt x="5228" y="15228"/>
                </a:lnTo>
                <a:cubicBezTo>
                  <a:pt x="5198" y="15228"/>
                  <a:pt x="5167" y="15198"/>
                  <a:pt x="5167" y="15168"/>
                </a:cubicBezTo>
                <a:lnTo>
                  <a:pt x="5137" y="15137"/>
                </a:lnTo>
                <a:lnTo>
                  <a:pt x="5137" y="15107"/>
                </a:lnTo>
                <a:cubicBezTo>
                  <a:pt x="5137" y="15077"/>
                  <a:pt x="5167" y="15077"/>
                  <a:pt x="5198" y="15046"/>
                </a:cubicBezTo>
                <a:close/>
                <a:moveTo>
                  <a:pt x="6565" y="15228"/>
                </a:moveTo>
                <a:cubicBezTo>
                  <a:pt x="6596" y="15259"/>
                  <a:pt x="6626" y="15259"/>
                  <a:pt x="6626" y="15289"/>
                </a:cubicBezTo>
                <a:cubicBezTo>
                  <a:pt x="6657" y="15350"/>
                  <a:pt x="6657" y="15380"/>
                  <a:pt x="6626" y="15411"/>
                </a:cubicBezTo>
                <a:lnTo>
                  <a:pt x="6626" y="15441"/>
                </a:lnTo>
                <a:lnTo>
                  <a:pt x="6626" y="15472"/>
                </a:lnTo>
                <a:cubicBezTo>
                  <a:pt x="6596" y="15472"/>
                  <a:pt x="6596" y="15502"/>
                  <a:pt x="6565" y="15502"/>
                </a:cubicBezTo>
                <a:lnTo>
                  <a:pt x="6565" y="15472"/>
                </a:lnTo>
                <a:lnTo>
                  <a:pt x="6505" y="15472"/>
                </a:lnTo>
                <a:cubicBezTo>
                  <a:pt x="6505" y="15472"/>
                  <a:pt x="6474" y="15472"/>
                  <a:pt x="6444" y="15441"/>
                </a:cubicBezTo>
                <a:cubicBezTo>
                  <a:pt x="6444" y="15441"/>
                  <a:pt x="6414" y="15441"/>
                  <a:pt x="6414" y="15411"/>
                </a:cubicBezTo>
                <a:lnTo>
                  <a:pt x="6383" y="15411"/>
                </a:lnTo>
                <a:lnTo>
                  <a:pt x="6383" y="15380"/>
                </a:lnTo>
                <a:cubicBezTo>
                  <a:pt x="6383" y="15350"/>
                  <a:pt x="6383" y="15320"/>
                  <a:pt x="6383" y="15289"/>
                </a:cubicBezTo>
                <a:cubicBezTo>
                  <a:pt x="6383" y="15259"/>
                  <a:pt x="6414" y="15228"/>
                  <a:pt x="6444" y="15228"/>
                </a:cubicBezTo>
                <a:close/>
                <a:moveTo>
                  <a:pt x="1976" y="15320"/>
                </a:moveTo>
                <a:cubicBezTo>
                  <a:pt x="2006" y="15320"/>
                  <a:pt x="2037" y="15350"/>
                  <a:pt x="2037" y="15350"/>
                </a:cubicBezTo>
                <a:lnTo>
                  <a:pt x="2097" y="15380"/>
                </a:lnTo>
                <a:lnTo>
                  <a:pt x="2097" y="15411"/>
                </a:lnTo>
                <a:cubicBezTo>
                  <a:pt x="2097" y="15441"/>
                  <a:pt x="2097" y="15472"/>
                  <a:pt x="2097" y="15502"/>
                </a:cubicBezTo>
                <a:lnTo>
                  <a:pt x="2097" y="15532"/>
                </a:lnTo>
                <a:lnTo>
                  <a:pt x="2037" y="15593"/>
                </a:lnTo>
                <a:lnTo>
                  <a:pt x="2006" y="15593"/>
                </a:lnTo>
                <a:cubicBezTo>
                  <a:pt x="1976" y="15593"/>
                  <a:pt x="1945" y="15563"/>
                  <a:pt x="1915" y="15563"/>
                </a:cubicBezTo>
                <a:lnTo>
                  <a:pt x="1854" y="15563"/>
                </a:lnTo>
                <a:lnTo>
                  <a:pt x="1885" y="15502"/>
                </a:lnTo>
                <a:lnTo>
                  <a:pt x="1885" y="15441"/>
                </a:lnTo>
                <a:cubicBezTo>
                  <a:pt x="1885" y="15411"/>
                  <a:pt x="1885" y="15411"/>
                  <a:pt x="1885" y="15411"/>
                </a:cubicBezTo>
                <a:cubicBezTo>
                  <a:pt x="1885" y="15380"/>
                  <a:pt x="1885" y="15380"/>
                  <a:pt x="1915" y="15350"/>
                </a:cubicBezTo>
                <a:cubicBezTo>
                  <a:pt x="1915" y="15350"/>
                  <a:pt x="1945" y="15320"/>
                  <a:pt x="1976" y="15320"/>
                </a:cubicBezTo>
                <a:close/>
                <a:moveTo>
                  <a:pt x="8389" y="15928"/>
                </a:moveTo>
                <a:lnTo>
                  <a:pt x="8420" y="15958"/>
                </a:lnTo>
                <a:cubicBezTo>
                  <a:pt x="8450" y="15958"/>
                  <a:pt x="8450" y="15958"/>
                  <a:pt x="8480" y="15988"/>
                </a:cubicBezTo>
                <a:cubicBezTo>
                  <a:pt x="8480" y="16019"/>
                  <a:pt x="8480" y="16049"/>
                  <a:pt x="8480" y="16080"/>
                </a:cubicBezTo>
                <a:lnTo>
                  <a:pt x="8450" y="16080"/>
                </a:lnTo>
                <a:cubicBezTo>
                  <a:pt x="8435" y="16095"/>
                  <a:pt x="8420" y="16102"/>
                  <a:pt x="8408" y="16102"/>
                </a:cubicBezTo>
                <a:cubicBezTo>
                  <a:pt x="8397" y="16102"/>
                  <a:pt x="8389" y="16095"/>
                  <a:pt x="8389" y="16080"/>
                </a:cubicBezTo>
                <a:lnTo>
                  <a:pt x="8328" y="16110"/>
                </a:lnTo>
                <a:lnTo>
                  <a:pt x="8237" y="16110"/>
                </a:lnTo>
                <a:cubicBezTo>
                  <a:pt x="8176" y="16110"/>
                  <a:pt x="8176" y="16080"/>
                  <a:pt x="8176" y="16049"/>
                </a:cubicBezTo>
                <a:cubicBezTo>
                  <a:pt x="8176" y="15988"/>
                  <a:pt x="8237" y="15958"/>
                  <a:pt x="8237" y="15958"/>
                </a:cubicBezTo>
                <a:cubicBezTo>
                  <a:pt x="8268" y="15928"/>
                  <a:pt x="8298" y="15928"/>
                  <a:pt x="8328" y="15928"/>
                </a:cubicBezTo>
                <a:close/>
                <a:moveTo>
                  <a:pt x="6231" y="15776"/>
                </a:moveTo>
                <a:cubicBezTo>
                  <a:pt x="6262" y="15776"/>
                  <a:pt x="6292" y="15776"/>
                  <a:pt x="6322" y="15806"/>
                </a:cubicBezTo>
                <a:lnTo>
                  <a:pt x="6383" y="15867"/>
                </a:lnTo>
                <a:cubicBezTo>
                  <a:pt x="6383" y="15867"/>
                  <a:pt x="6353" y="15897"/>
                  <a:pt x="6353" y="15897"/>
                </a:cubicBezTo>
                <a:cubicBezTo>
                  <a:pt x="6353" y="15928"/>
                  <a:pt x="6353" y="15958"/>
                  <a:pt x="6353" y="15988"/>
                </a:cubicBezTo>
                <a:cubicBezTo>
                  <a:pt x="6353" y="15988"/>
                  <a:pt x="6353" y="16019"/>
                  <a:pt x="6353" y="16019"/>
                </a:cubicBezTo>
                <a:lnTo>
                  <a:pt x="6353" y="16049"/>
                </a:lnTo>
                <a:lnTo>
                  <a:pt x="6322" y="16110"/>
                </a:lnTo>
                <a:lnTo>
                  <a:pt x="6262" y="16110"/>
                </a:lnTo>
                <a:lnTo>
                  <a:pt x="6262" y="16140"/>
                </a:lnTo>
                <a:lnTo>
                  <a:pt x="6110" y="16140"/>
                </a:lnTo>
                <a:lnTo>
                  <a:pt x="6079" y="16110"/>
                </a:lnTo>
                <a:cubicBezTo>
                  <a:pt x="6049" y="16080"/>
                  <a:pt x="6049" y="16080"/>
                  <a:pt x="6049" y="16049"/>
                </a:cubicBezTo>
                <a:cubicBezTo>
                  <a:pt x="6049" y="16019"/>
                  <a:pt x="6049" y="16019"/>
                  <a:pt x="6049" y="15988"/>
                </a:cubicBezTo>
                <a:lnTo>
                  <a:pt x="6049" y="15958"/>
                </a:lnTo>
                <a:lnTo>
                  <a:pt x="6079" y="15897"/>
                </a:lnTo>
                <a:cubicBezTo>
                  <a:pt x="6110" y="15867"/>
                  <a:pt x="6140" y="15867"/>
                  <a:pt x="6170" y="15836"/>
                </a:cubicBezTo>
                <a:lnTo>
                  <a:pt x="6170" y="15806"/>
                </a:lnTo>
                <a:cubicBezTo>
                  <a:pt x="6170" y="15806"/>
                  <a:pt x="6201" y="15776"/>
                  <a:pt x="6231" y="15776"/>
                </a:cubicBezTo>
                <a:close/>
                <a:moveTo>
                  <a:pt x="5593" y="16110"/>
                </a:moveTo>
                <a:cubicBezTo>
                  <a:pt x="5623" y="16110"/>
                  <a:pt x="5684" y="16110"/>
                  <a:pt x="5684" y="16201"/>
                </a:cubicBezTo>
                <a:lnTo>
                  <a:pt x="5684" y="16232"/>
                </a:lnTo>
                <a:lnTo>
                  <a:pt x="5684" y="16262"/>
                </a:lnTo>
                <a:lnTo>
                  <a:pt x="5562" y="16262"/>
                </a:lnTo>
                <a:cubicBezTo>
                  <a:pt x="5532" y="16232"/>
                  <a:pt x="5532" y="16201"/>
                  <a:pt x="5532" y="16140"/>
                </a:cubicBezTo>
                <a:lnTo>
                  <a:pt x="5593" y="16110"/>
                </a:lnTo>
                <a:close/>
                <a:moveTo>
                  <a:pt x="8480" y="16110"/>
                </a:moveTo>
                <a:cubicBezTo>
                  <a:pt x="8480" y="16140"/>
                  <a:pt x="8511" y="16171"/>
                  <a:pt x="8511" y="16201"/>
                </a:cubicBezTo>
                <a:lnTo>
                  <a:pt x="8572" y="16201"/>
                </a:lnTo>
                <a:lnTo>
                  <a:pt x="8572" y="16292"/>
                </a:lnTo>
                <a:lnTo>
                  <a:pt x="8480" y="16323"/>
                </a:lnTo>
                <a:cubicBezTo>
                  <a:pt x="8450" y="16323"/>
                  <a:pt x="8450" y="16292"/>
                  <a:pt x="8450" y="16262"/>
                </a:cubicBezTo>
                <a:lnTo>
                  <a:pt x="8359" y="16262"/>
                </a:lnTo>
                <a:lnTo>
                  <a:pt x="8359" y="16232"/>
                </a:lnTo>
                <a:lnTo>
                  <a:pt x="8359" y="16171"/>
                </a:lnTo>
                <a:cubicBezTo>
                  <a:pt x="8359" y="16140"/>
                  <a:pt x="8389" y="16140"/>
                  <a:pt x="8420" y="16140"/>
                </a:cubicBezTo>
                <a:lnTo>
                  <a:pt x="8480" y="16110"/>
                </a:lnTo>
                <a:close/>
                <a:moveTo>
                  <a:pt x="3830" y="16080"/>
                </a:moveTo>
                <a:cubicBezTo>
                  <a:pt x="3860" y="16080"/>
                  <a:pt x="3891" y="16110"/>
                  <a:pt x="3921" y="16110"/>
                </a:cubicBezTo>
                <a:lnTo>
                  <a:pt x="4012" y="16110"/>
                </a:lnTo>
                <a:lnTo>
                  <a:pt x="4073" y="16140"/>
                </a:lnTo>
                <a:lnTo>
                  <a:pt x="4103" y="16140"/>
                </a:lnTo>
                <a:lnTo>
                  <a:pt x="4103" y="16201"/>
                </a:lnTo>
                <a:cubicBezTo>
                  <a:pt x="4134" y="16201"/>
                  <a:pt x="4164" y="16232"/>
                  <a:pt x="4164" y="16232"/>
                </a:cubicBezTo>
                <a:cubicBezTo>
                  <a:pt x="4195" y="16262"/>
                  <a:pt x="4195" y="16292"/>
                  <a:pt x="4195" y="16292"/>
                </a:cubicBezTo>
                <a:lnTo>
                  <a:pt x="4225" y="16323"/>
                </a:lnTo>
                <a:lnTo>
                  <a:pt x="4164" y="16414"/>
                </a:lnTo>
                <a:lnTo>
                  <a:pt x="4134" y="16444"/>
                </a:lnTo>
                <a:lnTo>
                  <a:pt x="4043" y="16444"/>
                </a:lnTo>
                <a:cubicBezTo>
                  <a:pt x="4012" y="16444"/>
                  <a:pt x="3951" y="16414"/>
                  <a:pt x="3921" y="16384"/>
                </a:cubicBezTo>
                <a:lnTo>
                  <a:pt x="3921" y="16353"/>
                </a:lnTo>
                <a:cubicBezTo>
                  <a:pt x="3891" y="16353"/>
                  <a:pt x="3891" y="16384"/>
                  <a:pt x="3860" y="16384"/>
                </a:cubicBezTo>
                <a:cubicBezTo>
                  <a:pt x="3830" y="16384"/>
                  <a:pt x="3830" y="16384"/>
                  <a:pt x="3799" y="16353"/>
                </a:cubicBezTo>
                <a:cubicBezTo>
                  <a:pt x="3769" y="16353"/>
                  <a:pt x="3739" y="16323"/>
                  <a:pt x="3739" y="16292"/>
                </a:cubicBezTo>
                <a:lnTo>
                  <a:pt x="3739" y="16262"/>
                </a:lnTo>
                <a:cubicBezTo>
                  <a:pt x="3739" y="16262"/>
                  <a:pt x="3739" y="16232"/>
                  <a:pt x="3739" y="16232"/>
                </a:cubicBezTo>
                <a:cubicBezTo>
                  <a:pt x="3739" y="16201"/>
                  <a:pt x="3739" y="16201"/>
                  <a:pt x="3739" y="16171"/>
                </a:cubicBezTo>
                <a:lnTo>
                  <a:pt x="3739" y="16140"/>
                </a:lnTo>
                <a:lnTo>
                  <a:pt x="3769" y="16110"/>
                </a:lnTo>
                <a:cubicBezTo>
                  <a:pt x="3769" y="16110"/>
                  <a:pt x="3799" y="16110"/>
                  <a:pt x="3799" y="16080"/>
                </a:cubicBezTo>
                <a:close/>
                <a:moveTo>
                  <a:pt x="9635" y="16627"/>
                </a:moveTo>
                <a:cubicBezTo>
                  <a:pt x="9666" y="16627"/>
                  <a:pt x="9696" y="16687"/>
                  <a:pt x="9666" y="16748"/>
                </a:cubicBezTo>
                <a:lnTo>
                  <a:pt x="9666" y="16779"/>
                </a:lnTo>
                <a:lnTo>
                  <a:pt x="9575" y="16779"/>
                </a:lnTo>
                <a:lnTo>
                  <a:pt x="9575" y="16748"/>
                </a:lnTo>
                <a:cubicBezTo>
                  <a:pt x="9575" y="16748"/>
                  <a:pt x="9544" y="16748"/>
                  <a:pt x="9514" y="16718"/>
                </a:cubicBezTo>
                <a:lnTo>
                  <a:pt x="9544" y="16687"/>
                </a:lnTo>
                <a:lnTo>
                  <a:pt x="9544" y="16657"/>
                </a:lnTo>
                <a:lnTo>
                  <a:pt x="9605" y="16627"/>
                </a:lnTo>
                <a:close/>
                <a:moveTo>
                  <a:pt x="4605" y="16725"/>
                </a:moveTo>
                <a:cubicBezTo>
                  <a:pt x="4613" y="16725"/>
                  <a:pt x="4620" y="16733"/>
                  <a:pt x="4620" y="16748"/>
                </a:cubicBezTo>
                <a:lnTo>
                  <a:pt x="4651" y="16779"/>
                </a:lnTo>
                <a:cubicBezTo>
                  <a:pt x="4681" y="16779"/>
                  <a:pt x="4711" y="16809"/>
                  <a:pt x="4742" y="16809"/>
                </a:cubicBezTo>
                <a:lnTo>
                  <a:pt x="4742" y="16839"/>
                </a:lnTo>
                <a:lnTo>
                  <a:pt x="4742" y="16931"/>
                </a:lnTo>
                <a:lnTo>
                  <a:pt x="4681" y="16931"/>
                </a:lnTo>
                <a:lnTo>
                  <a:pt x="4681" y="16961"/>
                </a:lnTo>
                <a:lnTo>
                  <a:pt x="4651" y="16961"/>
                </a:lnTo>
                <a:cubicBezTo>
                  <a:pt x="4620" y="16976"/>
                  <a:pt x="4590" y="16984"/>
                  <a:pt x="4559" y="16984"/>
                </a:cubicBezTo>
                <a:cubicBezTo>
                  <a:pt x="4529" y="16984"/>
                  <a:pt x="4499" y="16976"/>
                  <a:pt x="4468" y="16961"/>
                </a:cubicBezTo>
                <a:lnTo>
                  <a:pt x="4438" y="16931"/>
                </a:lnTo>
                <a:lnTo>
                  <a:pt x="4438" y="16870"/>
                </a:lnTo>
                <a:cubicBezTo>
                  <a:pt x="4438" y="16870"/>
                  <a:pt x="4438" y="16839"/>
                  <a:pt x="4468" y="16839"/>
                </a:cubicBezTo>
                <a:lnTo>
                  <a:pt x="4468" y="16809"/>
                </a:lnTo>
                <a:cubicBezTo>
                  <a:pt x="4468" y="16779"/>
                  <a:pt x="4499" y="16779"/>
                  <a:pt x="4499" y="16779"/>
                </a:cubicBezTo>
                <a:lnTo>
                  <a:pt x="4529" y="16748"/>
                </a:lnTo>
                <a:lnTo>
                  <a:pt x="4590" y="16748"/>
                </a:lnTo>
                <a:cubicBezTo>
                  <a:pt x="4590" y="16733"/>
                  <a:pt x="4597" y="16725"/>
                  <a:pt x="4605" y="16725"/>
                </a:cubicBezTo>
                <a:close/>
                <a:moveTo>
                  <a:pt x="6900" y="17113"/>
                </a:moveTo>
                <a:lnTo>
                  <a:pt x="6961" y="17174"/>
                </a:lnTo>
                <a:lnTo>
                  <a:pt x="6961" y="17265"/>
                </a:lnTo>
                <a:lnTo>
                  <a:pt x="6869" y="17295"/>
                </a:lnTo>
                <a:lnTo>
                  <a:pt x="6839" y="17295"/>
                </a:lnTo>
                <a:lnTo>
                  <a:pt x="6778" y="17235"/>
                </a:lnTo>
                <a:cubicBezTo>
                  <a:pt x="6778" y="17174"/>
                  <a:pt x="6809" y="17143"/>
                  <a:pt x="6869" y="17113"/>
                </a:cubicBezTo>
                <a:close/>
                <a:moveTo>
                  <a:pt x="7508" y="17174"/>
                </a:moveTo>
                <a:cubicBezTo>
                  <a:pt x="7538" y="17174"/>
                  <a:pt x="7569" y="17204"/>
                  <a:pt x="7569" y="17235"/>
                </a:cubicBezTo>
                <a:cubicBezTo>
                  <a:pt x="7599" y="17265"/>
                  <a:pt x="7599" y="17326"/>
                  <a:pt x="7569" y="17356"/>
                </a:cubicBezTo>
                <a:lnTo>
                  <a:pt x="7538" y="17356"/>
                </a:lnTo>
                <a:cubicBezTo>
                  <a:pt x="7477" y="17356"/>
                  <a:pt x="7447" y="17295"/>
                  <a:pt x="7447" y="17265"/>
                </a:cubicBezTo>
                <a:lnTo>
                  <a:pt x="7447" y="17235"/>
                </a:lnTo>
                <a:lnTo>
                  <a:pt x="7417" y="17265"/>
                </a:lnTo>
                <a:lnTo>
                  <a:pt x="7417" y="17265"/>
                </a:lnTo>
                <a:lnTo>
                  <a:pt x="7477" y="17174"/>
                </a:lnTo>
                <a:close/>
                <a:moveTo>
                  <a:pt x="5502" y="17599"/>
                </a:moveTo>
                <a:cubicBezTo>
                  <a:pt x="5532" y="17599"/>
                  <a:pt x="5532" y="17599"/>
                  <a:pt x="5562" y="17630"/>
                </a:cubicBezTo>
                <a:cubicBezTo>
                  <a:pt x="5593" y="17630"/>
                  <a:pt x="5593" y="17660"/>
                  <a:pt x="5593" y="17721"/>
                </a:cubicBezTo>
                <a:lnTo>
                  <a:pt x="5532" y="17751"/>
                </a:lnTo>
                <a:cubicBezTo>
                  <a:pt x="5502" y="17751"/>
                  <a:pt x="5471" y="17721"/>
                  <a:pt x="5471" y="17721"/>
                </a:cubicBezTo>
                <a:lnTo>
                  <a:pt x="5410" y="17660"/>
                </a:lnTo>
                <a:lnTo>
                  <a:pt x="5410" y="17630"/>
                </a:lnTo>
                <a:cubicBezTo>
                  <a:pt x="5441" y="17599"/>
                  <a:pt x="5471" y="17599"/>
                  <a:pt x="5502" y="17599"/>
                </a:cubicBezTo>
                <a:close/>
                <a:moveTo>
                  <a:pt x="1611" y="17873"/>
                </a:moveTo>
                <a:cubicBezTo>
                  <a:pt x="1672" y="17873"/>
                  <a:pt x="1702" y="17873"/>
                  <a:pt x="1702" y="17903"/>
                </a:cubicBezTo>
                <a:lnTo>
                  <a:pt x="1763" y="18025"/>
                </a:lnTo>
                <a:lnTo>
                  <a:pt x="1763" y="18055"/>
                </a:lnTo>
                <a:lnTo>
                  <a:pt x="1733" y="18055"/>
                </a:lnTo>
                <a:cubicBezTo>
                  <a:pt x="1733" y="18086"/>
                  <a:pt x="1702" y="18086"/>
                  <a:pt x="1702" y="18116"/>
                </a:cubicBezTo>
                <a:lnTo>
                  <a:pt x="1611" y="18116"/>
                </a:lnTo>
                <a:lnTo>
                  <a:pt x="1611" y="18086"/>
                </a:lnTo>
                <a:cubicBezTo>
                  <a:pt x="1581" y="18055"/>
                  <a:pt x="1581" y="18025"/>
                  <a:pt x="1581" y="17994"/>
                </a:cubicBezTo>
                <a:lnTo>
                  <a:pt x="1581" y="17964"/>
                </a:lnTo>
                <a:lnTo>
                  <a:pt x="1581" y="17903"/>
                </a:lnTo>
                <a:lnTo>
                  <a:pt x="1611" y="17873"/>
                </a:lnTo>
                <a:close/>
                <a:moveTo>
                  <a:pt x="6717" y="17934"/>
                </a:moveTo>
                <a:cubicBezTo>
                  <a:pt x="6748" y="17964"/>
                  <a:pt x="6748" y="17964"/>
                  <a:pt x="6748" y="17964"/>
                </a:cubicBezTo>
                <a:lnTo>
                  <a:pt x="6778" y="18025"/>
                </a:lnTo>
                <a:lnTo>
                  <a:pt x="6748" y="18086"/>
                </a:lnTo>
                <a:lnTo>
                  <a:pt x="6748" y="18146"/>
                </a:lnTo>
                <a:lnTo>
                  <a:pt x="6626" y="18146"/>
                </a:lnTo>
                <a:lnTo>
                  <a:pt x="6626" y="18116"/>
                </a:lnTo>
                <a:cubicBezTo>
                  <a:pt x="6596" y="18086"/>
                  <a:pt x="6596" y="18025"/>
                  <a:pt x="6626" y="17994"/>
                </a:cubicBezTo>
                <a:lnTo>
                  <a:pt x="6657" y="17964"/>
                </a:lnTo>
                <a:lnTo>
                  <a:pt x="6717" y="17934"/>
                </a:lnTo>
                <a:close/>
                <a:moveTo>
                  <a:pt x="8997" y="18359"/>
                </a:moveTo>
                <a:cubicBezTo>
                  <a:pt x="9028" y="18390"/>
                  <a:pt x="9058" y="18390"/>
                  <a:pt x="9058" y="18420"/>
                </a:cubicBezTo>
                <a:lnTo>
                  <a:pt x="9088" y="18390"/>
                </a:lnTo>
                <a:lnTo>
                  <a:pt x="9149" y="18420"/>
                </a:lnTo>
                <a:lnTo>
                  <a:pt x="9149" y="18481"/>
                </a:lnTo>
                <a:cubicBezTo>
                  <a:pt x="9119" y="18511"/>
                  <a:pt x="9088" y="18542"/>
                  <a:pt x="9058" y="18542"/>
                </a:cubicBezTo>
                <a:lnTo>
                  <a:pt x="8967" y="18542"/>
                </a:lnTo>
                <a:cubicBezTo>
                  <a:pt x="8967" y="18511"/>
                  <a:pt x="8936" y="18481"/>
                  <a:pt x="8936" y="18450"/>
                </a:cubicBezTo>
                <a:lnTo>
                  <a:pt x="8967" y="18359"/>
                </a:lnTo>
                <a:close/>
                <a:moveTo>
                  <a:pt x="4559" y="18329"/>
                </a:moveTo>
                <a:cubicBezTo>
                  <a:pt x="4590" y="18329"/>
                  <a:pt x="4651" y="18359"/>
                  <a:pt x="4681" y="18390"/>
                </a:cubicBezTo>
                <a:cubicBezTo>
                  <a:pt x="4711" y="18420"/>
                  <a:pt x="4711" y="18450"/>
                  <a:pt x="4711" y="18481"/>
                </a:cubicBezTo>
                <a:lnTo>
                  <a:pt x="4711" y="18511"/>
                </a:lnTo>
                <a:lnTo>
                  <a:pt x="4651" y="18542"/>
                </a:lnTo>
                <a:cubicBezTo>
                  <a:pt x="4651" y="18542"/>
                  <a:pt x="4651" y="18572"/>
                  <a:pt x="4620" y="18572"/>
                </a:cubicBezTo>
                <a:lnTo>
                  <a:pt x="4559" y="18602"/>
                </a:lnTo>
                <a:lnTo>
                  <a:pt x="4559" y="18633"/>
                </a:lnTo>
                <a:lnTo>
                  <a:pt x="4559" y="18663"/>
                </a:lnTo>
                <a:lnTo>
                  <a:pt x="4499" y="18724"/>
                </a:lnTo>
                <a:lnTo>
                  <a:pt x="4377" y="18724"/>
                </a:lnTo>
                <a:lnTo>
                  <a:pt x="4316" y="18663"/>
                </a:lnTo>
                <a:cubicBezTo>
                  <a:pt x="4316" y="18663"/>
                  <a:pt x="4316" y="18663"/>
                  <a:pt x="4316" y="18633"/>
                </a:cubicBezTo>
                <a:lnTo>
                  <a:pt x="4286" y="18602"/>
                </a:lnTo>
                <a:lnTo>
                  <a:pt x="4286" y="18572"/>
                </a:lnTo>
                <a:cubicBezTo>
                  <a:pt x="4286" y="18572"/>
                  <a:pt x="4286" y="18542"/>
                  <a:pt x="4286" y="18542"/>
                </a:cubicBezTo>
                <a:lnTo>
                  <a:pt x="4286" y="18511"/>
                </a:lnTo>
                <a:lnTo>
                  <a:pt x="4286" y="18481"/>
                </a:lnTo>
                <a:cubicBezTo>
                  <a:pt x="4286" y="18481"/>
                  <a:pt x="4286" y="18450"/>
                  <a:pt x="4316" y="18450"/>
                </a:cubicBezTo>
                <a:cubicBezTo>
                  <a:pt x="4316" y="18420"/>
                  <a:pt x="4347" y="18390"/>
                  <a:pt x="4347" y="18390"/>
                </a:cubicBezTo>
                <a:lnTo>
                  <a:pt x="4468" y="18390"/>
                </a:lnTo>
                <a:lnTo>
                  <a:pt x="4468" y="18329"/>
                </a:lnTo>
                <a:close/>
                <a:moveTo>
                  <a:pt x="7082" y="18846"/>
                </a:moveTo>
                <a:cubicBezTo>
                  <a:pt x="7113" y="18846"/>
                  <a:pt x="7173" y="18846"/>
                  <a:pt x="7173" y="18967"/>
                </a:cubicBezTo>
                <a:lnTo>
                  <a:pt x="7113" y="19028"/>
                </a:lnTo>
                <a:lnTo>
                  <a:pt x="7082" y="19028"/>
                </a:lnTo>
                <a:cubicBezTo>
                  <a:pt x="7052" y="18998"/>
                  <a:pt x="7021" y="18967"/>
                  <a:pt x="7021" y="18937"/>
                </a:cubicBezTo>
                <a:lnTo>
                  <a:pt x="7021" y="18906"/>
                </a:lnTo>
                <a:lnTo>
                  <a:pt x="7021" y="18876"/>
                </a:lnTo>
                <a:lnTo>
                  <a:pt x="7082" y="18846"/>
                </a:lnTo>
                <a:close/>
                <a:moveTo>
                  <a:pt x="9772" y="18580"/>
                </a:moveTo>
                <a:cubicBezTo>
                  <a:pt x="9787" y="18580"/>
                  <a:pt x="9803" y="18587"/>
                  <a:pt x="9818" y="18602"/>
                </a:cubicBezTo>
                <a:cubicBezTo>
                  <a:pt x="9827" y="18593"/>
                  <a:pt x="9838" y="18590"/>
                  <a:pt x="9851" y="18590"/>
                </a:cubicBezTo>
                <a:cubicBezTo>
                  <a:pt x="9881" y="18590"/>
                  <a:pt x="9918" y="18611"/>
                  <a:pt x="9939" y="18633"/>
                </a:cubicBezTo>
                <a:cubicBezTo>
                  <a:pt x="9939" y="18663"/>
                  <a:pt x="9939" y="18663"/>
                  <a:pt x="9939" y="18694"/>
                </a:cubicBezTo>
                <a:cubicBezTo>
                  <a:pt x="9970" y="18724"/>
                  <a:pt x="9970" y="18785"/>
                  <a:pt x="9939" y="18815"/>
                </a:cubicBezTo>
                <a:cubicBezTo>
                  <a:pt x="9939" y="18846"/>
                  <a:pt x="9909" y="18846"/>
                  <a:pt x="9909" y="18876"/>
                </a:cubicBezTo>
                <a:lnTo>
                  <a:pt x="9879" y="18876"/>
                </a:lnTo>
                <a:cubicBezTo>
                  <a:pt x="9848" y="18906"/>
                  <a:pt x="9818" y="18937"/>
                  <a:pt x="9787" y="18937"/>
                </a:cubicBezTo>
                <a:lnTo>
                  <a:pt x="9818" y="18937"/>
                </a:lnTo>
                <a:cubicBezTo>
                  <a:pt x="9879" y="18937"/>
                  <a:pt x="9939" y="18937"/>
                  <a:pt x="10000" y="18998"/>
                </a:cubicBezTo>
                <a:lnTo>
                  <a:pt x="10000" y="19028"/>
                </a:lnTo>
                <a:lnTo>
                  <a:pt x="10000" y="19089"/>
                </a:lnTo>
                <a:cubicBezTo>
                  <a:pt x="10000" y="19089"/>
                  <a:pt x="10000" y="19119"/>
                  <a:pt x="10000" y="19119"/>
                </a:cubicBezTo>
                <a:lnTo>
                  <a:pt x="9970" y="19210"/>
                </a:lnTo>
                <a:lnTo>
                  <a:pt x="9970" y="19241"/>
                </a:lnTo>
                <a:lnTo>
                  <a:pt x="9939" y="19271"/>
                </a:lnTo>
                <a:cubicBezTo>
                  <a:pt x="9939" y="19301"/>
                  <a:pt x="9909" y="19301"/>
                  <a:pt x="9909" y="19301"/>
                </a:cubicBezTo>
                <a:lnTo>
                  <a:pt x="9757" y="19301"/>
                </a:lnTo>
                <a:lnTo>
                  <a:pt x="9757" y="19241"/>
                </a:lnTo>
                <a:cubicBezTo>
                  <a:pt x="9727" y="19241"/>
                  <a:pt x="9727" y="19210"/>
                  <a:pt x="9696" y="19180"/>
                </a:cubicBezTo>
                <a:cubicBezTo>
                  <a:pt x="9696" y="19119"/>
                  <a:pt x="9727" y="19058"/>
                  <a:pt x="9757" y="18998"/>
                </a:cubicBezTo>
                <a:lnTo>
                  <a:pt x="9787" y="18967"/>
                </a:lnTo>
                <a:lnTo>
                  <a:pt x="9787" y="18937"/>
                </a:lnTo>
                <a:lnTo>
                  <a:pt x="9696" y="18937"/>
                </a:lnTo>
                <a:cubicBezTo>
                  <a:pt x="9635" y="18906"/>
                  <a:pt x="9605" y="18876"/>
                  <a:pt x="9605" y="18815"/>
                </a:cubicBezTo>
                <a:lnTo>
                  <a:pt x="9605" y="18785"/>
                </a:lnTo>
                <a:lnTo>
                  <a:pt x="9605" y="18754"/>
                </a:lnTo>
                <a:lnTo>
                  <a:pt x="9635" y="18724"/>
                </a:lnTo>
                <a:cubicBezTo>
                  <a:pt x="9635" y="18694"/>
                  <a:pt x="9666" y="18663"/>
                  <a:pt x="9666" y="18663"/>
                </a:cubicBezTo>
                <a:cubicBezTo>
                  <a:pt x="9666" y="18633"/>
                  <a:pt x="9696" y="18633"/>
                  <a:pt x="9696" y="18633"/>
                </a:cubicBezTo>
                <a:lnTo>
                  <a:pt x="9727" y="18602"/>
                </a:lnTo>
                <a:cubicBezTo>
                  <a:pt x="9742" y="18587"/>
                  <a:pt x="9757" y="18580"/>
                  <a:pt x="9772" y="18580"/>
                </a:cubicBezTo>
                <a:close/>
                <a:moveTo>
                  <a:pt x="4879" y="19096"/>
                </a:moveTo>
                <a:cubicBezTo>
                  <a:pt x="4901" y="19096"/>
                  <a:pt x="4924" y="19104"/>
                  <a:pt x="4955" y="19119"/>
                </a:cubicBezTo>
                <a:lnTo>
                  <a:pt x="4985" y="19119"/>
                </a:lnTo>
                <a:cubicBezTo>
                  <a:pt x="5015" y="19150"/>
                  <a:pt x="5046" y="19180"/>
                  <a:pt x="5046" y="19210"/>
                </a:cubicBezTo>
                <a:lnTo>
                  <a:pt x="5015" y="19271"/>
                </a:lnTo>
                <a:cubicBezTo>
                  <a:pt x="5015" y="19271"/>
                  <a:pt x="5015" y="19301"/>
                  <a:pt x="5015" y="19332"/>
                </a:cubicBezTo>
                <a:lnTo>
                  <a:pt x="4985" y="19362"/>
                </a:lnTo>
                <a:lnTo>
                  <a:pt x="4742" y="19362"/>
                </a:lnTo>
                <a:lnTo>
                  <a:pt x="4742" y="19301"/>
                </a:lnTo>
                <a:cubicBezTo>
                  <a:pt x="4742" y="19301"/>
                  <a:pt x="4711" y="19301"/>
                  <a:pt x="4711" y="19271"/>
                </a:cubicBezTo>
                <a:lnTo>
                  <a:pt x="4742" y="19210"/>
                </a:lnTo>
                <a:lnTo>
                  <a:pt x="4742" y="19119"/>
                </a:lnTo>
                <a:lnTo>
                  <a:pt x="4803" y="19119"/>
                </a:lnTo>
                <a:cubicBezTo>
                  <a:pt x="4833" y="19104"/>
                  <a:pt x="4856" y="19096"/>
                  <a:pt x="4879" y="19096"/>
                </a:cubicBezTo>
                <a:close/>
                <a:moveTo>
                  <a:pt x="5584" y="19471"/>
                </a:moveTo>
                <a:cubicBezTo>
                  <a:pt x="5600" y="19471"/>
                  <a:pt x="5614" y="19475"/>
                  <a:pt x="5623" y="19484"/>
                </a:cubicBezTo>
                <a:lnTo>
                  <a:pt x="5623" y="19514"/>
                </a:lnTo>
                <a:lnTo>
                  <a:pt x="5684" y="19514"/>
                </a:lnTo>
                <a:lnTo>
                  <a:pt x="5684" y="19545"/>
                </a:lnTo>
                <a:lnTo>
                  <a:pt x="5714" y="19575"/>
                </a:lnTo>
                <a:lnTo>
                  <a:pt x="5684" y="19605"/>
                </a:lnTo>
                <a:cubicBezTo>
                  <a:pt x="5654" y="19666"/>
                  <a:pt x="5593" y="19697"/>
                  <a:pt x="5562" y="19697"/>
                </a:cubicBezTo>
                <a:lnTo>
                  <a:pt x="5471" y="19697"/>
                </a:lnTo>
                <a:cubicBezTo>
                  <a:pt x="5471" y="19666"/>
                  <a:pt x="5471" y="19636"/>
                  <a:pt x="5471" y="19605"/>
                </a:cubicBezTo>
                <a:cubicBezTo>
                  <a:pt x="5471" y="19575"/>
                  <a:pt x="5471" y="19545"/>
                  <a:pt x="5471" y="19514"/>
                </a:cubicBezTo>
                <a:cubicBezTo>
                  <a:pt x="5493" y="19493"/>
                  <a:pt x="5545" y="19471"/>
                  <a:pt x="5584" y="19471"/>
                </a:cubicBezTo>
                <a:close/>
                <a:moveTo>
                  <a:pt x="3982" y="19666"/>
                </a:moveTo>
                <a:lnTo>
                  <a:pt x="4043" y="19697"/>
                </a:lnTo>
                <a:cubicBezTo>
                  <a:pt x="4043" y="19757"/>
                  <a:pt x="4012" y="19818"/>
                  <a:pt x="3951" y="19818"/>
                </a:cubicBezTo>
                <a:cubicBezTo>
                  <a:pt x="3921" y="19833"/>
                  <a:pt x="3898" y="19841"/>
                  <a:pt x="3879" y="19841"/>
                </a:cubicBezTo>
                <a:cubicBezTo>
                  <a:pt x="3860" y="19841"/>
                  <a:pt x="3845" y="19833"/>
                  <a:pt x="3830" y="19818"/>
                </a:cubicBezTo>
                <a:lnTo>
                  <a:pt x="3830" y="19788"/>
                </a:lnTo>
                <a:lnTo>
                  <a:pt x="3830" y="19727"/>
                </a:lnTo>
                <a:cubicBezTo>
                  <a:pt x="3860" y="19697"/>
                  <a:pt x="3891" y="19666"/>
                  <a:pt x="3951" y="19666"/>
                </a:cubicBezTo>
                <a:close/>
                <a:moveTo>
                  <a:pt x="8055" y="19849"/>
                </a:moveTo>
                <a:lnTo>
                  <a:pt x="8116" y="19909"/>
                </a:lnTo>
                <a:cubicBezTo>
                  <a:pt x="8116" y="19909"/>
                  <a:pt x="8146" y="19909"/>
                  <a:pt x="8146" y="19940"/>
                </a:cubicBezTo>
                <a:lnTo>
                  <a:pt x="8146" y="19970"/>
                </a:lnTo>
                <a:lnTo>
                  <a:pt x="8146" y="20001"/>
                </a:lnTo>
                <a:lnTo>
                  <a:pt x="8146" y="20031"/>
                </a:lnTo>
                <a:cubicBezTo>
                  <a:pt x="8146" y="20153"/>
                  <a:pt x="8055" y="20153"/>
                  <a:pt x="7994" y="20183"/>
                </a:cubicBezTo>
                <a:lnTo>
                  <a:pt x="7873" y="20183"/>
                </a:lnTo>
                <a:lnTo>
                  <a:pt x="7812" y="20153"/>
                </a:lnTo>
                <a:lnTo>
                  <a:pt x="7812" y="20031"/>
                </a:lnTo>
                <a:lnTo>
                  <a:pt x="7812" y="20001"/>
                </a:lnTo>
                <a:cubicBezTo>
                  <a:pt x="7781" y="19970"/>
                  <a:pt x="7781" y="19940"/>
                  <a:pt x="7812" y="19940"/>
                </a:cubicBezTo>
                <a:lnTo>
                  <a:pt x="7842" y="19879"/>
                </a:lnTo>
                <a:lnTo>
                  <a:pt x="7873" y="19879"/>
                </a:lnTo>
                <a:cubicBezTo>
                  <a:pt x="7903" y="19879"/>
                  <a:pt x="7903" y="19849"/>
                  <a:pt x="7933" y="19849"/>
                </a:cubicBezTo>
                <a:close/>
                <a:moveTo>
                  <a:pt x="2310" y="20244"/>
                </a:moveTo>
                <a:lnTo>
                  <a:pt x="2371" y="20365"/>
                </a:lnTo>
                <a:cubicBezTo>
                  <a:pt x="2340" y="20426"/>
                  <a:pt x="2310" y="20426"/>
                  <a:pt x="2280" y="20426"/>
                </a:cubicBezTo>
                <a:lnTo>
                  <a:pt x="2249" y="20426"/>
                </a:lnTo>
                <a:lnTo>
                  <a:pt x="2219" y="20396"/>
                </a:lnTo>
                <a:lnTo>
                  <a:pt x="2158" y="20365"/>
                </a:lnTo>
                <a:lnTo>
                  <a:pt x="2158" y="20335"/>
                </a:lnTo>
                <a:cubicBezTo>
                  <a:pt x="2158" y="20335"/>
                  <a:pt x="2158" y="20305"/>
                  <a:pt x="2158" y="20305"/>
                </a:cubicBezTo>
                <a:lnTo>
                  <a:pt x="2219" y="20244"/>
                </a:lnTo>
                <a:close/>
                <a:moveTo>
                  <a:pt x="4134" y="20609"/>
                </a:moveTo>
                <a:cubicBezTo>
                  <a:pt x="4195" y="20609"/>
                  <a:pt x="4225" y="20639"/>
                  <a:pt x="4255" y="20669"/>
                </a:cubicBezTo>
                <a:lnTo>
                  <a:pt x="4255" y="20700"/>
                </a:lnTo>
                <a:lnTo>
                  <a:pt x="4255" y="20760"/>
                </a:lnTo>
                <a:cubicBezTo>
                  <a:pt x="4255" y="20791"/>
                  <a:pt x="4225" y="20791"/>
                  <a:pt x="4195" y="20791"/>
                </a:cubicBezTo>
                <a:cubicBezTo>
                  <a:pt x="4195" y="20821"/>
                  <a:pt x="4164" y="20852"/>
                  <a:pt x="4134" y="20852"/>
                </a:cubicBezTo>
                <a:cubicBezTo>
                  <a:pt x="4103" y="20852"/>
                  <a:pt x="4073" y="20821"/>
                  <a:pt x="4043" y="20821"/>
                </a:cubicBezTo>
                <a:cubicBezTo>
                  <a:pt x="4043" y="20791"/>
                  <a:pt x="4012" y="20760"/>
                  <a:pt x="4043" y="20730"/>
                </a:cubicBezTo>
                <a:cubicBezTo>
                  <a:pt x="4073" y="20700"/>
                  <a:pt x="4073" y="20700"/>
                  <a:pt x="4073" y="20669"/>
                </a:cubicBezTo>
                <a:lnTo>
                  <a:pt x="4073" y="20639"/>
                </a:lnTo>
                <a:lnTo>
                  <a:pt x="4103" y="20609"/>
                </a:lnTo>
                <a:close/>
                <a:moveTo>
                  <a:pt x="7356" y="20609"/>
                </a:moveTo>
                <a:lnTo>
                  <a:pt x="7386" y="20639"/>
                </a:lnTo>
                <a:lnTo>
                  <a:pt x="7508" y="20639"/>
                </a:lnTo>
                <a:cubicBezTo>
                  <a:pt x="7508" y="20669"/>
                  <a:pt x="7508" y="20700"/>
                  <a:pt x="7508" y="20700"/>
                </a:cubicBezTo>
                <a:cubicBezTo>
                  <a:pt x="7538" y="20730"/>
                  <a:pt x="7538" y="20730"/>
                  <a:pt x="7538" y="20760"/>
                </a:cubicBezTo>
                <a:cubicBezTo>
                  <a:pt x="7538" y="20760"/>
                  <a:pt x="7538" y="20791"/>
                  <a:pt x="7538" y="20821"/>
                </a:cubicBezTo>
                <a:lnTo>
                  <a:pt x="7508" y="20943"/>
                </a:lnTo>
                <a:lnTo>
                  <a:pt x="7508" y="20973"/>
                </a:lnTo>
                <a:cubicBezTo>
                  <a:pt x="7477" y="21004"/>
                  <a:pt x="7447" y="21064"/>
                  <a:pt x="7417" y="21064"/>
                </a:cubicBezTo>
                <a:cubicBezTo>
                  <a:pt x="7386" y="21080"/>
                  <a:pt x="7363" y="21087"/>
                  <a:pt x="7344" y="21087"/>
                </a:cubicBezTo>
                <a:cubicBezTo>
                  <a:pt x="7325" y="21087"/>
                  <a:pt x="7310" y="21080"/>
                  <a:pt x="7295" y="21064"/>
                </a:cubicBezTo>
                <a:lnTo>
                  <a:pt x="7265" y="21064"/>
                </a:lnTo>
                <a:lnTo>
                  <a:pt x="7265" y="21004"/>
                </a:lnTo>
                <a:cubicBezTo>
                  <a:pt x="7265" y="21004"/>
                  <a:pt x="7265" y="20973"/>
                  <a:pt x="7265" y="20973"/>
                </a:cubicBezTo>
                <a:lnTo>
                  <a:pt x="7265" y="20882"/>
                </a:lnTo>
                <a:lnTo>
                  <a:pt x="7204" y="20882"/>
                </a:lnTo>
                <a:lnTo>
                  <a:pt x="7204" y="20791"/>
                </a:lnTo>
                <a:lnTo>
                  <a:pt x="7204" y="20700"/>
                </a:lnTo>
                <a:lnTo>
                  <a:pt x="7204" y="20669"/>
                </a:lnTo>
                <a:lnTo>
                  <a:pt x="7265" y="20639"/>
                </a:lnTo>
                <a:lnTo>
                  <a:pt x="7295" y="20639"/>
                </a:lnTo>
                <a:lnTo>
                  <a:pt x="7356" y="20609"/>
                </a:lnTo>
                <a:close/>
                <a:moveTo>
                  <a:pt x="9666" y="21156"/>
                </a:moveTo>
                <a:cubicBezTo>
                  <a:pt x="9666" y="21156"/>
                  <a:pt x="9696" y="21186"/>
                  <a:pt x="9696" y="21186"/>
                </a:cubicBezTo>
                <a:lnTo>
                  <a:pt x="9757" y="21216"/>
                </a:lnTo>
                <a:lnTo>
                  <a:pt x="9757" y="21247"/>
                </a:lnTo>
                <a:cubicBezTo>
                  <a:pt x="9787" y="21247"/>
                  <a:pt x="9787" y="21277"/>
                  <a:pt x="9787" y="21277"/>
                </a:cubicBezTo>
                <a:lnTo>
                  <a:pt x="9787" y="21338"/>
                </a:lnTo>
                <a:cubicBezTo>
                  <a:pt x="9787" y="21338"/>
                  <a:pt x="9757" y="21368"/>
                  <a:pt x="9727" y="21368"/>
                </a:cubicBezTo>
                <a:cubicBezTo>
                  <a:pt x="9727" y="21399"/>
                  <a:pt x="9727" y="21399"/>
                  <a:pt x="9696" y="21399"/>
                </a:cubicBezTo>
                <a:lnTo>
                  <a:pt x="9696" y="21460"/>
                </a:lnTo>
                <a:lnTo>
                  <a:pt x="9635" y="21490"/>
                </a:lnTo>
                <a:lnTo>
                  <a:pt x="9635" y="21520"/>
                </a:lnTo>
                <a:lnTo>
                  <a:pt x="9575" y="21520"/>
                </a:lnTo>
                <a:cubicBezTo>
                  <a:pt x="9575" y="21520"/>
                  <a:pt x="9544" y="21551"/>
                  <a:pt x="9544" y="21551"/>
                </a:cubicBezTo>
                <a:lnTo>
                  <a:pt x="9423" y="21551"/>
                </a:lnTo>
                <a:lnTo>
                  <a:pt x="9362" y="21460"/>
                </a:lnTo>
                <a:cubicBezTo>
                  <a:pt x="9362" y="21460"/>
                  <a:pt x="9362" y="21429"/>
                  <a:pt x="9362" y="21429"/>
                </a:cubicBezTo>
                <a:lnTo>
                  <a:pt x="9362" y="21368"/>
                </a:lnTo>
                <a:lnTo>
                  <a:pt x="9362" y="21338"/>
                </a:lnTo>
                <a:cubicBezTo>
                  <a:pt x="9392" y="21308"/>
                  <a:pt x="9423" y="21277"/>
                  <a:pt x="9483" y="21247"/>
                </a:cubicBezTo>
                <a:lnTo>
                  <a:pt x="9544" y="21247"/>
                </a:lnTo>
                <a:cubicBezTo>
                  <a:pt x="9544" y="21247"/>
                  <a:pt x="9544" y="21216"/>
                  <a:pt x="9544" y="21186"/>
                </a:cubicBezTo>
                <a:cubicBezTo>
                  <a:pt x="9544" y="21186"/>
                  <a:pt x="9575" y="21156"/>
                  <a:pt x="9605" y="21156"/>
                </a:cubicBezTo>
                <a:close/>
                <a:moveTo>
                  <a:pt x="4195" y="21338"/>
                </a:moveTo>
                <a:cubicBezTo>
                  <a:pt x="4195" y="21368"/>
                  <a:pt x="4195" y="21368"/>
                  <a:pt x="4195" y="21368"/>
                </a:cubicBezTo>
                <a:cubicBezTo>
                  <a:pt x="4195" y="21399"/>
                  <a:pt x="4225" y="21399"/>
                  <a:pt x="4225" y="21399"/>
                </a:cubicBezTo>
                <a:lnTo>
                  <a:pt x="4225" y="21429"/>
                </a:lnTo>
                <a:lnTo>
                  <a:pt x="4225" y="21490"/>
                </a:lnTo>
                <a:lnTo>
                  <a:pt x="4225" y="21551"/>
                </a:lnTo>
                <a:lnTo>
                  <a:pt x="4195" y="21581"/>
                </a:lnTo>
                <a:lnTo>
                  <a:pt x="4195" y="21612"/>
                </a:lnTo>
                <a:lnTo>
                  <a:pt x="4103" y="21642"/>
                </a:lnTo>
                <a:lnTo>
                  <a:pt x="4043" y="21612"/>
                </a:lnTo>
                <a:cubicBezTo>
                  <a:pt x="4012" y="21581"/>
                  <a:pt x="3982" y="21520"/>
                  <a:pt x="3982" y="21490"/>
                </a:cubicBezTo>
                <a:lnTo>
                  <a:pt x="3951" y="21460"/>
                </a:lnTo>
                <a:cubicBezTo>
                  <a:pt x="3951" y="21429"/>
                  <a:pt x="3982" y="21368"/>
                  <a:pt x="4012" y="21368"/>
                </a:cubicBezTo>
                <a:lnTo>
                  <a:pt x="4103" y="21368"/>
                </a:lnTo>
                <a:cubicBezTo>
                  <a:pt x="4103" y="21338"/>
                  <a:pt x="4134" y="21338"/>
                  <a:pt x="4164" y="21338"/>
                </a:cubicBezTo>
                <a:close/>
                <a:moveTo>
                  <a:pt x="2796" y="21672"/>
                </a:moveTo>
                <a:lnTo>
                  <a:pt x="2827" y="21703"/>
                </a:lnTo>
                <a:cubicBezTo>
                  <a:pt x="2857" y="21733"/>
                  <a:pt x="2888" y="21764"/>
                  <a:pt x="2888" y="21794"/>
                </a:cubicBezTo>
                <a:cubicBezTo>
                  <a:pt x="2888" y="21824"/>
                  <a:pt x="2857" y="21824"/>
                  <a:pt x="2857" y="21855"/>
                </a:cubicBezTo>
                <a:cubicBezTo>
                  <a:pt x="2857" y="21885"/>
                  <a:pt x="2857" y="21885"/>
                  <a:pt x="2857" y="21916"/>
                </a:cubicBezTo>
                <a:lnTo>
                  <a:pt x="2827" y="21946"/>
                </a:lnTo>
                <a:cubicBezTo>
                  <a:pt x="2809" y="21955"/>
                  <a:pt x="2791" y="21959"/>
                  <a:pt x="2773" y="21959"/>
                </a:cubicBezTo>
                <a:cubicBezTo>
                  <a:pt x="2730" y="21959"/>
                  <a:pt x="2687" y="21937"/>
                  <a:pt x="2644" y="21916"/>
                </a:cubicBezTo>
                <a:cubicBezTo>
                  <a:pt x="2644" y="21885"/>
                  <a:pt x="2614" y="21885"/>
                  <a:pt x="2614" y="21885"/>
                </a:cubicBezTo>
                <a:lnTo>
                  <a:pt x="2553" y="21885"/>
                </a:lnTo>
                <a:lnTo>
                  <a:pt x="2492" y="21794"/>
                </a:lnTo>
                <a:cubicBezTo>
                  <a:pt x="2523" y="21764"/>
                  <a:pt x="2523" y="21733"/>
                  <a:pt x="2584" y="21703"/>
                </a:cubicBezTo>
                <a:lnTo>
                  <a:pt x="2614" y="21672"/>
                </a:lnTo>
                <a:close/>
                <a:moveTo>
                  <a:pt x="4955" y="22007"/>
                </a:moveTo>
                <a:cubicBezTo>
                  <a:pt x="4985" y="22007"/>
                  <a:pt x="5046" y="22037"/>
                  <a:pt x="5046" y="22037"/>
                </a:cubicBezTo>
                <a:cubicBezTo>
                  <a:pt x="5076" y="22098"/>
                  <a:pt x="5076" y="22128"/>
                  <a:pt x="5046" y="22159"/>
                </a:cubicBezTo>
                <a:lnTo>
                  <a:pt x="5076" y="22159"/>
                </a:lnTo>
                <a:lnTo>
                  <a:pt x="5015" y="22189"/>
                </a:lnTo>
                <a:cubicBezTo>
                  <a:pt x="4985" y="22189"/>
                  <a:pt x="4924" y="22159"/>
                  <a:pt x="4924" y="22098"/>
                </a:cubicBezTo>
                <a:lnTo>
                  <a:pt x="4924" y="22037"/>
                </a:lnTo>
                <a:cubicBezTo>
                  <a:pt x="4924" y="22007"/>
                  <a:pt x="4955" y="22007"/>
                  <a:pt x="4955" y="22007"/>
                </a:cubicBezTo>
                <a:close/>
                <a:moveTo>
                  <a:pt x="7690" y="22037"/>
                </a:moveTo>
                <a:lnTo>
                  <a:pt x="7690" y="22067"/>
                </a:lnTo>
                <a:cubicBezTo>
                  <a:pt x="7721" y="22067"/>
                  <a:pt x="7751" y="22128"/>
                  <a:pt x="7721" y="22159"/>
                </a:cubicBezTo>
                <a:cubicBezTo>
                  <a:pt x="7721" y="22189"/>
                  <a:pt x="7690" y="22189"/>
                  <a:pt x="7660" y="22219"/>
                </a:cubicBezTo>
                <a:lnTo>
                  <a:pt x="7569" y="22219"/>
                </a:lnTo>
                <a:lnTo>
                  <a:pt x="7599" y="22159"/>
                </a:lnTo>
                <a:lnTo>
                  <a:pt x="7569" y="22098"/>
                </a:lnTo>
                <a:cubicBezTo>
                  <a:pt x="7569" y="22067"/>
                  <a:pt x="7599" y="22037"/>
                  <a:pt x="7629" y="22037"/>
                </a:cubicBezTo>
                <a:close/>
                <a:moveTo>
                  <a:pt x="7477" y="22128"/>
                </a:moveTo>
                <a:cubicBezTo>
                  <a:pt x="7508" y="22159"/>
                  <a:pt x="7508" y="22250"/>
                  <a:pt x="7508" y="22280"/>
                </a:cubicBezTo>
                <a:cubicBezTo>
                  <a:pt x="7508" y="22311"/>
                  <a:pt x="7508" y="22341"/>
                  <a:pt x="7508" y="22341"/>
                </a:cubicBezTo>
                <a:lnTo>
                  <a:pt x="7508" y="22371"/>
                </a:lnTo>
                <a:lnTo>
                  <a:pt x="7508" y="22463"/>
                </a:lnTo>
                <a:lnTo>
                  <a:pt x="7477" y="22463"/>
                </a:lnTo>
                <a:cubicBezTo>
                  <a:pt x="7447" y="22463"/>
                  <a:pt x="7417" y="22463"/>
                  <a:pt x="7386" y="22432"/>
                </a:cubicBezTo>
                <a:lnTo>
                  <a:pt x="7325" y="22432"/>
                </a:lnTo>
                <a:lnTo>
                  <a:pt x="7295" y="22402"/>
                </a:lnTo>
                <a:cubicBezTo>
                  <a:pt x="7295" y="22371"/>
                  <a:pt x="7295" y="22371"/>
                  <a:pt x="7295" y="22371"/>
                </a:cubicBezTo>
                <a:cubicBezTo>
                  <a:pt x="7265" y="22311"/>
                  <a:pt x="7234" y="22280"/>
                  <a:pt x="7234" y="22219"/>
                </a:cubicBezTo>
                <a:lnTo>
                  <a:pt x="7204" y="22159"/>
                </a:lnTo>
                <a:cubicBezTo>
                  <a:pt x="7234" y="22128"/>
                  <a:pt x="7265" y="22128"/>
                  <a:pt x="7295" y="22128"/>
                </a:cubicBezTo>
                <a:close/>
                <a:moveTo>
                  <a:pt x="2067" y="22554"/>
                </a:moveTo>
                <a:lnTo>
                  <a:pt x="2097" y="22584"/>
                </a:lnTo>
                <a:lnTo>
                  <a:pt x="2128" y="22584"/>
                </a:lnTo>
                <a:cubicBezTo>
                  <a:pt x="2189" y="22645"/>
                  <a:pt x="2219" y="22706"/>
                  <a:pt x="2219" y="22767"/>
                </a:cubicBezTo>
                <a:lnTo>
                  <a:pt x="2219" y="22797"/>
                </a:lnTo>
                <a:lnTo>
                  <a:pt x="2189" y="22797"/>
                </a:lnTo>
                <a:cubicBezTo>
                  <a:pt x="2189" y="22827"/>
                  <a:pt x="2158" y="22858"/>
                  <a:pt x="2128" y="22858"/>
                </a:cubicBezTo>
                <a:lnTo>
                  <a:pt x="2037" y="22858"/>
                </a:lnTo>
                <a:cubicBezTo>
                  <a:pt x="2006" y="22827"/>
                  <a:pt x="2006" y="22827"/>
                  <a:pt x="2006" y="22797"/>
                </a:cubicBezTo>
                <a:cubicBezTo>
                  <a:pt x="2006" y="22797"/>
                  <a:pt x="1976" y="22797"/>
                  <a:pt x="1976" y="22767"/>
                </a:cubicBezTo>
                <a:lnTo>
                  <a:pt x="1976" y="22736"/>
                </a:lnTo>
                <a:lnTo>
                  <a:pt x="1976" y="22706"/>
                </a:lnTo>
                <a:cubicBezTo>
                  <a:pt x="1976" y="22675"/>
                  <a:pt x="1976" y="22645"/>
                  <a:pt x="1976" y="22615"/>
                </a:cubicBezTo>
                <a:lnTo>
                  <a:pt x="1976" y="22584"/>
                </a:lnTo>
                <a:lnTo>
                  <a:pt x="2067" y="22554"/>
                </a:lnTo>
                <a:close/>
                <a:moveTo>
                  <a:pt x="8952" y="22805"/>
                </a:moveTo>
                <a:cubicBezTo>
                  <a:pt x="8967" y="22805"/>
                  <a:pt x="8982" y="22812"/>
                  <a:pt x="8997" y="22827"/>
                </a:cubicBezTo>
                <a:lnTo>
                  <a:pt x="9028" y="22888"/>
                </a:lnTo>
                <a:cubicBezTo>
                  <a:pt x="9028" y="22933"/>
                  <a:pt x="9011" y="22961"/>
                  <a:pt x="8955" y="22961"/>
                </a:cubicBezTo>
                <a:cubicBezTo>
                  <a:pt x="8934" y="22961"/>
                  <a:pt x="8908" y="22957"/>
                  <a:pt x="8876" y="22949"/>
                </a:cubicBezTo>
                <a:lnTo>
                  <a:pt x="8845" y="22888"/>
                </a:lnTo>
                <a:cubicBezTo>
                  <a:pt x="8876" y="22858"/>
                  <a:pt x="8876" y="22827"/>
                  <a:pt x="8906" y="22827"/>
                </a:cubicBezTo>
                <a:cubicBezTo>
                  <a:pt x="8921" y="22812"/>
                  <a:pt x="8936" y="22805"/>
                  <a:pt x="8952" y="22805"/>
                </a:cubicBezTo>
                <a:close/>
                <a:moveTo>
                  <a:pt x="10152" y="22888"/>
                </a:moveTo>
                <a:lnTo>
                  <a:pt x="10152" y="22919"/>
                </a:lnTo>
                <a:cubicBezTo>
                  <a:pt x="10152" y="22919"/>
                  <a:pt x="10152" y="22979"/>
                  <a:pt x="10152" y="22979"/>
                </a:cubicBezTo>
                <a:cubicBezTo>
                  <a:pt x="10130" y="23024"/>
                  <a:pt x="10108" y="23052"/>
                  <a:pt x="10085" y="23052"/>
                </a:cubicBezTo>
                <a:cubicBezTo>
                  <a:pt x="10077" y="23052"/>
                  <a:pt x="10069" y="23048"/>
                  <a:pt x="10061" y="23040"/>
                </a:cubicBezTo>
                <a:cubicBezTo>
                  <a:pt x="10000" y="23040"/>
                  <a:pt x="9970" y="23010"/>
                  <a:pt x="9970" y="22979"/>
                </a:cubicBezTo>
                <a:lnTo>
                  <a:pt x="9970" y="22919"/>
                </a:lnTo>
                <a:cubicBezTo>
                  <a:pt x="10000" y="22888"/>
                  <a:pt x="10031" y="22888"/>
                  <a:pt x="10061" y="22888"/>
                </a:cubicBezTo>
                <a:close/>
                <a:moveTo>
                  <a:pt x="5851" y="22926"/>
                </a:moveTo>
                <a:cubicBezTo>
                  <a:pt x="5874" y="22926"/>
                  <a:pt x="5897" y="22934"/>
                  <a:pt x="5927" y="22949"/>
                </a:cubicBezTo>
                <a:lnTo>
                  <a:pt x="5927" y="23010"/>
                </a:lnTo>
                <a:cubicBezTo>
                  <a:pt x="5927" y="23031"/>
                  <a:pt x="5913" y="23066"/>
                  <a:pt x="5864" y="23066"/>
                </a:cubicBezTo>
                <a:cubicBezTo>
                  <a:pt x="5842" y="23066"/>
                  <a:pt x="5813" y="23059"/>
                  <a:pt x="5775" y="23040"/>
                </a:cubicBezTo>
                <a:lnTo>
                  <a:pt x="5775" y="23010"/>
                </a:lnTo>
                <a:lnTo>
                  <a:pt x="5775" y="22949"/>
                </a:lnTo>
                <a:cubicBezTo>
                  <a:pt x="5806" y="22934"/>
                  <a:pt x="5828" y="22926"/>
                  <a:pt x="5851" y="22926"/>
                </a:cubicBezTo>
                <a:close/>
                <a:moveTo>
                  <a:pt x="11094" y="22675"/>
                </a:moveTo>
                <a:lnTo>
                  <a:pt x="11125" y="22767"/>
                </a:lnTo>
                <a:lnTo>
                  <a:pt x="11125" y="22797"/>
                </a:lnTo>
                <a:cubicBezTo>
                  <a:pt x="11125" y="22797"/>
                  <a:pt x="11125" y="22827"/>
                  <a:pt x="11094" y="22827"/>
                </a:cubicBezTo>
                <a:cubicBezTo>
                  <a:pt x="11186" y="22827"/>
                  <a:pt x="11246" y="22858"/>
                  <a:pt x="11277" y="22949"/>
                </a:cubicBezTo>
                <a:lnTo>
                  <a:pt x="11277" y="22979"/>
                </a:lnTo>
                <a:lnTo>
                  <a:pt x="11216" y="23010"/>
                </a:lnTo>
                <a:lnTo>
                  <a:pt x="11216" y="23040"/>
                </a:lnTo>
                <a:lnTo>
                  <a:pt x="11155" y="23101"/>
                </a:lnTo>
                <a:lnTo>
                  <a:pt x="11064" y="23101"/>
                </a:lnTo>
                <a:lnTo>
                  <a:pt x="11034" y="23071"/>
                </a:lnTo>
                <a:lnTo>
                  <a:pt x="11003" y="23071"/>
                </a:lnTo>
                <a:cubicBezTo>
                  <a:pt x="11003" y="23040"/>
                  <a:pt x="11003" y="23040"/>
                  <a:pt x="11003" y="23010"/>
                </a:cubicBezTo>
                <a:cubicBezTo>
                  <a:pt x="10973" y="22979"/>
                  <a:pt x="10942" y="22949"/>
                  <a:pt x="10942" y="22888"/>
                </a:cubicBezTo>
                <a:lnTo>
                  <a:pt x="10973" y="22888"/>
                </a:lnTo>
                <a:cubicBezTo>
                  <a:pt x="10942" y="22858"/>
                  <a:pt x="10942" y="22827"/>
                  <a:pt x="10942" y="22827"/>
                </a:cubicBezTo>
                <a:cubicBezTo>
                  <a:pt x="10942" y="22767"/>
                  <a:pt x="10973" y="22736"/>
                  <a:pt x="11003" y="22736"/>
                </a:cubicBezTo>
                <a:lnTo>
                  <a:pt x="10973" y="22736"/>
                </a:lnTo>
                <a:cubicBezTo>
                  <a:pt x="10973" y="22736"/>
                  <a:pt x="10973" y="22706"/>
                  <a:pt x="10973" y="22706"/>
                </a:cubicBezTo>
                <a:cubicBezTo>
                  <a:pt x="11003" y="22706"/>
                  <a:pt x="11034" y="22675"/>
                  <a:pt x="11034" y="22675"/>
                </a:cubicBezTo>
                <a:close/>
                <a:moveTo>
                  <a:pt x="11520" y="22979"/>
                </a:moveTo>
                <a:lnTo>
                  <a:pt x="11550" y="23101"/>
                </a:lnTo>
                <a:lnTo>
                  <a:pt x="11520" y="23101"/>
                </a:lnTo>
                <a:cubicBezTo>
                  <a:pt x="11505" y="23116"/>
                  <a:pt x="11490" y="23124"/>
                  <a:pt x="11474" y="23124"/>
                </a:cubicBezTo>
                <a:cubicBezTo>
                  <a:pt x="11459" y="23124"/>
                  <a:pt x="11444" y="23116"/>
                  <a:pt x="11429" y="23101"/>
                </a:cubicBezTo>
                <a:lnTo>
                  <a:pt x="11398" y="23101"/>
                </a:lnTo>
                <a:lnTo>
                  <a:pt x="11368" y="23040"/>
                </a:lnTo>
                <a:cubicBezTo>
                  <a:pt x="11368" y="23010"/>
                  <a:pt x="11398" y="23010"/>
                  <a:pt x="11398" y="22979"/>
                </a:cubicBezTo>
                <a:close/>
                <a:moveTo>
                  <a:pt x="4438" y="23131"/>
                </a:moveTo>
                <a:lnTo>
                  <a:pt x="4559" y="23162"/>
                </a:lnTo>
                <a:lnTo>
                  <a:pt x="4590" y="23162"/>
                </a:lnTo>
                <a:cubicBezTo>
                  <a:pt x="4605" y="23147"/>
                  <a:pt x="4613" y="23139"/>
                  <a:pt x="4620" y="23139"/>
                </a:cubicBezTo>
                <a:cubicBezTo>
                  <a:pt x="4628" y="23139"/>
                  <a:pt x="4635" y="23147"/>
                  <a:pt x="4651" y="23162"/>
                </a:cubicBezTo>
                <a:lnTo>
                  <a:pt x="4651" y="23192"/>
                </a:lnTo>
                <a:cubicBezTo>
                  <a:pt x="4651" y="23223"/>
                  <a:pt x="4651" y="23223"/>
                  <a:pt x="4651" y="23223"/>
                </a:cubicBezTo>
                <a:cubicBezTo>
                  <a:pt x="4651" y="23253"/>
                  <a:pt x="4651" y="23283"/>
                  <a:pt x="4651" y="23283"/>
                </a:cubicBezTo>
                <a:lnTo>
                  <a:pt x="4651" y="23314"/>
                </a:lnTo>
                <a:lnTo>
                  <a:pt x="4651" y="23344"/>
                </a:lnTo>
                <a:lnTo>
                  <a:pt x="4620" y="23375"/>
                </a:lnTo>
                <a:lnTo>
                  <a:pt x="4559" y="23435"/>
                </a:lnTo>
                <a:lnTo>
                  <a:pt x="4407" y="23435"/>
                </a:lnTo>
                <a:cubicBezTo>
                  <a:pt x="4347" y="23375"/>
                  <a:pt x="4316" y="23283"/>
                  <a:pt x="4347" y="23223"/>
                </a:cubicBezTo>
                <a:cubicBezTo>
                  <a:pt x="4347" y="23223"/>
                  <a:pt x="4347" y="23192"/>
                  <a:pt x="4347" y="23192"/>
                </a:cubicBezTo>
                <a:lnTo>
                  <a:pt x="4377" y="23131"/>
                </a:lnTo>
                <a:close/>
                <a:moveTo>
                  <a:pt x="13465" y="23344"/>
                </a:moveTo>
                <a:cubicBezTo>
                  <a:pt x="13496" y="23344"/>
                  <a:pt x="13526" y="23344"/>
                  <a:pt x="13526" y="23375"/>
                </a:cubicBezTo>
                <a:cubicBezTo>
                  <a:pt x="13557" y="23405"/>
                  <a:pt x="13587" y="23435"/>
                  <a:pt x="13587" y="23466"/>
                </a:cubicBezTo>
                <a:lnTo>
                  <a:pt x="13587" y="23526"/>
                </a:lnTo>
                <a:lnTo>
                  <a:pt x="13557" y="23557"/>
                </a:lnTo>
                <a:lnTo>
                  <a:pt x="13557" y="23587"/>
                </a:lnTo>
                <a:lnTo>
                  <a:pt x="13465" y="23587"/>
                </a:lnTo>
                <a:cubicBezTo>
                  <a:pt x="13435" y="23557"/>
                  <a:pt x="13435" y="23557"/>
                  <a:pt x="13405" y="23526"/>
                </a:cubicBezTo>
                <a:lnTo>
                  <a:pt x="13405" y="23435"/>
                </a:lnTo>
                <a:cubicBezTo>
                  <a:pt x="13405" y="23435"/>
                  <a:pt x="13405" y="23405"/>
                  <a:pt x="13405" y="23375"/>
                </a:cubicBezTo>
                <a:lnTo>
                  <a:pt x="13465" y="23344"/>
                </a:lnTo>
                <a:close/>
                <a:moveTo>
                  <a:pt x="7508" y="23435"/>
                </a:moveTo>
                <a:cubicBezTo>
                  <a:pt x="7569" y="23466"/>
                  <a:pt x="7569" y="23526"/>
                  <a:pt x="7569" y="23557"/>
                </a:cubicBezTo>
                <a:lnTo>
                  <a:pt x="7569" y="23587"/>
                </a:lnTo>
                <a:lnTo>
                  <a:pt x="7569" y="23618"/>
                </a:lnTo>
                <a:lnTo>
                  <a:pt x="7508" y="23648"/>
                </a:lnTo>
                <a:lnTo>
                  <a:pt x="7417" y="23618"/>
                </a:lnTo>
                <a:lnTo>
                  <a:pt x="7417" y="23496"/>
                </a:lnTo>
                <a:lnTo>
                  <a:pt x="7447" y="23496"/>
                </a:lnTo>
                <a:lnTo>
                  <a:pt x="7447" y="23466"/>
                </a:lnTo>
                <a:lnTo>
                  <a:pt x="7508" y="23435"/>
                </a:lnTo>
                <a:close/>
                <a:moveTo>
                  <a:pt x="8967" y="23435"/>
                </a:moveTo>
                <a:lnTo>
                  <a:pt x="9028" y="23496"/>
                </a:lnTo>
                <a:cubicBezTo>
                  <a:pt x="8997" y="23526"/>
                  <a:pt x="8997" y="23587"/>
                  <a:pt x="9028" y="23618"/>
                </a:cubicBezTo>
                <a:lnTo>
                  <a:pt x="9058" y="23618"/>
                </a:lnTo>
                <a:cubicBezTo>
                  <a:pt x="9058" y="23648"/>
                  <a:pt x="9058" y="23678"/>
                  <a:pt x="9058" y="23709"/>
                </a:cubicBezTo>
                <a:cubicBezTo>
                  <a:pt x="9028" y="23678"/>
                  <a:pt x="9028" y="23678"/>
                  <a:pt x="9058" y="23678"/>
                </a:cubicBezTo>
                <a:lnTo>
                  <a:pt x="9028" y="23678"/>
                </a:lnTo>
                <a:lnTo>
                  <a:pt x="8936" y="23709"/>
                </a:lnTo>
                <a:cubicBezTo>
                  <a:pt x="8936" y="23709"/>
                  <a:pt x="8906" y="23678"/>
                  <a:pt x="8906" y="23648"/>
                </a:cubicBezTo>
                <a:lnTo>
                  <a:pt x="8784" y="23648"/>
                </a:lnTo>
                <a:lnTo>
                  <a:pt x="8754" y="23557"/>
                </a:lnTo>
                <a:lnTo>
                  <a:pt x="8754" y="23526"/>
                </a:lnTo>
                <a:lnTo>
                  <a:pt x="8754" y="23496"/>
                </a:lnTo>
                <a:lnTo>
                  <a:pt x="8754" y="23466"/>
                </a:lnTo>
                <a:cubicBezTo>
                  <a:pt x="8754" y="23435"/>
                  <a:pt x="8784" y="23435"/>
                  <a:pt x="8784" y="23435"/>
                </a:cubicBezTo>
                <a:close/>
                <a:moveTo>
                  <a:pt x="13405" y="23739"/>
                </a:moveTo>
                <a:lnTo>
                  <a:pt x="13405" y="23770"/>
                </a:lnTo>
                <a:cubicBezTo>
                  <a:pt x="13405" y="23830"/>
                  <a:pt x="13405" y="23861"/>
                  <a:pt x="13405" y="23922"/>
                </a:cubicBezTo>
                <a:cubicBezTo>
                  <a:pt x="13374" y="23952"/>
                  <a:pt x="13344" y="23982"/>
                  <a:pt x="13313" y="24013"/>
                </a:cubicBezTo>
                <a:lnTo>
                  <a:pt x="13253" y="24013"/>
                </a:lnTo>
                <a:cubicBezTo>
                  <a:pt x="13222" y="24013"/>
                  <a:pt x="13222" y="23982"/>
                  <a:pt x="13192" y="23982"/>
                </a:cubicBezTo>
                <a:lnTo>
                  <a:pt x="13161" y="23952"/>
                </a:lnTo>
                <a:lnTo>
                  <a:pt x="13192" y="23891"/>
                </a:lnTo>
                <a:cubicBezTo>
                  <a:pt x="13192" y="23891"/>
                  <a:pt x="13192" y="23861"/>
                  <a:pt x="13192" y="23830"/>
                </a:cubicBezTo>
                <a:lnTo>
                  <a:pt x="13192" y="23800"/>
                </a:lnTo>
                <a:cubicBezTo>
                  <a:pt x="13192" y="23800"/>
                  <a:pt x="13192" y="23800"/>
                  <a:pt x="13222" y="23770"/>
                </a:cubicBezTo>
                <a:lnTo>
                  <a:pt x="13222" y="23739"/>
                </a:lnTo>
                <a:close/>
                <a:moveTo>
                  <a:pt x="11110" y="23868"/>
                </a:moveTo>
                <a:cubicBezTo>
                  <a:pt x="11125" y="23868"/>
                  <a:pt x="11140" y="23876"/>
                  <a:pt x="11155" y="23891"/>
                </a:cubicBezTo>
                <a:lnTo>
                  <a:pt x="11216" y="23922"/>
                </a:lnTo>
                <a:lnTo>
                  <a:pt x="11216" y="23952"/>
                </a:lnTo>
                <a:cubicBezTo>
                  <a:pt x="11216" y="23952"/>
                  <a:pt x="11216" y="23952"/>
                  <a:pt x="11216" y="23982"/>
                </a:cubicBezTo>
                <a:lnTo>
                  <a:pt x="11246" y="24013"/>
                </a:lnTo>
                <a:lnTo>
                  <a:pt x="11246" y="24043"/>
                </a:lnTo>
                <a:cubicBezTo>
                  <a:pt x="11216" y="24074"/>
                  <a:pt x="11216" y="24074"/>
                  <a:pt x="11186" y="24104"/>
                </a:cubicBezTo>
                <a:lnTo>
                  <a:pt x="11094" y="24104"/>
                </a:lnTo>
                <a:cubicBezTo>
                  <a:pt x="11064" y="24074"/>
                  <a:pt x="11064" y="24043"/>
                  <a:pt x="11094" y="24013"/>
                </a:cubicBezTo>
                <a:cubicBezTo>
                  <a:pt x="11064" y="23982"/>
                  <a:pt x="11064" y="23982"/>
                  <a:pt x="11094" y="23982"/>
                </a:cubicBezTo>
                <a:lnTo>
                  <a:pt x="11034" y="23982"/>
                </a:lnTo>
                <a:lnTo>
                  <a:pt x="11034" y="23922"/>
                </a:lnTo>
                <a:lnTo>
                  <a:pt x="11064" y="23891"/>
                </a:lnTo>
                <a:cubicBezTo>
                  <a:pt x="11079" y="23876"/>
                  <a:pt x="11094" y="23868"/>
                  <a:pt x="11110" y="23868"/>
                </a:cubicBezTo>
                <a:close/>
                <a:moveTo>
                  <a:pt x="9362" y="23891"/>
                </a:moveTo>
                <a:cubicBezTo>
                  <a:pt x="9392" y="23891"/>
                  <a:pt x="9423" y="23922"/>
                  <a:pt x="9453" y="23922"/>
                </a:cubicBezTo>
                <a:cubicBezTo>
                  <a:pt x="9483" y="23952"/>
                  <a:pt x="9483" y="23982"/>
                  <a:pt x="9483" y="24013"/>
                </a:cubicBezTo>
                <a:lnTo>
                  <a:pt x="9483" y="24043"/>
                </a:lnTo>
                <a:lnTo>
                  <a:pt x="9453" y="24074"/>
                </a:lnTo>
                <a:lnTo>
                  <a:pt x="9453" y="24104"/>
                </a:lnTo>
                <a:cubicBezTo>
                  <a:pt x="9423" y="24134"/>
                  <a:pt x="9392" y="24165"/>
                  <a:pt x="9362" y="24165"/>
                </a:cubicBezTo>
                <a:cubicBezTo>
                  <a:pt x="9332" y="24165"/>
                  <a:pt x="9301" y="24134"/>
                  <a:pt x="9271" y="24104"/>
                </a:cubicBezTo>
                <a:lnTo>
                  <a:pt x="9240" y="24074"/>
                </a:lnTo>
                <a:cubicBezTo>
                  <a:pt x="9240" y="24074"/>
                  <a:pt x="9240" y="24043"/>
                  <a:pt x="9240" y="24043"/>
                </a:cubicBezTo>
                <a:lnTo>
                  <a:pt x="9240" y="24013"/>
                </a:lnTo>
                <a:cubicBezTo>
                  <a:pt x="9240" y="24013"/>
                  <a:pt x="9210" y="23982"/>
                  <a:pt x="9210" y="23982"/>
                </a:cubicBezTo>
                <a:lnTo>
                  <a:pt x="9240" y="23952"/>
                </a:lnTo>
                <a:cubicBezTo>
                  <a:pt x="9240" y="23952"/>
                  <a:pt x="9240" y="23922"/>
                  <a:pt x="9271" y="23922"/>
                </a:cubicBezTo>
                <a:lnTo>
                  <a:pt x="9332" y="23922"/>
                </a:lnTo>
                <a:lnTo>
                  <a:pt x="9362" y="23891"/>
                </a:lnTo>
                <a:close/>
                <a:moveTo>
                  <a:pt x="7234" y="23982"/>
                </a:moveTo>
                <a:lnTo>
                  <a:pt x="7265" y="24043"/>
                </a:lnTo>
                <a:lnTo>
                  <a:pt x="7265" y="24074"/>
                </a:lnTo>
                <a:cubicBezTo>
                  <a:pt x="7295" y="24134"/>
                  <a:pt x="7234" y="24195"/>
                  <a:pt x="7173" y="24195"/>
                </a:cubicBezTo>
                <a:lnTo>
                  <a:pt x="7173" y="24165"/>
                </a:lnTo>
                <a:cubicBezTo>
                  <a:pt x="7143" y="24134"/>
                  <a:pt x="7113" y="24134"/>
                  <a:pt x="7082" y="24074"/>
                </a:cubicBezTo>
                <a:lnTo>
                  <a:pt x="7082" y="24043"/>
                </a:lnTo>
                <a:cubicBezTo>
                  <a:pt x="7082" y="24013"/>
                  <a:pt x="7113" y="23982"/>
                  <a:pt x="7143" y="23982"/>
                </a:cubicBezTo>
                <a:close/>
                <a:moveTo>
                  <a:pt x="10114" y="24973"/>
                </a:moveTo>
                <a:cubicBezTo>
                  <a:pt x="10155" y="24973"/>
                  <a:pt x="10191" y="24994"/>
                  <a:pt x="10213" y="25016"/>
                </a:cubicBezTo>
                <a:cubicBezTo>
                  <a:pt x="10243" y="25046"/>
                  <a:pt x="10243" y="25077"/>
                  <a:pt x="10213" y="25107"/>
                </a:cubicBezTo>
                <a:lnTo>
                  <a:pt x="10183" y="25137"/>
                </a:lnTo>
                <a:lnTo>
                  <a:pt x="10091" y="25137"/>
                </a:lnTo>
                <a:cubicBezTo>
                  <a:pt x="10061" y="25107"/>
                  <a:pt x="10031" y="25077"/>
                  <a:pt x="10061" y="25046"/>
                </a:cubicBezTo>
                <a:lnTo>
                  <a:pt x="10061" y="24985"/>
                </a:lnTo>
                <a:cubicBezTo>
                  <a:pt x="10079" y="24977"/>
                  <a:pt x="10097" y="24973"/>
                  <a:pt x="10114" y="24973"/>
                </a:cubicBezTo>
                <a:close/>
                <a:moveTo>
                  <a:pt x="8024" y="25198"/>
                </a:moveTo>
                <a:cubicBezTo>
                  <a:pt x="8055" y="25229"/>
                  <a:pt x="8085" y="25259"/>
                  <a:pt x="8055" y="25289"/>
                </a:cubicBezTo>
                <a:cubicBezTo>
                  <a:pt x="8085" y="25350"/>
                  <a:pt x="8085" y="25381"/>
                  <a:pt x="8055" y="25411"/>
                </a:cubicBezTo>
                <a:cubicBezTo>
                  <a:pt x="8055" y="25411"/>
                  <a:pt x="8055" y="25441"/>
                  <a:pt x="8055" y="25441"/>
                </a:cubicBezTo>
                <a:lnTo>
                  <a:pt x="7964" y="25441"/>
                </a:lnTo>
                <a:cubicBezTo>
                  <a:pt x="7964" y="25441"/>
                  <a:pt x="7933" y="25472"/>
                  <a:pt x="7903" y="25472"/>
                </a:cubicBezTo>
                <a:cubicBezTo>
                  <a:pt x="7873" y="25472"/>
                  <a:pt x="7842" y="25441"/>
                  <a:pt x="7842" y="25411"/>
                </a:cubicBezTo>
                <a:lnTo>
                  <a:pt x="7842" y="25350"/>
                </a:lnTo>
                <a:cubicBezTo>
                  <a:pt x="7842" y="25350"/>
                  <a:pt x="7842" y="25320"/>
                  <a:pt x="7873" y="25320"/>
                </a:cubicBezTo>
                <a:lnTo>
                  <a:pt x="7873" y="25259"/>
                </a:lnTo>
                <a:lnTo>
                  <a:pt x="7903" y="25229"/>
                </a:lnTo>
                <a:lnTo>
                  <a:pt x="7903" y="25198"/>
                </a:lnTo>
                <a:close/>
                <a:moveTo>
                  <a:pt x="4499" y="25229"/>
                </a:moveTo>
                <a:cubicBezTo>
                  <a:pt x="4559" y="25259"/>
                  <a:pt x="4620" y="25289"/>
                  <a:pt x="4651" y="25350"/>
                </a:cubicBezTo>
                <a:lnTo>
                  <a:pt x="4681" y="25381"/>
                </a:lnTo>
                <a:lnTo>
                  <a:pt x="4681" y="25411"/>
                </a:lnTo>
                <a:lnTo>
                  <a:pt x="4620" y="25320"/>
                </a:lnTo>
                <a:lnTo>
                  <a:pt x="4620" y="25350"/>
                </a:lnTo>
                <a:cubicBezTo>
                  <a:pt x="4620" y="25411"/>
                  <a:pt x="4559" y="25472"/>
                  <a:pt x="4499" y="25502"/>
                </a:cubicBezTo>
                <a:lnTo>
                  <a:pt x="4377" y="25502"/>
                </a:lnTo>
                <a:lnTo>
                  <a:pt x="4347" y="25472"/>
                </a:lnTo>
                <a:cubicBezTo>
                  <a:pt x="4347" y="25472"/>
                  <a:pt x="4347" y="25441"/>
                  <a:pt x="4347" y="25441"/>
                </a:cubicBezTo>
                <a:lnTo>
                  <a:pt x="4347" y="25411"/>
                </a:lnTo>
                <a:cubicBezTo>
                  <a:pt x="4316" y="25381"/>
                  <a:pt x="4316" y="25381"/>
                  <a:pt x="4347" y="25350"/>
                </a:cubicBezTo>
                <a:cubicBezTo>
                  <a:pt x="4347" y="25320"/>
                  <a:pt x="4347" y="25320"/>
                  <a:pt x="4377" y="25289"/>
                </a:cubicBezTo>
                <a:lnTo>
                  <a:pt x="4377" y="25259"/>
                </a:lnTo>
                <a:lnTo>
                  <a:pt x="4377" y="25229"/>
                </a:lnTo>
                <a:close/>
                <a:moveTo>
                  <a:pt x="11501" y="25452"/>
                </a:moveTo>
                <a:cubicBezTo>
                  <a:pt x="11520" y="25452"/>
                  <a:pt x="11538" y="25459"/>
                  <a:pt x="11550" y="25472"/>
                </a:cubicBezTo>
                <a:cubicBezTo>
                  <a:pt x="11581" y="25472"/>
                  <a:pt x="11581" y="25502"/>
                  <a:pt x="11581" y="25533"/>
                </a:cubicBezTo>
                <a:lnTo>
                  <a:pt x="11550" y="25533"/>
                </a:lnTo>
                <a:lnTo>
                  <a:pt x="11550" y="25593"/>
                </a:lnTo>
                <a:lnTo>
                  <a:pt x="11459" y="25593"/>
                </a:lnTo>
                <a:lnTo>
                  <a:pt x="11429" y="25563"/>
                </a:lnTo>
                <a:lnTo>
                  <a:pt x="11429" y="25502"/>
                </a:lnTo>
                <a:cubicBezTo>
                  <a:pt x="11447" y="25467"/>
                  <a:pt x="11475" y="25452"/>
                  <a:pt x="11501" y="25452"/>
                </a:cubicBezTo>
                <a:close/>
                <a:moveTo>
                  <a:pt x="4814" y="25300"/>
                </a:moveTo>
                <a:cubicBezTo>
                  <a:pt x="4833" y="25300"/>
                  <a:pt x="4851" y="25307"/>
                  <a:pt x="4863" y="25320"/>
                </a:cubicBezTo>
                <a:lnTo>
                  <a:pt x="4924" y="25320"/>
                </a:lnTo>
                <a:lnTo>
                  <a:pt x="4955" y="25350"/>
                </a:lnTo>
                <a:cubicBezTo>
                  <a:pt x="4985" y="25381"/>
                  <a:pt x="4985" y="25381"/>
                  <a:pt x="5015" y="25411"/>
                </a:cubicBezTo>
                <a:cubicBezTo>
                  <a:pt x="5015" y="25411"/>
                  <a:pt x="5015" y="25441"/>
                  <a:pt x="5015" y="25441"/>
                </a:cubicBezTo>
                <a:lnTo>
                  <a:pt x="5015" y="25502"/>
                </a:lnTo>
                <a:cubicBezTo>
                  <a:pt x="5015" y="25533"/>
                  <a:pt x="5015" y="25563"/>
                  <a:pt x="5015" y="25593"/>
                </a:cubicBezTo>
                <a:cubicBezTo>
                  <a:pt x="4985" y="25624"/>
                  <a:pt x="4955" y="25654"/>
                  <a:pt x="4924" y="25685"/>
                </a:cubicBezTo>
                <a:lnTo>
                  <a:pt x="4863" y="25685"/>
                </a:lnTo>
                <a:cubicBezTo>
                  <a:pt x="4803" y="25685"/>
                  <a:pt x="4772" y="25685"/>
                  <a:pt x="4742" y="25624"/>
                </a:cubicBezTo>
                <a:lnTo>
                  <a:pt x="4742" y="25593"/>
                </a:lnTo>
                <a:cubicBezTo>
                  <a:pt x="4742" y="25563"/>
                  <a:pt x="4711" y="25563"/>
                  <a:pt x="4711" y="25533"/>
                </a:cubicBezTo>
                <a:lnTo>
                  <a:pt x="4711" y="25502"/>
                </a:lnTo>
                <a:cubicBezTo>
                  <a:pt x="4711" y="25472"/>
                  <a:pt x="4711" y="25441"/>
                  <a:pt x="4711" y="25381"/>
                </a:cubicBezTo>
                <a:cubicBezTo>
                  <a:pt x="4711" y="25350"/>
                  <a:pt x="4742" y="25350"/>
                  <a:pt x="4742" y="25350"/>
                </a:cubicBezTo>
                <a:cubicBezTo>
                  <a:pt x="4760" y="25315"/>
                  <a:pt x="4788" y="25300"/>
                  <a:pt x="4814" y="25300"/>
                </a:cubicBezTo>
                <a:close/>
                <a:moveTo>
                  <a:pt x="6839" y="25745"/>
                </a:moveTo>
                <a:cubicBezTo>
                  <a:pt x="6900" y="25745"/>
                  <a:pt x="6930" y="25776"/>
                  <a:pt x="6930" y="25806"/>
                </a:cubicBezTo>
                <a:lnTo>
                  <a:pt x="6961" y="25837"/>
                </a:lnTo>
                <a:lnTo>
                  <a:pt x="6900" y="25897"/>
                </a:lnTo>
                <a:lnTo>
                  <a:pt x="6809" y="25897"/>
                </a:lnTo>
                <a:cubicBezTo>
                  <a:pt x="6809" y="25867"/>
                  <a:pt x="6809" y="25867"/>
                  <a:pt x="6809" y="25867"/>
                </a:cubicBezTo>
                <a:cubicBezTo>
                  <a:pt x="6778" y="25837"/>
                  <a:pt x="6778" y="25776"/>
                  <a:pt x="6809" y="25745"/>
                </a:cubicBezTo>
                <a:close/>
                <a:moveTo>
                  <a:pt x="9483" y="26110"/>
                </a:moveTo>
                <a:lnTo>
                  <a:pt x="9453" y="26141"/>
                </a:lnTo>
                <a:cubicBezTo>
                  <a:pt x="9483" y="26171"/>
                  <a:pt x="9483" y="26232"/>
                  <a:pt x="9453" y="26262"/>
                </a:cubicBezTo>
                <a:lnTo>
                  <a:pt x="9423" y="26292"/>
                </a:lnTo>
                <a:cubicBezTo>
                  <a:pt x="9392" y="26292"/>
                  <a:pt x="9362" y="26292"/>
                  <a:pt x="9332" y="26262"/>
                </a:cubicBezTo>
                <a:lnTo>
                  <a:pt x="9332" y="26232"/>
                </a:lnTo>
                <a:cubicBezTo>
                  <a:pt x="9301" y="26201"/>
                  <a:pt x="9301" y="26171"/>
                  <a:pt x="9332" y="26171"/>
                </a:cubicBezTo>
                <a:lnTo>
                  <a:pt x="9332" y="26141"/>
                </a:lnTo>
                <a:cubicBezTo>
                  <a:pt x="9332" y="26110"/>
                  <a:pt x="9362" y="26110"/>
                  <a:pt x="9423" y="26110"/>
                </a:cubicBezTo>
                <a:close/>
                <a:moveTo>
                  <a:pt x="11201" y="26148"/>
                </a:moveTo>
                <a:cubicBezTo>
                  <a:pt x="11216" y="26148"/>
                  <a:pt x="11231" y="26156"/>
                  <a:pt x="11246" y="26171"/>
                </a:cubicBezTo>
                <a:cubicBezTo>
                  <a:pt x="11277" y="26171"/>
                  <a:pt x="11277" y="26171"/>
                  <a:pt x="11277" y="26201"/>
                </a:cubicBezTo>
                <a:lnTo>
                  <a:pt x="11307" y="26171"/>
                </a:lnTo>
                <a:cubicBezTo>
                  <a:pt x="11368" y="26201"/>
                  <a:pt x="11368" y="26262"/>
                  <a:pt x="11307" y="26292"/>
                </a:cubicBezTo>
                <a:cubicBezTo>
                  <a:pt x="11307" y="26292"/>
                  <a:pt x="11307" y="26292"/>
                  <a:pt x="11277" y="26323"/>
                </a:cubicBezTo>
                <a:lnTo>
                  <a:pt x="11216" y="26323"/>
                </a:lnTo>
                <a:cubicBezTo>
                  <a:pt x="11186" y="26292"/>
                  <a:pt x="11155" y="26292"/>
                  <a:pt x="11155" y="26262"/>
                </a:cubicBezTo>
                <a:lnTo>
                  <a:pt x="11155" y="26201"/>
                </a:lnTo>
                <a:lnTo>
                  <a:pt x="11155" y="26171"/>
                </a:lnTo>
                <a:cubicBezTo>
                  <a:pt x="11170" y="26156"/>
                  <a:pt x="11186" y="26148"/>
                  <a:pt x="11201" y="26148"/>
                </a:cubicBezTo>
                <a:close/>
                <a:moveTo>
                  <a:pt x="16171" y="26201"/>
                </a:moveTo>
                <a:cubicBezTo>
                  <a:pt x="16171" y="26232"/>
                  <a:pt x="16171" y="26262"/>
                  <a:pt x="16171" y="26292"/>
                </a:cubicBezTo>
                <a:lnTo>
                  <a:pt x="16171" y="26323"/>
                </a:lnTo>
                <a:cubicBezTo>
                  <a:pt x="16171" y="26353"/>
                  <a:pt x="16140" y="26384"/>
                  <a:pt x="16110" y="26384"/>
                </a:cubicBezTo>
                <a:cubicBezTo>
                  <a:pt x="16079" y="26384"/>
                  <a:pt x="16049" y="26384"/>
                  <a:pt x="16049" y="26353"/>
                </a:cubicBezTo>
                <a:lnTo>
                  <a:pt x="16019" y="26353"/>
                </a:lnTo>
                <a:cubicBezTo>
                  <a:pt x="16019" y="26353"/>
                  <a:pt x="16019" y="26323"/>
                  <a:pt x="16019" y="26323"/>
                </a:cubicBezTo>
                <a:lnTo>
                  <a:pt x="15988" y="26292"/>
                </a:lnTo>
                <a:lnTo>
                  <a:pt x="16019" y="26292"/>
                </a:lnTo>
                <a:lnTo>
                  <a:pt x="16019" y="26262"/>
                </a:lnTo>
                <a:cubicBezTo>
                  <a:pt x="16049" y="26232"/>
                  <a:pt x="16049" y="26201"/>
                  <a:pt x="16110" y="26201"/>
                </a:cubicBezTo>
                <a:close/>
                <a:moveTo>
                  <a:pt x="5338" y="26178"/>
                </a:moveTo>
                <a:cubicBezTo>
                  <a:pt x="5350" y="26178"/>
                  <a:pt x="5365" y="26186"/>
                  <a:pt x="5380" y="26201"/>
                </a:cubicBezTo>
                <a:lnTo>
                  <a:pt x="5441" y="26201"/>
                </a:lnTo>
                <a:cubicBezTo>
                  <a:pt x="5441" y="26232"/>
                  <a:pt x="5471" y="26232"/>
                  <a:pt x="5471" y="26262"/>
                </a:cubicBezTo>
                <a:lnTo>
                  <a:pt x="5502" y="26323"/>
                </a:lnTo>
                <a:cubicBezTo>
                  <a:pt x="5471" y="26353"/>
                  <a:pt x="5471" y="26353"/>
                  <a:pt x="5471" y="26384"/>
                </a:cubicBezTo>
                <a:lnTo>
                  <a:pt x="5410" y="26384"/>
                </a:lnTo>
                <a:cubicBezTo>
                  <a:pt x="5380" y="26384"/>
                  <a:pt x="5380" y="26384"/>
                  <a:pt x="5350" y="26414"/>
                </a:cubicBezTo>
                <a:lnTo>
                  <a:pt x="5319" y="26414"/>
                </a:lnTo>
                <a:cubicBezTo>
                  <a:pt x="5289" y="26384"/>
                  <a:pt x="5289" y="26384"/>
                  <a:pt x="5289" y="26353"/>
                </a:cubicBezTo>
                <a:lnTo>
                  <a:pt x="5258" y="26323"/>
                </a:lnTo>
                <a:lnTo>
                  <a:pt x="5258" y="26292"/>
                </a:lnTo>
                <a:cubicBezTo>
                  <a:pt x="5258" y="26262"/>
                  <a:pt x="5258" y="26262"/>
                  <a:pt x="5289" y="26232"/>
                </a:cubicBezTo>
                <a:lnTo>
                  <a:pt x="5289" y="26201"/>
                </a:lnTo>
                <a:lnTo>
                  <a:pt x="5319" y="26201"/>
                </a:lnTo>
                <a:cubicBezTo>
                  <a:pt x="5319" y="26186"/>
                  <a:pt x="5327" y="26178"/>
                  <a:pt x="5338" y="26178"/>
                </a:cubicBezTo>
                <a:close/>
                <a:moveTo>
                  <a:pt x="12866" y="26158"/>
                </a:moveTo>
                <a:cubicBezTo>
                  <a:pt x="12883" y="26158"/>
                  <a:pt x="12900" y="26162"/>
                  <a:pt x="12918" y="26171"/>
                </a:cubicBezTo>
                <a:lnTo>
                  <a:pt x="12949" y="26171"/>
                </a:lnTo>
                <a:cubicBezTo>
                  <a:pt x="12979" y="26171"/>
                  <a:pt x="12979" y="26201"/>
                  <a:pt x="13009" y="26232"/>
                </a:cubicBezTo>
                <a:cubicBezTo>
                  <a:pt x="13009" y="26232"/>
                  <a:pt x="13040" y="26232"/>
                  <a:pt x="13040" y="26262"/>
                </a:cubicBezTo>
                <a:cubicBezTo>
                  <a:pt x="13040" y="26262"/>
                  <a:pt x="13040" y="26262"/>
                  <a:pt x="13040" y="26292"/>
                </a:cubicBezTo>
                <a:lnTo>
                  <a:pt x="13040" y="26323"/>
                </a:lnTo>
                <a:cubicBezTo>
                  <a:pt x="13040" y="26323"/>
                  <a:pt x="13040" y="26323"/>
                  <a:pt x="13040" y="26353"/>
                </a:cubicBezTo>
                <a:lnTo>
                  <a:pt x="13040" y="26384"/>
                </a:lnTo>
                <a:lnTo>
                  <a:pt x="13009" y="26444"/>
                </a:lnTo>
                <a:lnTo>
                  <a:pt x="12979" y="26475"/>
                </a:lnTo>
                <a:cubicBezTo>
                  <a:pt x="12949" y="26505"/>
                  <a:pt x="12888" y="26505"/>
                  <a:pt x="12857" y="26505"/>
                </a:cubicBezTo>
                <a:cubicBezTo>
                  <a:pt x="12827" y="26505"/>
                  <a:pt x="12797" y="26475"/>
                  <a:pt x="12766" y="26444"/>
                </a:cubicBezTo>
                <a:cubicBezTo>
                  <a:pt x="12766" y="26444"/>
                  <a:pt x="12766" y="26414"/>
                  <a:pt x="12766" y="26414"/>
                </a:cubicBezTo>
                <a:lnTo>
                  <a:pt x="12766" y="26384"/>
                </a:lnTo>
                <a:cubicBezTo>
                  <a:pt x="12766" y="26353"/>
                  <a:pt x="12766" y="26353"/>
                  <a:pt x="12766" y="26323"/>
                </a:cubicBezTo>
                <a:lnTo>
                  <a:pt x="12766" y="26232"/>
                </a:lnTo>
                <a:lnTo>
                  <a:pt x="12766" y="26201"/>
                </a:lnTo>
                <a:cubicBezTo>
                  <a:pt x="12788" y="26180"/>
                  <a:pt x="12824" y="26158"/>
                  <a:pt x="12866" y="26158"/>
                </a:cubicBezTo>
                <a:close/>
                <a:moveTo>
                  <a:pt x="10304" y="26262"/>
                </a:moveTo>
                <a:cubicBezTo>
                  <a:pt x="10365" y="26262"/>
                  <a:pt x="10426" y="26262"/>
                  <a:pt x="10456" y="26292"/>
                </a:cubicBezTo>
                <a:cubicBezTo>
                  <a:pt x="10456" y="26323"/>
                  <a:pt x="10456" y="26353"/>
                  <a:pt x="10456" y="26384"/>
                </a:cubicBezTo>
                <a:lnTo>
                  <a:pt x="10487" y="26384"/>
                </a:lnTo>
                <a:lnTo>
                  <a:pt x="10487" y="26414"/>
                </a:lnTo>
                <a:lnTo>
                  <a:pt x="10487" y="26475"/>
                </a:lnTo>
                <a:cubicBezTo>
                  <a:pt x="10456" y="26505"/>
                  <a:pt x="10426" y="26536"/>
                  <a:pt x="10426" y="26566"/>
                </a:cubicBezTo>
                <a:lnTo>
                  <a:pt x="10395" y="26596"/>
                </a:lnTo>
                <a:lnTo>
                  <a:pt x="10274" y="26596"/>
                </a:lnTo>
                <a:cubicBezTo>
                  <a:pt x="10243" y="26566"/>
                  <a:pt x="10213" y="26566"/>
                  <a:pt x="10213" y="26536"/>
                </a:cubicBezTo>
                <a:cubicBezTo>
                  <a:pt x="10213" y="26505"/>
                  <a:pt x="10183" y="26505"/>
                  <a:pt x="10183" y="26475"/>
                </a:cubicBezTo>
                <a:lnTo>
                  <a:pt x="10183" y="26444"/>
                </a:lnTo>
                <a:cubicBezTo>
                  <a:pt x="10183" y="26414"/>
                  <a:pt x="10213" y="26414"/>
                  <a:pt x="10213" y="26384"/>
                </a:cubicBezTo>
                <a:lnTo>
                  <a:pt x="10213" y="26323"/>
                </a:lnTo>
                <a:cubicBezTo>
                  <a:pt x="10243" y="26292"/>
                  <a:pt x="10274" y="26262"/>
                  <a:pt x="10304" y="26262"/>
                </a:cubicBezTo>
                <a:close/>
                <a:moveTo>
                  <a:pt x="7356" y="26475"/>
                </a:moveTo>
                <a:lnTo>
                  <a:pt x="7386" y="26505"/>
                </a:lnTo>
                <a:cubicBezTo>
                  <a:pt x="7417" y="26536"/>
                  <a:pt x="7417" y="26596"/>
                  <a:pt x="7386" y="26657"/>
                </a:cubicBezTo>
                <a:lnTo>
                  <a:pt x="7325" y="26657"/>
                </a:lnTo>
                <a:cubicBezTo>
                  <a:pt x="7295" y="26627"/>
                  <a:pt x="7265" y="26627"/>
                  <a:pt x="7265" y="26596"/>
                </a:cubicBezTo>
                <a:lnTo>
                  <a:pt x="7265" y="26536"/>
                </a:lnTo>
                <a:lnTo>
                  <a:pt x="7295" y="26505"/>
                </a:lnTo>
                <a:lnTo>
                  <a:pt x="7356" y="26475"/>
                </a:lnTo>
                <a:close/>
                <a:moveTo>
                  <a:pt x="9848" y="26695"/>
                </a:moveTo>
                <a:cubicBezTo>
                  <a:pt x="9871" y="26695"/>
                  <a:pt x="9894" y="26703"/>
                  <a:pt x="9909" y="26718"/>
                </a:cubicBezTo>
                <a:lnTo>
                  <a:pt x="9909" y="26779"/>
                </a:lnTo>
                <a:cubicBezTo>
                  <a:pt x="9879" y="26809"/>
                  <a:pt x="9848" y="26809"/>
                  <a:pt x="9818" y="26809"/>
                </a:cubicBezTo>
                <a:cubicBezTo>
                  <a:pt x="9787" y="26809"/>
                  <a:pt x="9757" y="26809"/>
                  <a:pt x="9757" y="26779"/>
                </a:cubicBezTo>
                <a:lnTo>
                  <a:pt x="9727" y="26809"/>
                </a:lnTo>
                <a:lnTo>
                  <a:pt x="9727" y="26718"/>
                </a:lnTo>
                <a:lnTo>
                  <a:pt x="9787" y="26718"/>
                </a:lnTo>
                <a:cubicBezTo>
                  <a:pt x="9803" y="26703"/>
                  <a:pt x="9825" y="26695"/>
                  <a:pt x="9848" y="26695"/>
                </a:cubicBezTo>
                <a:close/>
                <a:moveTo>
                  <a:pt x="12037" y="26596"/>
                </a:moveTo>
                <a:lnTo>
                  <a:pt x="12158" y="26657"/>
                </a:lnTo>
                <a:lnTo>
                  <a:pt x="12189" y="26718"/>
                </a:lnTo>
                <a:lnTo>
                  <a:pt x="12189" y="26748"/>
                </a:lnTo>
                <a:lnTo>
                  <a:pt x="12219" y="26779"/>
                </a:lnTo>
                <a:lnTo>
                  <a:pt x="12219" y="26809"/>
                </a:lnTo>
                <a:cubicBezTo>
                  <a:pt x="12189" y="26840"/>
                  <a:pt x="12189" y="26840"/>
                  <a:pt x="12158" y="26870"/>
                </a:cubicBezTo>
                <a:lnTo>
                  <a:pt x="12158" y="26900"/>
                </a:lnTo>
                <a:lnTo>
                  <a:pt x="12067" y="26900"/>
                </a:lnTo>
                <a:cubicBezTo>
                  <a:pt x="12037" y="26900"/>
                  <a:pt x="12037" y="26900"/>
                  <a:pt x="12037" y="26870"/>
                </a:cubicBezTo>
                <a:cubicBezTo>
                  <a:pt x="12006" y="26840"/>
                  <a:pt x="12006" y="26809"/>
                  <a:pt x="12006" y="26779"/>
                </a:cubicBezTo>
                <a:lnTo>
                  <a:pt x="12006" y="26748"/>
                </a:lnTo>
                <a:lnTo>
                  <a:pt x="11946" y="26748"/>
                </a:lnTo>
                <a:cubicBezTo>
                  <a:pt x="11946" y="26748"/>
                  <a:pt x="11946" y="26718"/>
                  <a:pt x="11946" y="26718"/>
                </a:cubicBezTo>
                <a:cubicBezTo>
                  <a:pt x="11946" y="26688"/>
                  <a:pt x="11976" y="26688"/>
                  <a:pt x="11976" y="26657"/>
                </a:cubicBezTo>
                <a:lnTo>
                  <a:pt x="12037" y="26596"/>
                </a:lnTo>
                <a:close/>
                <a:moveTo>
                  <a:pt x="13283" y="26870"/>
                </a:moveTo>
                <a:cubicBezTo>
                  <a:pt x="13313" y="26870"/>
                  <a:pt x="13313" y="26870"/>
                  <a:pt x="13344" y="26900"/>
                </a:cubicBezTo>
                <a:lnTo>
                  <a:pt x="13344" y="26961"/>
                </a:lnTo>
                <a:lnTo>
                  <a:pt x="13313" y="26992"/>
                </a:lnTo>
                <a:cubicBezTo>
                  <a:pt x="13313" y="26992"/>
                  <a:pt x="13313" y="27022"/>
                  <a:pt x="13283" y="27022"/>
                </a:cubicBezTo>
                <a:lnTo>
                  <a:pt x="13283" y="27052"/>
                </a:lnTo>
                <a:lnTo>
                  <a:pt x="13283" y="27083"/>
                </a:lnTo>
                <a:lnTo>
                  <a:pt x="13253" y="27113"/>
                </a:lnTo>
                <a:lnTo>
                  <a:pt x="13222" y="27113"/>
                </a:lnTo>
                <a:cubicBezTo>
                  <a:pt x="13161" y="27113"/>
                  <a:pt x="13131" y="27083"/>
                  <a:pt x="13101" y="27052"/>
                </a:cubicBezTo>
                <a:lnTo>
                  <a:pt x="13101" y="26961"/>
                </a:lnTo>
                <a:lnTo>
                  <a:pt x="13131" y="26961"/>
                </a:lnTo>
                <a:lnTo>
                  <a:pt x="13131" y="26900"/>
                </a:lnTo>
                <a:lnTo>
                  <a:pt x="13222" y="26900"/>
                </a:lnTo>
                <a:cubicBezTo>
                  <a:pt x="13222" y="26870"/>
                  <a:pt x="13253" y="26870"/>
                  <a:pt x="13283" y="26870"/>
                </a:cubicBezTo>
                <a:close/>
                <a:moveTo>
                  <a:pt x="7538" y="26992"/>
                </a:moveTo>
                <a:lnTo>
                  <a:pt x="7599" y="27022"/>
                </a:lnTo>
                <a:lnTo>
                  <a:pt x="7629" y="27052"/>
                </a:lnTo>
                <a:lnTo>
                  <a:pt x="7660" y="27052"/>
                </a:lnTo>
                <a:cubicBezTo>
                  <a:pt x="7690" y="27083"/>
                  <a:pt x="7721" y="27144"/>
                  <a:pt x="7690" y="27174"/>
                </a:cubicBezTo>
                <a:lnTo>
                  <a:pt x="7690" y="27204"/>
                </a:lnTo>
                <a:lnTo>
                  <a:pt x="7660" y="27235"/>
                </a:lnTo>
                <a:lnTo>
                  <a:pt x="7599" y="27235"/>
                </a:lnTo>
                <a:lnTo>
                  <a:pt x="7538" y="27265"/>
                </a:lnTo>
                <a:lnTo>
                  <a:pt x="7477" y="27265"/>
                </a:lnTo>
                <a:cubicBezTo>
                  <a:pt x="7447" y="27235"/>
                  <a:pt x="7447" y="27235"/>
                  <a:pt x="7447" y="27204"/>
                </a:cubicBezTo>
                <a:lnTo>
                  <a:pt x="7447" y="27113"/>
                </a:lnTo>
                <a:lnTo>
                  <a:pt x="7447" y="27083"/>
                </a:lnTo>
                <a:lnTo>
                  <a:pt x="7477" y="27022"/>
                </a:lnTo>
                <a:lnTo>
                  <a:pt x="7538" y="26992"/>
                </a:lnTo>
                <a:close/>
                <a:moveTo>
                  <a:pt x="10608" y="27326"/>
                </a:moveTo>
                <a:cubicBezTo>
                  <a:pt x="10639" y="27356"/>
                  <a:pt x="10639" y="27387"/>
                  <a:pt x="10669" y="27417"/>
                </a:cubicBezTo>
                <a:cubicBezTo>
                  <a:pt x="10669" y="27448"/>
                  <a:pt x="10669" y="27448"/>
                  <a:pt x="10669" y="27448"/>
                </a:cubicBezTo>
                <a:cubicBezTo>
                  <a:pt x="10669" y="27478"/>
                  <a:pt x="10669" y="27478"/>
                  <a:pt x="10669" y="27508"/>
                </a:cubicBezTo>
                <a:cubicBezTo>
                  <a:pt x="10669" y="27508"/>
                  <a:pt x="10669" y="27539"/>
                  <a:pt x="10639" y="27539"/>
                </a:cubicBezTo>
                <a:lnTo>
                  <a:pt x="10639" y="27599"/>
                </a:lnTo>
                <a:lnTo>
                  <a:pt x="10578" y="27599"/>
                </a:lnTo>
                <a:cubicBezTo>
                  <a:pt x="10559" y="27618"/>
                  <a:pt x="10541" y="27625"/>
                  <a:pt x="10522" y="27635"/>
                </a:cubicBezTo>
                <a:lnTo>
                  <a:pt x="10522" y="27635"/>
                </a:lnTo>
                <a:lnTo>
                  <a:pt x="10517" y="27630"/>
                </a:lnTo>
                <a:cubicBezTo>
                  <a:pt x="10487" y="27630"/>
                  <a:pt x="10456" y="27630"/>
                  <a:pt x="10456" y="27599"/>
                </a:cubicBezTo>
                <a:cubicBezTo>
                  <a:pt x="10426" y="27599"/>
                  <a:pt x="10426" y="27569"/>
                  <a:pt x="10426" y="27539"/>
                </a:cubicBezTo>
                <a:lnTo>
                  <a:pt x="10426" y="27508"/>
                </a:lnTo>
                <a:cubicBezTo>
                  <a:pt x="10395" y="27478"/>
                  <a:pt x="10395" y="27448"/>
                  <a:pt x="10426" y="27417"/>
                </a:cubicBezTo>
                <a:lnTo>
                  <a:pt x="10426" y="27387"/>
                </a:lnTo>
                <a:lnTo>
                  <a:pt x="10456" y="27387"/>
                </a:lnTo>
                <a:cubicBezTo>
                  <a:pt x="10456" y="27387"/>
                  <a:pt x="10456" y="27387"/>
                  <a:pt x="10456" y="27356"/>
                </a:cubicBezTo>
                <a:cubicBezTo>
                  <a:pt x="10456" y="27356"/>
                  <a:pt x="10487" y="27356"/>
                  <a:pt x="10517" y="27326"/>
                </a:cubicBezTo>
                <a:close/>
                <a:moveTo>
                  <a:pt x="10164" y="27436"/>
                </a:moveTo>
                <a:cubicBezTo>
                  <a:pt x="10238" y="27436"/>
                  <a:pt x="10312" y="27470"/>
                  <a:pt x="10335" y="27539"/>
                </a:cubicBezTo>
                <a:lnTo>
                  <a:pt x="10335" y="27599"/>
                </a:lnTo>
                <a:cubicBezTo>
                  <a:pt x="10335" y="27630"/>
                  <a:pt x="10304" y="27691"/>
                  <a:pt x="10274" y="27721"/>
                </a:cubicBezTo>
                <a:cubicBezTo>
                  <a:pt x="10274" y="27721"/>
                  <a:pt x="10243" y="27751"/>
                  <a:pt x="10213" y="27751"/>
                </a:cubicBezTo>
                <a:cubicBezTo>
                  <a:pt x="10198" y="27767"/>
                  <a:pt x="10183" y="27774"/>
                  <a:pt x="10167" y="27774"/>
                </a:cubicBezTo>
                <a:cubicBezTo>
                  <a:pt x="10152" y="27774"/>
                  <a:pt x="10137" y="27767"/>
                  <a:pt x="10122" y="27751"/>
                </a:cubicBezTo>
                <a:cubicBezTo>
                  <a:pt x="10091" y="27751"/>
                  <a:pt x="10031" y="27721"/>
                  <a:pt x="10000" y="27691"/>
                </a:cubicBezTo>
                <a:lnTo>
                  <a:pt x="10000" y="27660"/>
                </a:lnTo>
                <a:cubicBezTo>
                  <a:pt x="10000" y="27630"/>
                  <a:pt x="10000" y="27599"/>
                  <a:pt x="10031" y="27599"/>
                </a:cubicBezTo>
                <a:cubicBezTo>
                  <a:pt x="10031" y="27569"/>
                  <a:pt x="10031" y="27569"/>
                  <a:pt x="10031" y="27539"/>
                </a:cubicBezTo>
                <a:cubicBezTo>
                  <a:pt x="10031" y="27539"/>
                  <a:pt x="10031" y="27508"/>
                  <a:pt x="10031" y="27508"/>
                </a:cubicBezTo>
                <a:lnTo>
                  <a:pt x="10031" y="27478"/>
                </a:lnTo>
                <a:cubicBezTo>
                  <a:pt x="10061" y="27478"/>
                  <a:pt x="10091" y="27448"/>
                  <a:pt x="10091" y="27448"/>
                </a:cubicBezTo>
                <a:cubicBezTo>
                  <a:pt x="10114" y="27440"/>
                  <a:pt x="10139" y="27436"/>
                  <a:pt x="10164" y="27436"/>
                </a:cubicBezTo>
                <a:close/>
                <a:moveTo>
                  <a:pt x="9882" y="27800"/>
                </a:moveTo>
                <a:cubicBezTo>
                  <a:pt x="9891" y="27800"/>
                  <a:pt x="9900" y="27803"/>
                  <a:pt x="9909" y="27812"/>
                </a:cubicBezTo>
                <a:lnTo>
                  <a:pt x="9970" y="27812"/>
                </a:lnTo>
                <a:lnTo>
                  <a:pt x="10000" y="27873"/>
                </a:lnTo>
                <a:lnTo>
                  <a:pt x="10000" y="27903"/>
                </a:lnTo>
                <a:lnTo>
                  <a:pt x="9970" y="27934"/>
                </a:lnTo>
                <a:cubicBezTo>
                  <a:pt x="9970" y="27964"/>
                  <a:pt x="9939" y="27964"/>
                  <a:pt x="9909" y="27964"/>
                </a:cubicBezTo>
                <a:cubicBezTo>
                  <a:pt x="9879" y="27964"/>
                  <a:pt x="9848" y="27934"/>
                  <a:pt x="9848" y="27903"/>
                </a:cubicBezTo>
                <a:lnTo>
                  <a:pt x="9818" y="27873"/>
                </a:lnTo>
                <a:lnTo>
                  <a:pt x="9818" y="27843"/>
                </a:lnTo>
                <a:cubicBezTo>
                  <a:pt x="9839" y="27821"/>
                  <a:pt x="9861" y="27800"/>
                  <a:pt x="9882" y="27800"/>
                </a:cubicBezTo>
                <a:close/>
                <a:moveTo>
                  <a:pt x="10912" y="27873"/>
                </a:moveTo>
                <a:lnTo>
                  <a:pt x="10973" y="27903"/>
                </a:lnTo>
                <a:lnTo>
                  <a:pt x="10973" y="27964"/>
                </a:lnTo>
                <a:lnTo>
                  <a:pt x="10942" y="28055"/>
                </a:lnTo>
                <a:cubicBezTo>
                  <a:pt x="10942" y="28086"/>
                  <a:pt x="10912" y="28116"/>
                  <a:pt x="10912" y="28147"/>
                </a:cubicBezTo>
                <a:lnTo>
                  <a:pt x="10882" y="28177"/>
                </a:lnTo>
                <a:lnTo>
                  <a:pt x="10790" y="28177"/>
                </a:lnTo>
                <a:lnTo>
                  <a:pt x="10790" y="28147"/>
                </a:lnTo>
                <a:cubicBezTo>
                  <a:pt x="10760" y="28147"/>
                  <a:pt x="10730" y="28116"/>
                  <a:pt x="10730" y="28086"/>
                </a:cubicBezTo>
                <a:lnTo>
                  <a:pt x="10730" y="28025"/>
                </a:lnTo>
                <a:lnTo>
                  <a:pt x="10730" y="27964"/>
                </a:lnTo>
                <a:lnTo>
                  <a:pt x="10760" y="27934"/>
                </a:lnTo>
                <a:cubicBezTo>
                  <a:pt x="10790" y="27903"/>
                  <a:pt x="10821" y="27873"/>
                  <a:pt x="10851" y="27873"/>
                </a:cubicBezTo>
                <a:close/>
                <a:moveTo>
                  <a:pt x="14590" y="27964"/>
                </a:moveTo>
                <a:lnTo>
                  <a:pt x="14590" y="28025"/>
                </a:lnTo>
                <a:lnTo>
                  <a:pt x="14590" y="28055"/>
                </a:lnTo>
                <a:lnTo>
                  <a:pt x="14590" y="28086"/>
                </a:lnTo>
                <a:lnTo>
                  <a:pt x="14560" y="28177"/>
                </a:lnTo>
                <a:lnTo>
                  <a:pt x="14529" y="28177"/>
                </a:lnTo>
                <a:cubicBezTo>
                  <a:pt x="14499" y="28147"/>
                  <a:pt x="14468" y="28147"/>
                  <a:pt x="14468" y="28116"/>
                </a:cubicBezTo>
                <a:cubicBezTo>
                  <a:pt x="14438" y="28086"/>
                  <a:pt x="14438" y="28055"/>
                  <a:pt x="14468" y="28025"/>
                </a:cubicBezTo>
                <a:lnTo>
                  <a:pt x="14468" y="27995"/>
                </a:lnTo>
                <a:lnTo>
                  <a:pt x="14499" y="27964"/>
                </a:lnTo>
                <a:close/>
                <a:moveTo>
                  <a:pt x="10745" y="28245"/>
                </a:moveTo>
                <a:cubicBezTo>
                  <a:pt x="10760" y="28245"/>
                  <a:pt x="10775" y="28253"/>
                  <a:pt x="10790" y="28268"/>
                </a:cubicBezTo>
                <a:lnTo>
                  <a:pt x="10821" y="28299"/>
                </a:lnTo>
                <a:lnTo>
                  <a:pt x="10851" y="28359"/>
                </a:lnTo>
                <a:lnTo>
                  <a:pt x="10821" y="28420"/>
                </a:lnTo>
                <a:cubicBezTo>
                  <a:pt x="10821" y="28451"/>
                  <a:pt x="10790" y="28481"/>
                  <a:pt x="10760" y="28511"/>
                </a:cubicBezTo>
                <a:lnTo>
                  <a:pt x="10608" y="28511"/>
                </a:lnTo>
                <a:lnTo>
                  <a:pt x="10608" y="28451"/>
                </a:lnTo>
                <a:lnTo>
                  <a:pt x="10578" y="28359"/>
                </a:lnTo>
                <a:cubicBezTo>
                  <a:pt x="10608" y="28329"/>
                  <a:pt x="10608" y="28329"/>
                  <a:pt x="10608" y="28299"/>
                </a:cubicBezTo>
                <a:cubicBezTo>
                  <a:pt x="10608" y="28299"/>
                  <a:pt x="10608" y="28299"/>
                  <a:pt x="10608" y="28268"/>
                </a:cubicBezTo>
                <a:lnTo>
                  <a:pt x="10699" y="28268"/>
                </a:lnTo>
                <a:cubicBezTo>
                  <a:pt x="10715" y="28253"/>
                  <a:pt x="10730" y="28245"/>
                  <a:pt x="10745" y="28245"/>
                </a:cubicBezTo>
                <a:close/>
                <a:moveTo>
                  <a:pt x="11539" y="28337"/>
                </a:moveTo>
                <a:cubicBezTo>
                  <a:pt x="11558" y="28337"/>
                  <a:pt x="11581" y="28344"/>
                  <a:pt x="11611" y="28359"/>
                </a:cubicBezTo>
                <a:lnTo>
                  <a:pt x="11642" y="28359"/>
                </a:lnTo>
                <a:lnTo>
                  <a:pt x="11642" y="28390"/>
                </a:lnTo>
                <a:cubicBezTo>
                  <a:pt x="11642" y="28390"/>
                  <a:pt x="11672" y="28420"/>
                  <a:pt x="11672" y="28420"/>
                </a:cubicBezTo>
                <a:cubicBezTo>
                  <a:pt x="11672" y="28451"/>
                  <a:pt x="11672" y="28451"/>
                  <a:pt x="11672" y="28451"/>
                </a:cubicBezTo>
                <a:cubicBezTo>
                  <a:pt x="11672" y="28481"/>
                  <a:pt x="11672" y="28481"/>
                  <a:pt x="11672" y="28511"/>
                </a:cubicBezTo>
                <a:lnTo>
                  <a:pt x="11672" y="28542"/>
                </a:lnTo>
                <a:cubicBezTo>
                  <a:pt x="11672" y="28572"/>
                  <a:pt x="11642" y="28572"/>
                  <a:pt x="11642" y="28572"/>
                </a:cubicBezTo>
                <a:cubicBezTo>
                  <a:pt x="11606" y="28625"/>
                  <a:pt x="11550" y="28658"/>
                  <a:pt x="11492" y="28658"/>
                </a:cubicBezTo>
                <a:cubicBezTo>
                  <a:pt x="11450" y="28658"/>
                  <a:pt x="11406" y="28641"/>
                  <a:pt x="11368" y="28603"/>
                </a:cubicBezTo>
                <a:cubicBezTo>
                  <a:pt x="11338" y="28542"/>
                  <a:pt x="11338" y="28481"/>
                  <a:pt x="11368" y="28451"/>
                </a:cubicBezTo>
                <a:cubicBezTo>
                  <a:pt x="11368" y="28420"/>
                  <a:pt x="11368" y="28420"/>
                  <a:pt x="11398" y="28390"/>
                </a:cubicBezTo>
                <a:cubicBezTo>
                  <a:pt x="11398" y="28359"/>
                  <a:pt x="11429" y="28359"/>
                  <a:pt x="11490" y="28359"/>
                </a:cubicBezTo>
                <a:cubicBezTo>
                  <a:pt x="11505" y="28344"/>
                  <a:pt x="11520" y="28337"/>
                  <a:pt x="11539" y="28337"/>
                </a:cubicBezTo>
                <a:close/>
                <a:moveTo>
                  <a:pt x="15350" y="28511"/>
                </a:moveTo>
                <a:cubicBezTo>
                  <a:pt x="15380" y="28542"/>
                  <a:pt x="15380" y="28572"/>
                  <a:pt x="15380" y="28633"/>
                </a:cubicBezTo>
                <a:lnTo>
                  <a:pt x="15350" y="28663"/>
                </a:lnTo>
                <a:lnTo>
                  <a:pt x="15259" y="28663"/>
                </a:lnTo>
                <a:lnTo>
                  <a:pt x="15228" y="28603"/>
                </a:lnTo>
                <a:lnTo>
                  <a:pt x="15228" y="28511"/>
                </a:lnTo>
                <a:close/>
                <a:moveTo>
                  <a:pt x="11368" y="28764"/>
                </a:moveTo>
                <a:cubicBezTo>
                  <a:pt x="11358" y="28768"/>
                  <a:pt x="11348" y="28775"/>
                  <a:pt x="11338" y="28785"/>
                </a:cubicBezTo>
                <a:lnTo>
                  <a:pt x="11368" y="28785"/>
                </a:lnTo>
                <a:lnTo>
                  <a:pt x="11368" y="28764"/>
                </a:lnTo>
                <a:close/>
                <a:moveTo>
                  <a:pt x="11277" y="28603"/>
                </a:moveTo>
                <a:cubicBezTo>
                  <a:pt x="11307" y="28633"/>
                  <a:pt x="11307" y="28633"/>
                  <a:pt x="11338" y="28663"/>
                </a:cubicBezTo>
                <a:lnTo>
                  <a:pt x="11338" y="28694"/>
                </a:lnTo>
                <a:cubicBezTo>
                  <a:pt x="11338" y="28694"/>
                  <a:pt x="11368" y="28724"/>
                  <a:pt x="11368" y="28755"/>
                </a:cubicBezTo>
                <a:lnTo>
                  <a:pt x="11368" y="28764"/>
                </a:lnTo>
                <a:lnTo>
                  <a:pt x="11368" y="28764"/>
                </a:lnTo>
                <a:cubicBezTo>
                  <a:pt x="11388" y="28755"/>
                  <a:pt x="11409" y="28755"/>
                  <a:pt x="11429" y="28755"/>
                </a:cubicBezTo>
                <a:lnTo>
                  <a:pt x="11429" y="28785"/>
                </a:lnTo>
                <a:cubicBezTo>
                  <a:pt x="11429" y="28785"/>
                  <a:pt x="11459" y="28815"/>
                  <a:pt x="11429" y="28846"/>
                </a:cubicBezTo>
                <a:lnTo>
                  <a:pt x="11429" y="28907"/>
                </a:lnTo>
                <a:cubicBezTo>
                  <a:pt x="11414" y="28922"/>
                  <a:pt x="11391" y="28929"/>
                  <a:pt x="11368" y="28929"/>
                </a:cubicBezTo>
                <a:cubicBezTo>
                  <a:pt x="11345" y="28929"/>
                  <a:pt x="11322" y="28922"/>
                  <a:pt x="11307" y="28907"/>
                </a:cubicBezTo>
                <a:lnTo>
                  <a:pt x="11277" y="28876"/>
                </a:lnTo>
                <a:lnTo>
                  <a:pt x="11216" y="28937"/>
                </a:lnTo>
                <a:lnTo>
                  <a:pt x="11186" y="28937"/>
                </a:lnTo>
                <a:cubicBezTo>
                  <a:pt x="11155" y="28907"/>
                  <a:pt x="11125" y="28907"/>
                  <a:pt x="11094" y="28907"/>
                </a:cubicBezTo>
                <a:cubicBezTo>
                  <a:pt x="11094" y="28876"/>
                  <a:pt x="11094" y="28876"/>
                  <a:pt x="11094" y="28876"/>
                </a:cubicBezTo>
                <a:cubicBezTo>
                  <a:pt x="11094" y="28846"/>
                  <a:pt x="11094" y="28846"/>
                  <a:pt x="11094" y="28846"/>
                </a:cubicBezTo>
                <a:cubicBezTo>
                  <a:pt x="11094" y="28815"/>
                  <a:pt x="11094" y="28785"/>
                  <a:pt x="11094" y="28785"/>
                </a:cubicBezTo>
                <a:lnTo>
                  <a:pt x="11094" y="28724"/>
                </a:lnTo>
                <a:cubicBezTo>
                  <a:pt x="11125" y="28663"/>
                  <a:pt x="11155" y="28633"/>
                  <a:pt x="11186" y="28603"/>
                </a:cubicBezTo>
                <a:close/>
                <a:moveTo>
                  <a:pt x="8906" y="28755"/>
                </a:moveTo>
                <a:lnTo>
                  <a:pt x="8967" y="28785"/>
                </a:lnTo>
                <a:cubicBezTo>
                  <a:pt x="8967" y="28815"/>
                  <a:pt x="8967" y="28815"/>
                  <a:pt x="8967" y="28846"/>
                </a:cubicBezTo>
                <a:cubicBezTo>
                  <a:pt x="8967" y="28876"/>
                  <a:pt x="8967" y="28907"/>
                  <a:pt x="8936" y="28937"/>
                </a:cubicBezTo>
                <a:lnTo>
                  <a:pt x="9028" y="28967"/>
                </a:lnTo>
                <a:lnTo>
                  <a:pt x="8997" y="28998"/>
                </a:lnTo>
                <a:lnTo>
                  <a:pt x="8845" y="28998"/>
                </a:lnTo>
                <a:lnTo>
                  <a:pt x="8754" y="28907"/>
                </a:lnTo>
                <a:lnTo>
                  <a:pt x="8754" y="28846"/>
                </a:lnTo>
                <a:lnTo>
                  <a:pt x="8784" y="28846"/>
                </a:lnTo>
                <a:lnTo>
                  <a:pt x="8784" y="28785"/>
                </a:lnTo>
                <a:cubicBezTo>
                  <a:pt x="8815" y="28785"/>
                  <a:pt x="8815" y="28755"/>
                  <a:pt x="8845" y="28755"/>
                </a:cubicBezTo>
                <a:close/>
                <a:moveTo>
                  <a:pt x="8013" y="28735"/>
                </a:moveTo>
                <a:cubicBezTo>
                  <a:pt x="8039" y="28735"/>
                  <a:pt x="8067" y="28749"/>
                  <a:pt x="8085" y="28785"/>
                </a:cubicBezTo>
                <a:cubicBezTo>
                  <a:pt x="8116" y="28785"/>
                  <a:pt x="8146" y="28815"/>
                  <a:pt x="8116" y="28846"/>
                </a:cubicBezTo>
                <a:lnTo>
                  <a:pt x="8116" y="28876"/>
                </a:lnTo>
                <a:cubicBezTo>
                  <a:pt x="8116" y="28907"/>
                  <a:pt x="8116" y="28907"/>
                  <a:pt x="8116" y="28937"/>
                </a:cubicBezTo>
                <a:lnTo>
                  <a:pt x="8116" y="28967"/>
                </a:lnTo>
                <a:lnTo>
                  <a:pt x="8085" y="28998"/>
                </a:lnTo>
                <a:lnTo>
                  <a:pt x="8024" y="28998"/>
                </a:lnTo>
                <a:cubicBezTo>
                  <a:pt x="8016" y="29007"/>
                  <a:pt x="8004" y="29010"/>
                  <a:pt x="7991" y="29010"/>
                </a:cubicBezTo>
                <a:cubicBezTo>
                  <a:pt x="7961" y="29010"/>
                  <a:pt x="7924" y="28989"/>
                  <a:pt x="7903" y="28967"/>
                </a:cubicBezTo>
                <a:lnTo>
                  <a:pt x="7842" y="28967"/>
                </a:lnTo>
                <a:cubicBezTo>
                  <a:pt x="7842" y="28937"/>
                  <a:pt x="7842" y="28907"/>
                  <a:pt x="7842" y="28907"/>
                </a:cubicBezTo>
                <a:cubicBezTo>
                  <a:pt x="7842" y="28876"/>
                  <a:pt x="7842" y="28876"/>
                  <a:pt x="7842" y="28846"/>
                </a:cubicBezTo>
                <a:cubicBezTo>
                  <a:pt x="7812" y="28846"/>
                  <a:pt x="7812" y="28846"/>
                  <a:pt x="7842" y="28815"/>
                </a:cubicBezTo>
                <a:lnTo>
                  <a:pt x="7842" y="28785"/>
                </a:lnTo>
                <a:lnTo>
                  <a:pt x="7873" y="28755"/>
                </a:lnTo>
                <a:lnTo>
                  <a:pt x="7964" y="28755"/>
                </a:lnTo>
                <a:cubicBezTo>
                  <a:pt x="7976" y="28742"/>
                  <a:pt x="7994" y="28735"/>
                  <a:pt x="8013" y="28735"/>
                </a:cubicBezTo>
                <a:close/>
                <a:moveTo>
                  <a:pt x="12234" y="28975"/>
                </a:moveTo>
                <a:cubicBezTo>
                  <a:pt x="12249" y="28975"/>
                  <a:pt x="12265" y="28982"/>
                  <a:pt x="12280" y="28998"/>
                </a:cubicBezTo>
                <a:lnTo>
                  <a:pt x="12280" y="29089"/>
                </a:lnTo>
                <a:cubicBezTo>
                  <a:pt x="12280" y="29124"/>
                  <a:pt x="12259" y="29139"/>
                  <a:pt x="12230" y="29139"/>
                </a:cubicBezTo>
                <a:cubicBezTo>
                  <a:pt x="12209" y="29139"/>
                  <a:pt x="12183" y="29132"/>
                  <a:pt x="12158" y="29119"/>
                </a:cubicBezTo>
                <a:lnTo>
                  <a:pt x="12128" y="29089"/>
                </a:lnTo>
                <a:lnTo>
                  <a:pt x="12128" y="29058"/>
                </a:lnTo>
                <a:cubicBezTo>
                  <a:pt x="12158" y="29028"/>
                  <a:pt x="12158" y="28998"/>
                  <a:pt x="12189" y="28998"/>
                </a:cubicBezTo>
                <a:cubicBezTo>
                  <a:pt x="12204" y="28982"/>
                  <a:pt x="12219" y="28975"/>
                  <a:pt x="12234" y="28975"/>
                </a:cubicBezTo>
                <a:close/>
                <a:moveTo>
                  <a:pt x="15502" y="29119"/>
                </a:moveTo>
                <a:cubicBezTo>
                  <a:pt x="15563" y="29119"/>
                  <a:pt x="15563" y="29150"/>
                  <a:pt x="15563" y="29210"/>
                </a:cubicBezTo>
                <a:cubicBezTo>
                  <a:pt x="15593" y="29210"/>
                  <a:pt x="15593" y="29241"/>
                  <a:pt x="15593" y="29241"/>
                </a:cubicBezTo>
                <a:lnTo>
                  <a:pt x="15593" y="29271"/>
                </a:lnTo>
                <a:lnTo>
                  <a:pt x="15593" y="29332"/>
                </a:lnTo>
                <a:lnTo>
                  <a:pt x="15563" y="29332"/>
                </a:lnTo>
                <a:cubicBezTo>
                  <a:pt x="15545" y="29341"/>
                  <a:pt x="15524" y="29345"/>
                  <a:pt x="15503" y="29345"/>
                </a:cubicBezTo>
                <a:cubicBezTo>
                  <a:pt x="15451" y="29345"/>
                  <a:pt x="15393" y="29323"/>
                  <a:pt x="15350" y="29302"/>
                </a:cubicBezTo>
                <a:lnTo>
                  <a:pt x="15350" y="29210"/>
                </a:lnTo>
                <a:cubicBezTo>
                  <a:pt x="15380" y="29180"/>
                  <a:pt x="15411" y="29150"/>
                  <a:pt x="15411" y="29150"/>
                </a:cubicBezTo>
                <a:lnTo>
                  <a:pt x="15441" y="29119"/>
                </a:lnTo>
                <a:close/>
                <a:moveTo>
                  <a:pt x="12812" y="29248"/>
                </a:moveTo>
                <a:cubicBezTo>
                  <a:pt x="12827" y="29248"/>
                  <a:pt x="12842" y="29256"/>
                  <a:pt x="12857" y="29271"/>
                </a:cubicBezTo>
                <a:lnTo>
                  <a:pt x="12888" y="29271"/>
                </a:lnTo>
                <a:cubicBezTo>
                  <a:pt x="12918" y="29271"/>
                  <a:pt x="12949" y="29302"/>
                  <a:pt x="12949" y="29332"/>
                </a:cubicBezTo>
                <a:lnTo>
                  <a:pt x="12949" y="29362"/>
                </a:lnTo>
                <a:cubicBezTo>
                  <a:pt x="12918" y="29393"/>
                  <a:pt x="12888" y="29423"/>
                  <a:pt x="12857" y="29423"/>
                </a:cubicBezTo>
                <a:lnTo>
                  <a:pt x="12827" y="29454"/>
                </a:lnTo>
                <a:lnTo>
                  <a:pt x="12766" y="29454"/>
                </a:lnTo>
                <a:cubicBezTo>
                  <a:pt x="12736" y="29423"/>
                  <a:pt x="12736" y="29393"/>
                  <a:pt x="12736" y="29362"/>
                </a:cubicBezTo>
                <a:lnTo>
                  <a:pt x="12766" y="29302"/>
                </a:lnTo>
                <a:cubicBezTo>
                  <a:pt x="12766" y="29302"/>
                  <a:pt x="12766" y="29271"/>
                  <a:pt x="12766" y="29271"/>
                </a:cubicBezTo>
                <a:cubicBezTo>
                  <a:pt x="12781" y="29256"/>
                  <a:pt x="12797" y="29248"/>
                  <a:pt x="12812" y="29248"/>
                </a:cubicBezTo>
                <a:close/>
                <a:moveTo>
                  <a:pt x="10426" y="29818"/>
                </a:moveTo>
                <a:lnTo>
                  <a:pt x="10456" y="29849"/>
                </a:lnTo>
                <a:cubicBezTo>
                  <a:pt x="10487" y="29879"/>
                  <a:pt x="10487" y="29910"/>
                  <a:pt x="10487" y="29910"/>
                </a:cubicBezTo>
                <a:cubicBezTo>
                  <a:pt x="10487" y="29940"/>
                  <a:pt x="10487" y="29970"/>
                  <a:pt x="10487" y="29970"/>
                </a:cubicBezTo>
                <a:lnTo>
                  <a:pt x="10487" y="30001"/>
                </a:lnTo>
                <a:cubicBezTo>
                  <a:pt x="10487" y="30031"/>
                  <a:pt x="10456" y="30062"/>
                  <a:pt x="10456" y="30062"/>
                </a:cubicBezTo>
                <a:lnTo>
                  <a:pt x="10426" y="30092"/>
                </a:lnTo>
                <a:lnTo>
                  <a:pt x="10395" y="30122"/>
                </a:lnTo>
                <a:cubicBezTo>
                  <a:pt x="10380" y="30138"/>
                  <a:pt x="10357" y="30145"/>
                  <a:pt x="10335" y="30145"/>
                </a:cubicBezTo>
                <a:cubicBezTo>
                  <a:pt x="10312" y="30145"/>
                  <a:pt x="10289" y="30138"/>
                  <a:pt x="10274" y="30122"/>
                </a:cubicBezTo>
                <a:cubicBezTo>
                  <a:pt x="10213" y="30122"/>
                  <a:pt x="10183" y="30092"/>
                  <a:pt x="10152" y="30031"/>
                </a:cubicBezTo>
                <a:cubicBezTo>
                  <a:pt x="10152" y="30001"/>
                  <a:pt x="10152" y="30001"/>
                  <a:pt x="10152" y="29970"/>
                </a:cubicBezTo>
                <a:lnTo>
                  <a:pt x="10152" y="29940"/>
                </a:lnTo>
                <a:lnTo>
                  <a:pt x="10152" y="29910"/>
                </a:lnTo>
                <a:lnTo>
                  <a:pt x="10183" y="29879"/>
                </a:lnTo>
                <a:cubicBezTo>
                  <a:pt x="10213" y="29849"/>
                  <a:pt x="10243" y="29818"/>
                  <a:pt x="10304" y="29818"/>
                </a:cubicBezTo>
                <a:close/>
                <a:moveTo>
                  <a:pt x="11140" y="30130"/>
                </a:moveTo>
                <a:cubicBezTo>
                  <a:pt x="11155" y="30130"/>
                  <a:pt x="11170" y="30138"/>
                  <a:pt x="11186" y="30153"/>
                </a:cubicBezTo>
                <a:lnTo>
                  <a:pt x="11186" y="30214"/>
                </a:lnTo>
                <a:lnTo>
                  <a:pt x="11186" y="30244"/>
                </a:lnTo>
                <a:lnTo>
                  <a:pt x="11186" y="30274"/>
                </a:lnTo>
                <a:cubicBezTo>
                  <a:pt x="11155" y="30305"/>
                  <a:pt x="11155" y="30305"/>
                  <a:pt x="11125" y="30305"/>
                </a:cubicBezTo>
                <a:lnTo>
                  <a:pt x="11094" y="30305"/>
                </a:lnTo>
                <a:cubicBezTo>
                  <a:pt x="11034" y="30274"/>
                  <a:pt x="11003" y="30183"/>
                  <a:pt x="11064" y="30153"/>
                </a:cubicBezTo>
                <a:lnTo>
                  <a:pt x="11094" y="30153"/>
                </a:lnTo>
                <a:cubicBezTo>
                  <a:pt x="11110" y="30138"/>
                  <a:pt x="11125" y="30130"/>
                  <a:pt x="11140" y="30130"/>
                </a:cubicBezTo>
                <a:close/>
                <a:moveTo>
                  <a:pt x="8845" y="30153"/>
                </a:moveTo>
                <a:lnTo>
                  <a:pt x="8906" y="30183"/>
                </a:lnTo>
                <a:cubicBezTo>
                  <a:pt x="8906" y="30214"/>
                  <a:pt x="8906" y="30214"/>
                  <a:pt x="8906" y="30214"/>
                </a:cubicBezTo>
                <a:lnTo>
                  <a:pt x="8936" y="30274"/>
                </a:lnTo>
                <a:lnTo>
                  <a:pt x="8936" y="30335"/>
                </a:lnTo>
                <a:cubicBezTo>
                  <a:pt x="8919" y="30344"/>
                  <a:pt x="8903" y="30348"/>
                  <a:pt x="8890" y="30348"/>
                </a:cubicBezTo>
                <a:cubicBezTo>
                  <a:pt x="8858" y="30348"/>
                  <a:pt x="8836" y="30326"/>
                  <a:pt x="8815" y="30305"/>
                </a:cubicBezTo>
                <a:cubicBezTo>
                  <a:pt x="8784" y="30274"/>
                  <a:pt x="8784" y="30214"/>
                  <a:pt x="8815" y="30183"/>
                </a:cubicBezTo>
                <a:lnTo>
                  <a:pt x="8845" y="30153"/>
                </a:lnTo>
                <a:close/>
                <a:moveTo>
                  <a:pt x="9119" y="30221"/>
                </a:moveTo>
                <a:cubicBezTo>
                  <a:pt x="9142" y="30221"/>
                  <a:pt x="9164" y="30229"/>
                  <a:pt x="9180" y="30244"/>
                </a:cubicBezTo>
                <a:lnTo>
                  <a:pt x="9210" y="30305"/>
                </a:lnTo>
                <a:lnTo>
                  <a:pt x="9210" y="30335"/>
                </a:lnTo>
                <a:lnTo>
                  <a:pt x="9210" y="30365"/>
                </a:lnTo>
                <a:cubicBezTo>
                  <a:pt x="9210" y="30396"/>
                  <a:pt x="9180" y="30426"/>
                  <a:pt x="9149" y="30426"/>
                </a:cubicBezTo>
                <a:lnTo>
                  <a:pt x="9119" y="30457"/>
                </a:lnTo>
                <a:lnTo>
                  <a:pt x="9119" y="30487"/>
                </a:lnTo>
                <a:cubicBezTo>
                  <a:pt x="9119" y="30487"/>
                  <a:pt x="9088" y="30517"/>
                  <a:pt x="9088" y="30517"/>
                </a:cubicBezTo>
                <a:lnTo>
                  <a:pt x="8997" y="30517"/>
                </a:lnTo>
                <a:lnTo>
                  <a:pt x="8967" y="30457"/>
                </a:lnTo>
                <a:lnTo>
                  <a:pt x="8967" y="30426"/>
                </a:lnTo>
                <a:lnTo>
                  <a:pt x="8967" y="30396"/>
                </a:lnTo>
                <a:cubicBezTo>
                  <a:pt x="8967" y="30365"/>
                  <a:pt x="8967" y="30365"/>
                  <a:pt x="8967" y="30365"/>
                </a:cubicBezTo>
                <a:lnTo>
                  <a:pt x="8967" y="30335"/>
                </a:lnTo>
                <a:lnTo>
                  <a:pt x="9028" y="30244"/>
                </a:lnTo>
                <a:lnTo>
                  <a:pt x="9058" y="30244"/>
                </a:lnTo>
                <a:cubicBezTo>
                  <a:pt x="9073" y="30229"/>
                  <a:pt x="9096" y="30221"/>
                  <a:pt x="9119" y="30221"/>
                </a:cubicBezTo>
                <a:close/>
                <a:moveTo>
                  <a:pt x="13222" y="30426"/>
                </a:moveTo>
                <a:cubicBezTo>
                  <a:pt x="13253" y="30457"/>
                  <a:pt x="13253" y="30487"/>
                  <a:pt x="13222" y="30517"/>
                </a:cubicBezTo>
                <a:lnTo>
                  <a:pt x="13283" y="30578"/>
                </a:lnTo>
                <a:lnTo>
                  <a:pt x="13283" y="30639"/>
                </a:lnTo>
                <a:lnTo>
                  <a:pt x="13222" y="30639"/>
                </a:lnTo>
                <a:lnTo>
                  <a:pt x="13192" y="30700"/>
                </a:lnTo>
                <a:lnTo>
                  <a:pt x="13131" y="30700"/>
                </a:lnTo>
                <a:lnTo>
                  <a:pt x="13070" y="30639"/>
                </a:lnTo>
                <a:lnTo>
                  <a:pt x="13070" y="30609"/>
                </a:lnTo>
                <a:cubicBezTo>
                  <a:pt x="13070" y="30609"/>
                  <a:pt x="13040" y="30578"/>
                  <a:pt x="13040" y="30578"/>
                </a:cubicBezTo>
                <a:cubicBezTo>
                  <a:pt x="13040" y="30517"/>
                  <a:pt x="13040" y="30487"/>
                  <a:pt x="13070" y="30426"/>
                </a:cubicBezTo>
                <a:close/>
                <a:moveTo>
                  <a:pt x="9939" y="31186"/>
                </a:moveTo>
                <a:lnTo>
                  <a:pt x="9970" y="31217"/>
                </a:lnTo>
                <a:cubicBezTo>
                  <a:pt x="10000" y="31247"/>
                  <a:pt x="10000" y="31277"/>
                  <a:pt x="9970" y="31338"/>
                </a:cubicBezTo>
                <a:lnTo>
                  <a:pt x="9970" y="31369"/>
                </a:lnTo>
                <a:lnTo>
                  <a:pt x="9939" y="31369"/>
                </a:lnTo>
                <a:cubicBezTo>
                  <a:pt x="9879" y="31369"/>
                  <a:pt x="9818" y="31338"/>
                  <a:pt x="9818" y="31277"/>
                </a:cubicBezTo>
                <a:cubicBezTo>
                  <a:pt x="9787" y="31247"/>
                  <a:pt x="9787" y="31217"/>
                  <a:pt x="9818" y="31186"/>
                </a:cubicBezTo>
                <a:close/>
                <a:moveTo>
                  <a:pt x="8602" y="31703"/>
                </a:moveTo>
                <a:cubicBezTo>
                  <a:pt x="8602" y="31703"/>
                  <a:pt x="8632" y="31703"/>
                  <a:pt x="8632" y="31733"/>
                </a:cubicBezTo>
                <a:lnTo>
                  <a:pt x="8632" y="31764"/>
                </a:lnTo>
                <a:cubicBezTo>
                  <a:pt x="8663" y="31794"/>
                  <a:pt x="8663" y="31824"/>
                  <a:pt x="8632" y="31855"/>
                </a:cubicBezTo>
                <a:lnTo>
                  <a:pt x="8602" y="31855"/>
                </a:lnTo>
                <a:lnTo>
                  <a:pt x="8602" y="31916"/>
                </a:lnTo>
                <a:lnTo>
                  <a:pt x="8572" y="31916"/>
                </a:lnTo>
                <a:cubicBezTo>
                  <a:pt x="8563" y="31925"/>
                  <a:pt x="8554" y="31928"/>
                  <a:pt x="8545" y="31928"/>
                </a:cubicBezTo>
                <a:cubicBezTo>
                  <a:pt x="8523" y="31928"/>
                  <a:pt x="8502" y="31907"/>
                  <a:pt x="8480" y="31885"/>
                </a:cubicBezTo>
                <a:lnTo>
                  <a:pt x="8450" y="31855"/>
                </a:lnTo>
                <a:lnTo>
                  <a:pt x="8450" y="31794"/>
                </a:lnTo>
                <a:lnTo>
                  <a:pt x="8480" y="31764"/>
                </a:lnTo>
                <a:lnTo>
                  <a:pt x="8480" y="31733"/>
                </a:lnTo>
                <a:cubicBezTo>
                  <a:pt x="8511" y="31703"/>
                  <a:pt x="8511" y="31703"/>
                  <a:pt x="8541" y="31703"/>
                </a:cubicBezTo>
                <a:close/>
                <a:moveTo>
                  <a:pt x="12067" y="31885"/>
                </a:moveTo>
                <a:cubicBezTo>
                  <a:pt x="12098" y="31916"/>
                  <a:pt x="12098" y="31946"/>
                  <a:pt x="12098" y="31976"/>
                </a:cubicBezTo>
                <a:lnTo>
                  <a:pt x="12098" y="32007"/>
                </a:lnTo>
                <a:cubicBezTo>
                  <a:pt x="12098" y="32007"/>
                  <a:pt x="12067" y="32037"/>
                  <a:pt x="12067" y="32037"/>
                </a:cubicBezTo>
                <a:lnTo>
                  <a:pt x="12067" y="32068"/>
                </a:lnTo>
                <a:lnTo>
                  <a:pt x="11976" y="32068"/>
                </a:lnTo>
                <a:cubicBezTo>
                  <a:pt x="11946" y="32068"/>
                  <a:pt x="11915" y="32068"/>
                  <a:pt x="11885" y="32037"/>
                </a:cubicBezTo>
                <a:cubicBezTo>
                  <a:pt x="11885" y="32012"/>
                  <a:pt x="11865" y="32008"/>
                  <a:pt x="11857" y="31991"/>
                </a:cubicBezTo>
                <a:lnTo>
                  <a:pt x="11857" y="31991"/>
                </a:lnTo>
                <a:cubicBezTo>
                  <a:pt x="11865" y="31966"/>
                  <a:pt x="11890" y="31941"/>
                  <a:pt x="11915" y="31916"/>
                </a:cubicBezTo>
                <a:lnTo>
                  <a:pt x="11946" y="31885"/>
                </a:lnTo>
                <a:close/>
                <a:moveTo>
                  <a:pt x="14681" y="32128"/>
                </a:moveTo>
                <a:lnTo>
                  <a:pt x="14742" y="32159"/>
                </a:lnTo>
                <a:cubicBezTo>
                  <a:pt x="14757" y="32144"/>
                  <a:pt x="14772" y="32136"/>
                  <a:pt x="14784" y="32136"/>
                </a:cubicBezTo>
                <a:cubicBezTo>
                  <a:pt x="14795" y="32136"/>
                  <a:pt x="14803" y="32144"/>
                  <a:pt x="14803" y="32159"/>
                </a:cubicBezTo>
                <a:lnTo>
                  <a:pt x="14833" y="32159"/>
                </a:lnTo>
                <a:cubicBezTo>
                  <a:pt x="14833" y="32189"/>
                  <a:pt x="14833" y="32220"/>
                  <a:pt x="14833" y="32220"/>
                </a:cubicBezTo>
                <a:lnTo>
                  <a:pt x="14833" y="32311"/>
                </a:lnTo>
                <a:cubicBezTo>
                  <a:pt x="14833" y="32311"/>
                  <a:pt x="14803" y="32311"/>
                  <a:pt x="14803" y="32341"/>
                </a:cubicBezTo>
                <a:lnTo>
                  <a:pt x="14681" y="32341"/>
                </a:lnTo>
                <a:cubicBezTo>
                  <a:pt x="14620" y="32311"/>
                  <a:pt x="14620" y="32280"/>
                  <a:pt x="14620" y="32280"/>
                </a:cubicBezTo>
                <a:lnTo>
                  <a:pt x="14620" y="32189"/>
                </a:lnTo>
                <a:cubicBezTo>
                  <a:pt x="14620" y="32159"/>
                  <a:pt x="14620" y="32159"/>
                  <a:pt x="14651" y="32159"/>
                </a:cubicBezTo>
                <a:lnTo>
                  <a:pt x="14681" y="32128"/>
                </a:lnTo>
                <a:close/>
                <a:moveTo>
                  <a:pt x="7812" y="32358"/>
                </a:moveTo>
                <a:cubicBezTo>
                  <a:pt x="7832" y="32358"/>
                  <a:pt x="7852" y="32372"/>
                  <a:pt x="7873" y="32372"/>
                </a:cubicBezTo>
                <a:lnTo>
                  <a:pt x="7873" y="32463"/>
                </a:lnTo>
                <a:cubicBezTo>
                  <a:pt x="7842" y="32493"/>
                  <a:pt x="7812" y="32493"/>
                  <a:pt x="7812" y="32493"/>
                </a:cubicBezTo>
                <a:cubicBezTo>
                  <a:pt x="7781" y="32493"/>
                  <a:pt x="7751" y="32463"/>
                  <a:pt x="7721" y="32463"/>
                </a:cubicBezTo>
                <a:lnTo>
                  <a:pt x="7751" y="32463"/>
                </a:lnTo>
                <a:lnTo>
                  <a:pt x="7751" y="32372"/>
                </a:lnTo>
                <a:lnTo>
                  <a:pt x="7781" y="32372"/>
                </a:lnTo>
                <a:cubicBezTo>
                  <a:pt x="7791" y="32361"/>
                  <a:pt x="7802" y="32358"/>
                  <a:pt x="7812" y="32358"/>
                </a:cubicBezTo>
                <a:close/>
                <a:moveTo>
                  <a:pt x="10137" y="32379"/>
                </a:moveTo>
                <a:cubicBezTo>
                  <a:pt x="10152" y="32379"/>
                  <a:pt x="10167" y="32387"/>
                  <a:pt x="10183" y="32402"/>
                </a:cubicBezTo>
                <a:cubicBezTo>
                  <a:pt x="10213" y="32402"/>
                  <a:pt x="10243" y="32432"/>
                  <a:pt x="10243" y="32463"/>
                </a:cubicBezTo>
                <a:lnTo>
                  <a:pt x="10243" y="32493"/>
                </a:lnTo>
                <a:lnTo>
                  <a:pt x="10243" y="32524"/>
                </a:lnTo>
                <a:cubicBezTo>
                  <a:pt x="10243" y="32554"/>
                  <a:pt x="10243" y="32554"/>
                  <a:pt x="10243" y="32584"/>
                </a:cubicBezTo>
                <a:lnTo>
                  <a:pt x="10213" y="32584"/>
                </a:lnTo>
                <a:cubicBezTo>
                  <a:pt x="10213" y="32584"/>
                  <a:pt x="10213" y="32584"/>
                  <a:pt x="10183" y="32615"/>
                </a:cubicBezTo>
                <a:cubicBezTo>
                  <a:pt x="10183" y="32615"/>
                  <a:pt x="10152" y="32645"/>
                  <a:pt x="10122" y="32645"/>
                </a:cubicBezTo>
                <a:lnTo>
                  <a:pt x="10031" y="32645"/>
                </a:lnTo>
                <a:cubicBezTo>
                  <a:pt x="10000" y="32615"/>
                  <a:pt x="9970" y="32584"/>
                  <a:pt x="9970" y="32554"/>
                </a:cubicBezTo>
                <a:cubicBezTo>
                  <a:pt x="9939" y="32524"/>
                  <a:pt x="9939" y="32493"/>
                  <a:pt x="9970" y="32463"/>
                </a:cubicBezTo>
                <a:lnTo>
                  <a:pt x="9970" y="32432"/>
                </a:lnTo>
                <a:lnTo>
                  <a:pt x="10031" y="32402"/>
                </a:lnTo>
                <a:lnTo>
                  <a:pt x="10091" y="32402"/>
                </a:lnTo>
                <a:cubicBezTo>
                  <a:pt x="10107" y="32387"/>
                  <a:pt x="10122" y="32379"/>
                  <a:pt x="10137" y="32379"/>
                </a:cubicBezTo>
                <a:close/>
                <a:moveTo>
                  <a:pt x="9028" y="33048"/>
                </a:moveTo>
                <a:cubicBezTo>
                  <a:pt x="9050" y="33048"/>
                  <a:pt x="9073" y="33055"/>
                  <a:pt x="9088" y="33071"/>
                </a:cubicBezTo>
                <a:cubicBezTo>
                  <a:pt x="9119" y="33101"/>
                  <a:pt x="9149" y="33162"/>
                  <a:pt x="9149" y="33192"/>
                </a:cubicBezTo>
                <a:lnTo>
                  <a:pt x="9119" y="33192"/>
                </a:lnTo>
                <a:lnTo>
                  <a:pt x="9119" y="33223"/>
                </a:lnTo>
                <a:lnTo>
                  <a:pt x="8997" y="33223"/>
                </a:lnTo>
                <a:lnTo>
                  <a:pt x="8936" y="33192"/>
                </a:lnTo>
                <a:lnTo>
                  <a:pt x="8936" y="33162"/>
                </a:lnTo>
                <a:cubicBezTo>
                  <a:pt x="8936" y="33131"/>
                  <a:pt x="8967" y="33101"/>
                  <a:pt x="8967" y="33071"/>
                </a:cubicBezTo>
                <a:cubicBezTo>
                  <a:pt x="8982" y="33055"/>
                  <a:pt x="9005" y="33048"/>
                  <a:pt x="9028" y="33048"/>
                </a:cubicBezTo>
                <a:close/>
                <a:moveTo>
                  <a:pt x="13557" y="33131"/>
                </a:moveTo>
                <a:cubicBezTo>
                  <a:pt x="13587" y="33131"/>
                  <a:pt x="13617" y="33192"/>
                  <a:pt x="13587" y="33223"/>
                </a:cubicBezTo>
                <a:lnTo>
                  <a:pt x="13557" y="33283"/>
                </a:lnTo>
                <a:lnTo>
                  <a:pt x="13465" y="33314"/>
                </a:lnTo>
                <a:lnTo>
                  <a:pt x="13435" y="33283"/>
                </a:lnTo>
                <a:lnTo>
                  <a:pt x="13435" y="33253"/>
                </a:lnTo>
                <a:cubicBezTo>
                  <a:pt x="13405" y="33253"/>
                  <a:pt x="13405" y="33223"/>
                  <a:pt x="13435" y="33223"/>
                </a:cubicBezTo>
                <a:lnTo>
                  <a:pt x="13435" y="33192"/>
                </a:lnTo>
                <a:cubicBezTo>
                  <a:pt x="13435" y="33162"/>
                  <a:pt x="13465" y="33131"/>
                  <a:pt x="13496" y="33131"/>
                </a:cubicBezTo>
                <a:close/>
                <a:moveTo>
                  <a:pt x="10395" y="33010"/>
                </a:moveTo>
                <a:lnTo>
                  <a:pt x="10395" y="33040"/>
                </a:lnTo>
                <a:cubicBezTo>
                  <a:pt x="10426" y="33040"/>
                  <a:pt x="10426" y="33071"/>
                  <a:pt x="10395" y="33101"/>
                </a:cubicBezTo>
                <a:cubicBezTo>
                  <a:pt x="10426" y="33101"/>
                  <a:pt x="10456" y="33131"/>
                  <a:pt x="10456" y="33131"/>
                </a:cubicBezTo>
                <a:lnTo>
                  <a:pt x="10487" y="33192"/>
                </a:lnTo>
                <a:lnTo>
                  <a:pt x="10487" y="33253"/>
                </a:lnTo>
                <a:lnTo>
                  <a:pt x="10456" y="33283"/>
                </a:lnTo>
                <a:lnTo>
                  <a:pt x="10426" y="33314"/>
                </a:lnTo>
                <a:lnTo>
                  <a:pt x="10395" y="33314"/>
                </a:lnTo>
                <a:lnTo>
                  <a:pt x="10395" y="33344"/>
                </a:lnTo>
                <a:lnTo>
                  <a:pt x="10304" y="33344"/>
                </a:lnTo>
                <a:cubicBezTo>
                  <a:pt x="10274" y="33344"/>
                  <a:pt x="10274" y="33314"/>
                  <a:pt x="10243" y="33314"/>
                </a:cubicBezTo>
                <a:cubicBezTo>
                  <a:pt x="10243" y="33283"/>
                  <a:pt x="10213" y="33283"/>
                  <a:pt x="10213" y="33253"/>
                </a:cubicBezTo>
                <a:lnTo>
                  <a:pt x="10183" y="33192"/>
                </a:lnTo>
                <a:cubicBezTo>
                  <a:pt x="10213" y="33162"/>
                  <a:pt x="10213" y="33131"/>
                  <a:pt x="10213" y="33101"/>
                </a:cubicBezTo>
                <a:cubicBezTo>
                  <a:pt x="10213" y="33071"/>
                  <a:pt x="10213" y="33040"/>
                  <a:pt x="10243" y="33040"/>
                </a:cubicBezTo>
                <a:cubicBezTo>
                  <a:pt x="10243" y="33010"/>
                  <a:pt x="10274" y="33010"/>
                  <a:pt x="10304" y="33010"/>
                </a:cubicBezTo>
                <a:close/>
                <a:moveTo>
                  <a:pt x="14841" y="32997"/>
                </a:moveTo>
                <a:cubicBezTo>
                  <a:pt x="14858" y="32997"/>
                  <a:pt x="14876" y="33001"/>
                  <a:pt x="14894" y="33010"/>
                </a:cubicBezTo>
                <a:cubicBezTo>
                  <a:pt x="14894" y="33010"/>
                  <a:pt x="14924" y="33010"/>
                  <a:pt x="14924" y="33040"/>
                </a:cubicBezTo>
                <a:cubicBezTo>
                  <a:pt x="14985" y="33040"/>
                  <a:pt x="15015" y="33071"/>
                  <a:pt x="14985" y="33131"/>
                </a:cubicBezTo>
                <a:lnTo>
                  <a:pt x="14985" y="33162"/>
                </a:lnTo>
                <a:cubicBezTo>
                  <a:pt x="15015" y="33162"/>
                  <a:pt x="15015" y="33192"/>
                  <a:pt x="14985" y="33223"/>
                </a:cubicBezTo>
                <a:lnTo>
                  <a:pt x="14985" y="33253"/>
                </a:lnTo>
                <a:cubicBezTo>
                  <a:pt x="14985" y="33283"/>
                  <a:pt x="14955" y="33314"/>
                  <a:pt x="14924" y="33344"/>
                </a:cubicBezTo>
                <a:lnTo>
                  <a:pt x="14894" y="33344"/>
                </a:lnTo>
                <a:cubicBezTo>
                  <a:pt x="14864" y="33344"/>
                  <a:pt x="14803" y="33344"/>
                  <a:pt x="14772" y="33314"/>
                </a:cubicBezTo>
                <a:cubicBezTo>
                  <a:pt x="14772" y="33314"/>
                  <a:pt x="14681" y="33405"/>
                  <a:pt x="14681" y="33405"/>
                </a:cubicBezTo>
                <a:lnTo>
                  <a:pt x="14681" y="33375"/>
                </a:lnTo>
                <a:lnTo>
                  <a:pt x="14651" y="33375"/>
                </a:lnTo>
                <a:lnTo>
                  <a:pt x="14651" y="33314"/>
                </a:lnTo>
                <a:cubicBezTo>
                  <a:pt x="14651" y="33283"/>
                  <a:pt x="14651" y="33283"/>
                  <a:pt x="14651" y="33253"/>
                </a:cubicBezTo>
                <a:cubicBezTo>
                  <a:pt x="14620" y="33223"/>
                  <a:pt x="14620" y="33223"/>
                  <a:pt x="14651" y="33192"/>
                </a:cubicBezTo>
                <a:lnTo>
                  <a:pt x="14651" y="33162"/>
                </a:lnTo>
                <a:lnTo>
                  <a:pt x="14681" y="33131"/>
                </a:lnTo>
                <a:lnTo>
                  <a:pt x="14712" y="33101"/>
                </a:lnTo>
                <a:cubicBezTo>
                  <a:pt x="14712" y="33071"/>
                  <a:pt x="14742" y="33040"/>
                  <a:pt x="14742" y="33040"/>
                </a:cubicBezTo>
                <a:cubicBezTo>
                  <a:pt x="14763" y="33019"/>
                  <a:pt x="14800" y="32997"/>
                  <a:pt x="14841" y="32997"/>
                </a:cubicBezTo>
                <a:close/>
                <a:moveTo>
                  <a:pt x="12143" y="33413"/>
                </a:moveTo>
                <a:cubicBezTo>
                  <a:pt x="12158" y="33413"/>
                  <a:pt x="12174" y="33420"/>
                  <a:pt x="12189" y="33435"/>
                </a:cubicBezTo>
                <a:cubicBezTo>
                  <a:pt x="12219" y="33435"/>
                  <a:pt x="12249" y="33496"/>
                  <a:pt x="12249" y="33527"/>
                </a:cubicBezTo>
                <a:lnTo>
                  <a:pt x="12219" y="33527"/>
                </a:lnTo>
                <a:cubicBezTo>
                  <a:pt x="12189" y="33557"/>
                  <a:pt x="12158" y="33557"/>
                  <a:pt x="12158" y="33557"/>
                </a:cubicBezTo>
                <a:cubicBezTo>
                  <a:pt x="12128" y="33557"/>
                  <a:pt x="12098" y="33527"/>
                  <a:pt x="12067" y="33527"/>
                </a:cubicBezTo>
                <a:lnTo>
                  <a:pt x="12067" y="33435"/>
                </a:lnTo>
                <a:lnTo>
                  <a:pt x="12098" y="33435"/>
                </a:lnTo>
                <a:cubicBezTo>
                  <a:pt x="12113" y="33420"/>
                  <a:pt x="12128" y="33413"/>
                  <a:pt x="12143" y="33413"/>
                </a:cubicBezTo>
                <a:close/>
                <a:moveTo>
                  <a:pt x="11034" y="33527"/>
                </a:moveTo>
                <a:cubicBezTo>
                  <a:pt x="11064" y="33527"/>
                  <a:pt x="11094" y="33527"/>
                  <a:pt x="11125" y="33557"/>
                </a:cubicBezTo>
                <a:cubicBezTo>
                  <a:pt x="11125" y="33557"/>
                  <a:pt x="11125" y="33587"/>
                  <a:pt x="11125" y="33618"/>
                </a:cubicBezTo>
                <a:lnTo>
                  <a:pt x="11125" y="33648"/>
                </a:lnTo>
                <a:lnTo>
                  <a:pt x="11125" y="33679"/>
                </a:lnTo>
                <a:lnTo>
                  <a:pt x="11125" y="33709"/>
                </a:lnTo>
                <a:lnTo>
                  <a:pt x="11094" y="33709"/>
                </a:lnTo>
                <a:cubicBezTo>
                  <a:pt x="11034" y="33709"/>
                  <a:pt x="11003" y="33709"/>
                  <a:pt x="10973" y="33679"/>
                </a:cubicBezTo>
                <a:lnTo>
                  <a:pt x="10973" y="33618"/>
                </a:lnTo>
                <a:lnTo>
                  <a:pt x="10973" y="33587"/>
                </a:lnTo>
                <a:cubicBezTo>
                  <a:pt x="10973" y="33557"/>
                  <a:pt x="11003" y="33557"/>
                  <a:pt x="11034" y="33557"/>
                </a:cubicBezTo>
                <a:lnTo>
                  <a:pt x="11003" y="33557"/>
                </a:lnTo>
                <a:lnTo>
                  <a:pt x="11034" y="33527"/>
                </a:lnTo>
                <a:close/>
                <a:moveTo>
                  <a:pt x="9956" y="33704"/>
                </a:moveTo>
                <a:cubicBezTo>
                  <a:pt x="9979" y="33704"/>
                  <a:pt x="10005" y="33714"/>
                  <a:pt x="10031" y="33739"/>
                </a:cubicBezTo>
                <a:lnTo>
                  <a:pt x="10031" y="33800"/>
                </a:lnTo>
                <a:cubicBezTo>
                  <a:pt x="10031" y="33831"/>
                  <a:pt x="10000" y="33861"/>
                  <a:pt x="9970" y="33861"/>
                </a:cubicBezTo>
                <a:lnTo>
                  <a:pt x="9970" y="33831"/>
                </a:lnTo>
                <a:cubicBezTo>
                  <a:pt x="9939" y="33831"/>
                  <a:pt x="9909" y="33831"/>
                  <a:pt x="9879" y="33800"/>
                </a:cubicBezTo>
                <a:lnTo>
                  <a:pt x="9879" y="33739"/>
                </a:lnTo>
                <a:cubicBezTo>
                  <a:pt x="9896" y="33722"/>
                  <a:pt x="9924" y="33704"/>
                  <a:pt x="9956" y="33704"/>
                </a:cubicBezTo>
                <a:close/>
                <a:moveTo>
                  <a:pt x="11581" y="33739"/>
                </a:moveTo>
                <a:lnTo>
                  <a:pt x="11642" y="33800"/>
                </a:lnTo>
                <a:lnTo>
                  <a:pt x="11611" y="33891"/>
                </a:lnTo>
                <a:lnTo>
                  <a:pt x="11490" y="33891"/>
                </a:lnTo>
                <a:cubicBezTo>
                  <a:pt x="11429" y="33831"/>
                  <a:pt x="11459" y="33739"/>
                  <a:pt x="11520" y="33739"/>
                </a:cubicBezTo>
                <a:close/>
                <a:moveTo>
                  <a:pt x="13465" y="34104"/>
                </a:moveTo>
                <a:lnTo>
                  <a:pt x="13465" y="34135"/>
                </a:lnTo>
                <a:cubicBezTo>
                  <a:pt x="13496" y="34165"/>
                  <a:pt x="13496" y="34195"/>
                  <a:pt x="13465" y="34226"/>
                </a:cubicBezTo>
                <a:cubicBezTo>
                  <a:pt x="13465" y="34256"/>
                  <a:pt x="13435" y="34256"/>
                  <a:pt x="13405" y="34256"/>
                </a:cubicBezTo>
                <a:lnTo>
                  <a:pt x="13374" y="34256"/>
                </a:lnTo>
                <a:lnTo>
                  <a:pt x="13313" y="34226"/>
                </a:lnTo>
                <a:cubicBezTo>
                  <a:pt x="13283" y="34226"/>
                  <a:pt x="13283" y="34195"/>
                  <a:pt x="13283" y="34165"/>
                </a:cubicBezTo>
                <a:lnTo>
                  <a:pt x="13283" y="34135"/>
                </a:lnTo>
                <a:lnTo>
                  <a:pt x="13344" y="34104"/>
                </a:lnTo>
                <a:close/>
                <a:moveTo>
                  <a:pt x="8815" y="34651"/>
                </a:moveTo>
                <a:lnTo>
                  <a:pt x="8845" y="34682"/>
                </a:lnTo>
                <a:lnTo>
                  <a:pt x="8906" y="34682"/>
                </a:lnTo>
                <a:cubicBezTo>
                  <a:pt x="8936" y="34712"/>
                  <a:pt x="8967" y="34712"/>
                  <a:pt x="8997" y="34742"/>
                </a:cubicBezTo>
                <a:lnTo>
                  <a:pt x="9028" y="34742"/>
                </a:lnTo>
                <a:lnTo>
                  <a:pt x="9028" y="34834"/>
                </a:lnTo>
                <a:lnTo>
                  <a:pt x="8997" y="34894"/>
                </a:lnTo>
                <a:lnTo>
                  <a:pt x="8967" y="34894"/>
                </a:lnTo>
                <a:cubicBezTo>
                  <a:pt x="8906" y="34894"/>
                  <a:pt x="8876" y="34925"/>
                  <a:pt x="8845" y="34925"/>
                </a:cubicBezTo>
                <a:lnTo>
                  <a:pt x="8784" y="34925"/>
                </a:lnTo>
                <a:lnTo>
                  <a:pt x="8754" y="34894"/>
                </a:lnTo>
                <a:cubicBezTo>
                  <a:pt x="8754" y="34894"/>
                  <a:pt x="8724" y="34925"/>
                  <a:pt x="8724" y="34925"/>
                </a:cubicBezTo>
                <a:cubicBezTo>
                  <a:pt x="8693" y="34955"/>
                  <a:pt x="8693" y="34955"/>
                  <a:pt x="8663" y="34955"/>
                </a:cubicBezTo>
                <a:cubicBezTo>
                  <a:pt x="8632" y="34955"/>
                  <a:pt x="8632" y="34955"/>
                  <a:pt x="8602" y="34925"/>
                </a:cubicBezTo>
                <a:cubicBezTo>
                  <a:pt x="8602" y="34925"/>
                  <a:pt x="8572" y="34894"/>
                  <a:pt x="8572" y="34894"/>
                </a:cubicBezTo>
                <a:lnTo>
                  <a:pt x="8541" y="34834"/>
                </a:lnTo>
                <a:lnTo>
                  <a:pt x="8541" y="34803"/>
                </a:lnTo>
                <a:cubicBezTo>
                  <a:pt x="8541" y="34803"/>
                  <a:pt x="8541" y="34773"/>
                  <a:pt x="8541" y="34773"/>
                </a:cubicBezTo>
                <a:lnTo>
                  <a:pt x="8572" y="34712"/>
                </a:lnTo>
                <a:lnTo>
                  <a:pt x="8693" y="34712"/>
                </a:lnTo>
                <a:lnTo>
                  <a:pt x="8724" y="34682"/>
                </a:lnTo>
                <a:lnTo>
                  <a:pt x="8784" y="34682"/>
                </a:lnTo>
                <a:lnTo>
                  <a:pt x="8815" y="34651"/>
                </a:lnTo>
                <a:close/>
                <a:moveTo>
                  <a:pt x="10851" y="34864"/>
                </a:moveTo>
                <a:cubicBezTo>
                  <a:pt x="10882" y="34864"/>
                  <a:pt x="10912" y="34894"/>
                  <a:pt x="10912" y="34925"/>
                </a:cubicBezTo>
                <a:lnTo>
                  <a:pt x="10912" y="34986"/>
                </a:lnTo>
                <a:lnTo>
                  <a:pt x="10851" y="34986"/>
                </a:lnTo>
                <a:lnTo>
                  <a:pt x="10821" y="35046"/>
                </a:lnTo>
                <a:lnTo>
                  <a:pt x="10730" y="35016"/>
                </a:lnTo>
                <a:lnTo>
                  <a:pt x="10730" y="34986"/>
                </a:lnTo>
                <a:cubicBezTo>
                  <a:pt x="10730" y="34955"/>
                  <a:pt x="10730" y="34925"/>
                  <a:pt x="10760" y="34894"/>
                </a:cubicBezTo>
                <a:cubicBezTo>
                  <a:pt x="10790" y="34864"/>
                  <a:pt x="10821" y="34864"/>
                  <a:pt x="10851" y="34864"/>
                </a:cubicBezTo>
                <a:close/>
                <a:moveTo>
                  <a:pt x="12800" y="34986"/>
                </a:moveTo>
                <a:cubicBezTo>
                  <a:pt x="12827" y="34986"/>
                  <a:pt x="12857" y="35001"/>
                  <a:pt x="12888" y="35046"/>
                </a:cubicBezTo>
                <a:lnTo>
                  <a:pt x="12888" y="35077"/>
                </a:lnTo>
                <a:lnTo>
                  <a:pt x="12888" y="35138"/>
                </a:lnTo>
                <a:lnTo>
                  <a:pt x="12857" y="35138"/>
                </a:lnTo>
                <a:cubicBezTo>
                  <a:pt x="12797" y="35138"/>
                  <a:pt x="12766" y="35138"/>
                  <a:pt x="12736" y="35107"/>
                </a:cubicBezTo>
                <a:lnTo>
                  <a:pt x="12736" y="35016"/>
                </a:lnTo>
                <a:cubicBezTo>
                  <a:pt x="12751" y="35001"/>
                  <a:pt x="12774" y="34986"/>
                  <a:pt x="12800" y="34986"/>
                </a:cubicBezTo>
                <a:close/>
                <a:moveTo>
                  <a:pt x="14195" y="35290"/>
                </a:moveTo>
                <a:lnTo>
                  <a:pt x="14225" y="35320"/>
                </a:lnTo>
                <a:cubicBezTo>
                  <a:pt x="14286" y="35411"/>
                  <a:pt x="14225" y="35472"/>
                  <a:pt x="14195" y="35533"/>
                </a:cubicBezTo>
                <a:lnTo>
                  <a:pt x="14164" y="35563"/>
                </a:lnTo>
                <a:lnTo>
                  <a:pt x="14134" y="35594"/>
                </a:lnTo>
                <a:lnTo>
                  <a:pt x="14043" y="35594"/>
                </a:lnTo>
                <a:cubicBezTo>
                  <a:pt x="14012" y="35563"/>
                  <a:pt x="13952" y="35533"/>
                  <a:pt x="13921" y="35502"/>
                </a:cubicBezTo>
                <a:lnTo>
                  <a:pt x="13921" y="35472"/>
                </a:lnTo>
                <a:cubicBezTo>
                  <a:pt x="13891" y="35472"/>
                  <a:pt x="13860" y="35472"/>
                  <a:pt x="13860" y="35442"/>
                </a:cubicBezTo>
                <a:lnTo>
                  <a:pt x="13952" y="35350"/>
                </a:lnTo>
                <a:lnTo>
                  <a:pt x="13982" y="35350"/>
                </a:lnTo>
                <a:cubicBezTo>
                  <a:pt x="13982" y="35320"/>
                  <a:pt x="13982" y="35290"/>
                  <a:pt x="14012" y="35290"/>
                </a:cubicBezTo>
                <a:close/>
                <a:moveTo>
                  <a:pt x="7295" y="35411"/>
                </a:moveTo>
                <a:cubicBezTo>
                  <a:pt x="7325" y="35442"/>
                  <a:pt x="7356" y="35472"/>
                  <a:pt x="7356" y="35502"/>
                </a:cubicBezTo>
                <a:lnTo>
                  <a:pt x="7325" y="35533"/>
                </a:lnTo>
                <a:cubicBezTo>
                  <a:pt x="7356" y="35563"/>
                  <a:pt x="7356" y="35594"/>
                  <a:pt x="7356" y="35624"/>
                </a:cubicBezTo>
                <a:cubicBezTo>
                  <a:pt x="7356" y="35624"/>
                  <a:pt x="7325" y="35654"/>
                  <a:pt x="7295" y="35654"/>
                </a:cubicBezTo>
                <a:lnTo>
                  <a:pt x="7295" y="35685"/>
                </a:lnTo>
                <a:lnTo>
                  <a:pt x="7325" y="35715"/>
                </a:lnTo>
                <a:lnTo>
                  <a:pt x="7325" y="35776"/>
                </a:lnTo>
                <a:lnTo>
                  <a:pt x="7173" y="35776"/>
                </a:lnTo>
                <a:lnTo>
                  <a:pt x="7143" y="35746"/>
                </a:lnTo>
                <a:lnTo>
                  <a:pt x="7143" y="35654"/>
                </a:lnTo>
                <a:lnTo>
                  <a:pt x="7143" y="35624"/>
                </a:lnTo>
                <a:cubicBezTo>
                  <a:pt x="7113" y="35624"/>
                  <a:pt x="7113" y="35594"/>
                  <a:pt x="7143" y="35594"/>
                </a:cubicBezTo>
                <a:lnTo>
                  <a:pt x="7143" y="35563"/>
                </a:lnTo>
                <a:cubicBezTo>
                  <a:pt x="7143" y="35533"/>
                  <a:pt x="7143" y="35502"/>
                  <a:pt x="7173" y="35502"/>
                </a:cubicBezTo>
                <a:cubicBezTo>
                  <a:pt x="7173" y="35472"/>
                  <a:pt x="7204" y="35442"/>
                  <a:pt x="7204" y="35442"/>
                </a:cubicBezTo>
                <a:lnTo>
                  <a:pt x="7234" y="35442"/>
                </a:lnTo>
                <a:lnTo>
                  <a:pt x="7265" y="35411"/>
                </a:lnTo>
                <a:close/>
                <a:moveTo>
                  <a:pt x="9271" y="35472"/>
                </a:moveTo>
                <a:cubicBezTo>
                  <a:pt x="9301" y="35472"/>
                  <a:pt x="9301" y="35472"/>
                  <a:pt x="9332" y="35502"/>
                </a:cubicBezTo>
                <a:lnTo>
                  <a:pt x="9392" y="35502"/>
                </a:lnTo>
                <a:cubicBezTo>
                  <a:pt x="9423" y="35502"/>
                  <a:pt x="9453" y="35502"/>
                  <a:pt x="9453" y="35533"/>
                </a:cubicBezTo>
                <a:cubicBezTo>
                  <a:pt x="9453" y="35563"/>
                  <a:pt x="9453" y="35594"/>
                  <a:pt x="9453" y="35624"/>
                </a:cubicBezTo>
                <a:lnTo>
                  <a:pt x="9423" y="35654"/>
                </a:lnTo>
                <a:cubicBezTo>
                  <a:pt x="9392" y="35685"/>
                  <a:pt x="9392" y="35685"/>
                  <a:pt x="9362" y="35685"/>
                </a:cubicBezTo>
                <a:lnTo>
                  <a:pt x="9301" y="35685"/>
                </a:lnTo>
                <a:cubicBezTo>
                  <a:pt x="9348" y="35755"/>
                  <a:pt x="9304" y="35826"/>
                  <a:pt x="9239" y="35826"/>
                </a:cubicBezTo>
                <a:cubicBezTo>
                  <a:pt x="9221" y="35826"/>
                  <a:pt x="9200" y="35820"/>
                  <a:pt x="9180" y="35806"/>
                </a:cubicBezTo>
                <a:lnTo>
                  <a:pt x="9210" y="35746"/>
                </a:lnTo>
                <a:lnTo>
                  <a:pt x="9180" y="35715"/>
                </a:lnTo>
                <a:lnTo>
                  <a:pt x="9149" y="35654"/>
                </a:lnTo>
                <a:lnTo>
                  <a:pt x="9180" y="35624"/>
                </a:lnTo>
                <a:cubicBezTo>
                  <a:pt x="9180" y="35594"/>
                  <a:pt x="9180" y="35594"/>
                  <a:pt x="9180" y="35563"/>
                </a:cubicBezTo>
                <a:lnTo>
                  <a:pt x="9180" y="35502"/>
                </a:lnTo>
                <a:lnTo>
                  <a:pt x="9210" y="35502"/>
                </a:lnTo>
                <a:cubicBezTo>
                  <a:pt x="9240" y="35502"/>
                  <a:pt x="9240" y="35472"/>
                  <a:pt x="9271" y="35472"/>
                </a:cubicBezTo>
                <a:close/>
                <a:moveTo>
                  <a:pt x="10669" y="36232"/>
                </a:moveTo>
                <a:lnTo>
                  <a:pt x="10639" y="36293"/>
                </a:lnTo>
                <a:lnTo>
                  <a:pt x="10669" y="36293"/>
                </a:lnTo>
                <a:lnTo>
                  <a:pt x="10669" y="36232"/>
                </a:lnTo>
                <a:close/>
                <a:moveTo>
                  <a:pt x="10578" y="36171"/>
                </a:moveTo>
                <a:cubicBezTo>
                  <a:pt x="10639" y="36171"/>
                  <a:pt x="10669" y="36201"/>
                  <a:pt x="10699" y="36232"/>
                </a:cubicBezTo>
                <a:lnTo>
                  <a:pt x="10669" y="36293"/>
                </a:lnTo>
                <a:lnTo>
                  <a:pt x="10639" y="36384"/>
                </a:lnTo>
                <a:lnTo>
                  <a:pt x="10608" y="36384"/>
                </a:lnTo>
                <a:lnTo>
                  <a:pt x="10547" y="36536"/>
                </a:lnTo>
                <a:lnTo>
                  <a:pt x="10395" y="36536"/>
                </a:lnTo>
                <a:lnTo>
                  <a:pt x="10395" y="36505"/>
                </a:lnTo>
                <a:cubicBezTo>
                  <a:pt x="10395" y="36475"/>
                  <a:pt x="10395" y="36475"/>
                  <a:pt x="10395" y="36475"/>
                </a:cubicBezTo>
                <a:lnTo>
                  <a:pt x="10365" y="36475"/>
                </a:lnTo>
                <a:lnTo>
                  <a:pt x="10365" y="36445"/>
                </a:lnTo>
                <a:cubicBezTo>
                  <a:pt x="10365" y="36414"/>
                  <a:pt x="10365" y="36384"/>
                  <a:pt x="10365" y="36384"/>
                </a:cubicBezTo>
                <a:cubicBezTo>
                  <a:pt x="10365" y="36353"/>
                  <a:pt x="10365" y="36323"/>
                  <a:pt x="10365" y="36323"/>
                </a:cubicBezTo>
                <a:cubicBezTo>
                  <a:pt x="10365" y="36293"/>
                  <a:pt x="10365" y="36293"/>
                  <a:pt x="10395" y="36262"/>
                </a:cubicBezTo>
                <a:lnTo>
                  <a:pt x="10456" y="36262"/>
                </a:lnTo>
                <a:lnTo>
                  <a:pt x="10456" y="36232"/>
                </a:lnTo>
                <a:cubicBezTo>
                  <a:pt x="10487" y="36201"/>
                  <a:pt x="10547" y="36171"/>
                  <a:pt x="10578" y="36171"/>
                </a:cubicBezTo>
                <a:close/>
                <a:moveTo>
                  <a:pt x="12584" y="36323"/>
                </a:moveTo>
                <a:cubicBezTo>
                  <a:pt x="12645" y="36323"/>
                  <a:pt x="12675" y="36353"/>
                  <a:pt x="12675" y="36414"/>
                </a:cubicBezTo>
                <a:cubicBezTo>
                  <a:pt x="12705" y="36445"/>
                  <a:pt x="12705" y="36475"/>
                  <a:pt x="12675" y="36505"/>
                </a:cubicBezTo>
                <a:lnTo>
                  <a:pt x="12675" y="36536"/>
                </a:lnTo>
                <a:lnTo>
                  <a:pt x="12645" y="36566"/>
                </a:lnTo>
                <a:lnTo>
                  <a:pt x="12614" y="36597"/>
                </a:lnTo>
                <a:lnTo>
                  <a:pt x="12493" y="36597"/>
                </a:lnTo>
                <a:cubicBezTo>
                  <a:pt x="12462" y="36597"/>
                  <a:pt x="12401" y="36597"/>
                  <a:pt x="12401" y="36475"/>
                </a:cubicBezTo>
                <a:lnTo>
                  <a:pt x="12371" y="36445"/>
                </a:lnTo>
                <a:cubicBezTo>
                  <a:pt x="12341" y="36414"/>
                  <a:pt x="12341" y="36384"/>
                  <a:pt x="12341" y="36353"/>
                </a:cubicBezTo>
                <a:cubicBezTo>
                  <a:pt x="12341" y="36346"/>
                  <a:pt x="12341" y="36338"/>
                  <a:pt x="12341" y="36323"/>
                </a:cubicBezTo>
                <a:close/>
                <a:moveTo>
                  <a:pt x="13587" y="36779"/>
                </a:moveTo>
                <a:lnTo>
                  <a:pt x="13617" y="36840"/>
                </a:lnTo>
                <a:lnTo>
                  <a:pt x="13557" y="36901"/>
                </a:lnTo>
                <a:cubicBezTo>
                  <a:pt x="13557" y="36901"/>
                  <a:pt x="13557" y="36931"/>
                  <a:pt x="13526" y="36931"/>
                </a:cubicBezTo>
                <a:cubicBezTo>
                  <a:pt x="13526" y="36961"/>
                  <a:pt x="13496" y="36992"/>
                  <a:pt x="13465" y="36992"/>
                </a:cubicBezTo>
                <a:lnTo>
                  <a:pt x="13435" y="37022"/>
                </a:lnTo>
                <a:lnTo>
                  <a:pt x="13283" y="37022"/>
                </a:lnTo>
                <a:lnTo>
                  <a:pt x="13283" y="36870"/>
                </a:lnTo>
                <a:lnTo>
                  <a:pt x="13313" y="36809"/>
                </a:lnTo>
                <a:lnTo>
                  <a:pt x="13344" y="36809"/>
                </a:lnTo>
                <a:lnTo>
                  <a:pt x="13374" y="36779"/>
                </a:lnTo>
                <a:close/>
                <a:moveTo>
                  <a:pt x="9848" y="37113"/>
                </a:moveTo>
                <a:lnTo>
                  <a:pt x="9879" y="37174"/>
                </a:lnTo>
                <a:lnTo>
                  <a:pt x="9879" y="37204"/>
                </a:lnTo>
                <a:cubicBezTo>
                  <a:pt x="9879" y="37235"/>
                  <a:pt x="9879" y="37265"/>
                  <a:pt x="9848" y="37296"/>
                </a:cubicBezTo>
                <a:lnTo>
                  <a:pt x="9818" y="37296"/>
                </a:lnTo>
                <a:cubicBezTo>
                  <a:pt x="9787" y="37296"/>
                  <a:pt x="9787" y="37326"/>
                  <a:pt x="9757" y="37326"/>
                </a:cubicBezTo>
                <a:lnTo>
                  <a:pt x="9696" y="37296"/>
                </a:lnTo>
                <a:cubicBezTo>
                  <a:pt x="9696" y="37265"/>
                  <a:pt x="9696" y="37235"/>
                  <a:pt x="9696" y="37204"/>
                </a:cubicBezTo>
                <a:cubicBezTo>
                  <a:pt x="9696" y="37204"/>
                  <a:pt x="9727" y="37174"/>
                  <a:pt x="9727" y="37174"/>
                </a:cubicBezTo>
                <a:lnTo>
                  <a:pt x="9757" y="37113"/>
                </a:lnTo>
                <a:close/>
                <a:moveTo>
                  <a:pt x="10205" y="37070"/>
                </a:moveTo>
                <a:cubicBezTo>
                  <a:pt x="10246" y="37070"/>
                  <a:pt x="10283" y="37092"/>
                  <a:pt x="10304" y="37113"/>
                </a:cubicBezTo>
                <a:lnTo>
                  <a:pt x="10335" y="37144"/>
                </a:lnTo>
                <a:cubicBezTo>
                  <a:pt x="10335" y="37174"/>
                  <a:pt x="10335" y="37204"/>
                  <a:pt x="10335" y="37235"/>
                </a:cubicBezTo>
                <a:lnTo>
                  <a:pt x="10304" y="37296"/>
                </a:lnTo>
                <a:lnTo>
                  <a:pt x="10243" y="37326"/>
                </a:lnTo>
                <a:lnTo>
                  <a:pt x="10122" y="37326"/>
                </a:lnTo>
                <a:cubicBezTo>
                  <a:pt x="10091" y="37296"/>
                  <a:pt x="10061" y="37265"/>
                  <a:pt x="10061" y="37235"/>
                </a:cubicBezTo>
                <a:lnTo>
                  <a:pt x="10031" y="37144"/>
                </a:lnTo>
                <a:lnTo>
                  <a:pt x="10061" y="37144"/>
                </a:lnTo>
                <a:cubicBezTo>
                  <a:pt x="10061" y="37083"/>
                  <a:pt x="10122" y="37083"/>
                  <a:pt x="10152" y="37083"/>
                </a:cubicBezTo>
                <a:cubicBezTo>
                  <a:pt x="10170" y="37074"/>
                  <a:pt x="10188" y="37070"/>
                  <a:pt x="10205" y="37070"/>
                </a:cubicBezTo>
                <a:close/>
                <a:moveTo>
                  <a:pt x="7933" y="37508"/>
                </a:moveTo>
                <a:lnTo>
                  <a:pt x="8024" y="37569"/>
                </a:lnTo>
                <a:lnTo>
                  <a:pt x="8055" y="37600"/>
                </a:lnTo>
                <a:lnTo>
                  <a:pt x="8085" y="37569"/>
                </a:lnTo>
                <a:cubicBezTo>
                  <a:pt x="8085" y="37600"/>
                  <a:pt x="8085" y="37630"/>
                  <a:pt x="8085" y="37660"/>
                </a:cubicBezTo>
                <a:lnTo>
                  <a:pt x="8024" y="37721"/>
                </a:lnTo>
                <a:lnTo>
                  <a:pt x="7994" y="37721"/>
                </a:lnTo>
                <a:cubicBezTo>
                  <a:pt x="7964" y="37691"/>
                  <a:pt x="7964" y="37691"/>
                  <a:pt x="7933" y="37660"/>
                </a:cubicBezTo>
                <a:lnTo>
                  <a:pt x="7903" y="37630"/>
                </a:lnTo>
                <a:lnTo>
                  <a:pt x="7873" y="37630"/>
                </a:lnTo>
                <a:lnTo>
                  <a:pt x="7842" y="37600"/>
                </a:lnTo>
                <a:lnTo>
                  <a:pt x="7842" y="37569"/>
                </a:lnTo>
                <a:lnTo>
                  <a:pt x="7842" y="37508"/>
                </a:lnTo>
                <a:close/>
                <a:moveTo>
                  <a:pt x="8845" y="37812"/>
                </a:moveTo>
                <a:cubicBezTo>
                  <a:pt x="8876" y="37812"/>
                  <a:pt x="8906" y="37812"/>
                  <a:pt x="8936" y="37904"/>
                </a:cubicBezTo>
                <a:lnTo>
                  <a:pt x="8967" y="37934"/>
                </a:lnTo>
                <a:cubicBezTo>
                  <a:pt x="8967" y="37934"/>
                  <a:pt x="8936" y="37964"/>
                  <a:pt x="8936" y="37964"/>
                </a:cubicBezTo>
                <a:cubicBezTo>
                  <a:pt x="8936" y="37995"/>
                  <a:pt x="8906" y="37995"/>
                  <a:pt x="8906" y="38025"/>
                </a:cubicBezTo>
                <a:lnTo>
                  <a:pt x="8906" y="38056"/>
                </a:lnTo>
                <a:lnTo>
                  <a:pt x="8784" y="38056"/>
                </a:lnTo>
                <a:cubicBezTo>
                  <a:pt x="8784" y="38025"/>
                  <a:pt x="8784" y="37995"/>
                  <a:pt x="8754" y="37995"/>
                </a:cubicBezTo>
                <a:lnTo>
                  <a:pt x="8754" y="37934"/>
                </a:lnTo>
                <a:lnTo>
                  <a:pt x="8784" y="37904"/>
                </a:lnTo>
                <a:lnTo>
                  <a:pt x="8784" y="37873"/>
                </a:lnTo>
                <a:cubicBezTo>
                  <a:pt x="8815" y="37843"/>
                  <a:pt x="8815" y="37843"/>
                  <a:pt x="8845" y="37812"/>
                </a:cubicBezTo>
                <a:close/>
                <a:moveTo>
                  <a:pt x="12523" y="37995"/>
                </a:moveTo>
                <a:lnTo>
                  <a:pt x="12584" y="38056"/>
                </a:lnTo>
                <a:lnTo>
                  <a:pt x="12584" y="38086"/>
                </a:lnTo>
                <a:lnTo>
                  <a:pt x="12493" y="38177"/>
                </a:lnTo>
                <a:cubicBezTo>
                  <a:pt x="12432" y="38177"/>
                  <a:pt x="12401" y="38116"/>
                  <a:pt x="12401" y="38086"/>
                </a:cubicBezTo>
                <a:cubicBezTo>
                  <a:pt x="12401" y="38025"/>
                  <a:pt x="12432" y="37995"/>
                  <a:pt x="12493" y="37995"/>
                </a:cubicBezTo>
                <a:close/>
                <a:moveTo>
                  <a:pt x="11554" y="38154"/>
                </a:moveTo>
                <a:cubicBezTo>
                  <a:pt x="11581" y="38154"/>
                  <a:pt x="11611" y="38162"/>
                  <a:pt x="11642" y="38177"/>
                </a:cubicBezTo>
                <a:lnTo>
                  <a:pt x="11672" y="38177"/>
                </a:lnTo>
                <a:lnTo>
                  <a:pt x="11702" y="38208"/>
                </a:lnTo>
                <a:cubicBezTo>
                  <a:pt x="11702" y="38238"/>
                  <a:pt x="11702" y="38268"/>
                  <a:pt x="11672" y="38299"/>
                </a:cubicBezTo>
                <a:cubicBezTo>
                  <a:pt x="11702" y="38329"/>
                  <a:pt x="11672" y="38329"/>
                  <a:pt x="11672" y="38360"/>
                </a:cubicBezTo>
                <a:cubicBezTo>
                  <a:pt x="11642" y="38390"/>
                  <a:pt x="11611" y="38390"/>
                  <a:pt x="11581" y="38390"/>
                </a:cubicBezTo>
                <a:cubicBezTo>
                  <a:pt x="11550" y="38390"/>
                  <a:pt x="11520" y="38360"/>
                  <a:pt x="11520" y="38329"/>
                </a:cubicBezTo>
                <a:lnTo>
                  <a:pt x="11490" y="38299"/>
                </a:lnTo>
                <a:lnTo>
                  <a:pt x="11490" y="38268"/>
                </a:lnTo>
                <a:lnTo>
                  <a:pt x="11490" y="38177"/>
                </a:lnTo>
                <a:cubicBezTo>
                  <a:pt x="11505" y="38162"/>
                  <a:pt x="11528" y="38154"/>
                  <a:pt x="11554" y="38154"/>
                </a:cubicBezTo>
                <a:close/>
                <a:moveTo>
                  <a:pt x="13982" y="38542"/>
                </a:moveTo>
                <a:lnTo>
                  <a:pt x="14012" y="38603"/>
                </a:lnTo>
                <a:lnTo>
                  <a:pt x="14012" y="38663"/>
                </a:lnTo>
                <a:lnTo>
                  <a:pt x="14012" y="38694"/>
                </a:lnTo>
                <a:cubicBezTo>
                  <a:pt x="14012" y="38724"/>
                  <a:pt x="14012" y="38724"/>
                  <a:pt x="13982" y="38755"/>
                </a:cubicBezTo>
                <a:cubicBezTo>
                  <a:pt x="13982" y="38785"/>
                  <a:pt x="13982" y="38785"/>
                  <a:pt x="13952" y="38815"/>
                </a:cubicBezTo>
                <a:lnTo>
                  <a:pt x="13800" y="38815"/>
                </a:lnTo>
                <a:cubicBezTo>
                  <a:pt x="13769" y="38815"/>
                  <a:pt x="13739" y="38785"/>
                  <a:pt x="13708" y="38755"/>
                </a:cubicBezTo>
                <a:cubicBezTo>
                  <a:pt x="13678" y="38694"/>
                  <a:pt x="13678" y="38663"/>
                  <a:pt x="13708" y="38603"/>
                </a:cubicBezTo>
                <a:cubicBezTo>
                  <a:pt x="13708" y="38603"/>
                  <a:pt x="13722" y="38589"/>
                  <a:pt x="13740" y="38589"/>
                </a:cubicBezTo>
                <a:cubicBezTo>
                  <a:pt x="13749" y="38589"/>
                  <a:pt x="13759" y="38593"/>
                  <a:pt x="13769" y="38603"/>
                </a:cubicBezTo>
                <a:lnTo>
                  <a:pt x="13769" y="38542"/>
                </a:lnTo>
                <a:close/>
                <a:moveTo>
                  <a:pt x="13161" y="38694"/>
                </a:moveTo>
                <a:cubicBezTo>
                  <a:pt x="13192" y="38694"/>
                  <a:pt x="13222" y="38724"/>
                  <a:pt x="13222" y="38785"/>
                </a:cubicBezTo>
                <a:lnTo>
                  <a:pt x="13222" y="38846"/>
                </a:lnTo>
                <a:cubicBezTo>
                  <a:pt x="13203" y="38883"/>
                  <a:pt x="13161" y="38909"/>
                  <a:pt x="13118" y="38909"/>
                </a:cubicBezTo>
                <a:cubicBezTo>
                  <a:pt x="13091" y="38909"/>
                  <a:pt x="13063" y="38899"/>
                  <a:pt x="13040" y="38876"/>
                </a:cubicBezTo>
                <a:lnTo>
                  <a:pt x="13070" y="38815"/>
                </a:lnTo>
                <a:lnTo>
                  <a:pt x="13040" y="38815"/>
                </a:lnTo>
                <a:lnTo>
                  <a:pt x="13009" y="38785"/>
                </a:lnTo>
                <a:cubicBezTo>
                  <a:pt x="13040" y="38755"/>
                  <a:pt x="13040" y="38724"/>
                  <a:pt x="13040" y="38724"/>
                </a:cubicBezTo>
                <a:cubicBezTo>
                  <a:pt x="13070" y="38694"/>
                  <a:pt x="13101" y="38694"/>
                  <a:pt x="13161" y="38694"/>
                </a:cubicBezTo>
                <a:close/>
                <a:moveTo>
                  <a:pt x="12098" y="38755"/>
                </a:moveTo>
                <a:lnTo>
                  <a:pt x="12158" y="38815"/>
                </a:lnTo>
                <a:lnTo>
                  <a:pt x="12189" y="38846"/>
                </a:lnTo>
                <a:lnTo>
                  <a:pt x="12189" y="38876"/>
                </a:lnTo>
                <a:lnTo>
                  <a:pt x="12128" y="38907"/>
                </a:lnTo>
                <a:lnTo>
                  <a:pt x="12158" y="38937"/>
                </a:lnTo>
                <a:lnTo>
                  <a:pt x="12128" y="38998"/>
                </a:lnTo>
                <a:lnTo>
                  <a:pt x="12098" y="38998"/>
                </a:lnTo>
                <a:cubicBezTo>
                  <a:pt x="12098" y="39013"/>
                  <a:pt x="12090" y="39021"/>
                  <a:pt x="12082" y="39021"/>
                </a:cubicBezTo>
                <a:cubicBezTo>
                  <a:pt x="12075" y="39021"/>
                  <a:pt x="12067" y="39013"/>
                  <a:pt x="12067" y="38998"/>
                </a:cubicBezTo>
                <a:cubicBezTo>
                  <a:pt x="12049" y="39007"/>
                  <a:pt x="12032" y="39010"/>
                  <a:pt x="12014" y="39010"/>
                </a:cubicBezTo>
                <a:cubicBezTo>
                  <a:pt x="11973" y="39010"/>
                  <a:pt x="11937" y="38989"/>
                  <a:pt x="11915" y="38967"/>
                </a:cubicBezTo>
                <a:lnTo>
                  <a:pt x="11885" y="38967"/>
                </a:lnTo>
                <a:cubicBezTo>
                  <a:pt x="11854" y="38937"/>
                  <a:pt x="11854" y="38907"/>
                  <a:pt x="11885" y="38876"/>
                </a:cubicBezTo>
                <a:lnTo>
                  <a:pt x="11885" y="38846"/>
                </a:lnTo>
                <a:lnTo>
                  <a:pt x="11915" y="38815"/>
                </a:lnTo>
                <a:cubicBezTo>
                  <a:pt x="11915" y="38785"/>
                  <a:pt x="11915" y="38755"/>
                  <a:pt x="11946" y="38755"/>
                </a:cubicBezTo>
                <a:close/>
                <a:moveTo>
                  <a:pt x="9848" y="38998"/>
                </a:moveTo>
                <a:lnTo>
                  <a:pt x="9970" y="39059"/>
                </a:lnTo>
                <a:lnTo>
                  <a:pt x="9970" y="39089"/>
                </a:lnTo>
                <a:cubicBezTo>
                  <a:pt x="9970" y="39119"/>
                  <a:pt x="9939" y="39150"/>
                  <a:pt x="9939" y="39150"/>
                </a:cubicBezTo>
                <a:lnTo>
                  <a:pt x="9909" y="39150"/>
                </a:lnTo>
                <a:lnTo>
                  <a:pt x="9909" y="39180"/>
                </a:lnTo>
                <a:lnTo>
                  <a:pt x="9787" y="39180"/>
                </a:lnTo>
                <a:cubicBezTo>
                  <a:pt x="9787" y="39150"/>
                  <a:pt x="9787" y="39150"/>
                  <a:pt x="9787" y="39150"/>
                </a:cubicBezTo>
                <a:lnTo>
                  <a:pt x="9787" y="39089"/>
                </a:lnTo>
                <a:lnTo>
                  <a:pt x="9818" y="39059"/>
                </a:lnTo>
                <a:lnTo>
                  <a:pt x="9848" y="38998"/>
                </a:lnTo>
                <a:close/>
                <a:moveTo>
                  <a:pt x="11398" y="39089"/>
                </a:moveTo>
                <a:lnTo>
                  <a:pt x="11429" y="39119"/>
                </a:lnTo>
                <a:cubicBezTo>
                  <a:pt x="11429" y="39119"/>
                  <a:pt x="11429" y="39150"/>
                  <a:pt x="11429" y="39180"/>
                </a:cubicBezTo>
                <a:cubicBezTo>
                  <a:pt x="11429" y="39180"/>
                  <a:pt x="11429" y="39211"/>
                  <a:pt x="11429" y="39211"/>
                </a:cubicBezTo>
                <a:lnTo>
                  <a:pt x="11368" y="39211"/>
                </a:lnTo>
                <a:lnTo>
                  <a:pt x="11338" y="39271"/>
                </a:lnTo>
                <a:lnTo>
                  <a:pt x="11307" y="39271"/>
                </a:lnTo>
                <a:cubicBezTo>
                  <a:pt x="11277" y="39241"/>
                  <a:pt x="11246" y="39211"/>
                  <a:pt x="11246" y="39180"/>
                </a:cubicBezTo>
                <a:lnTo>
                  <a:pt x="11246" y="39119"/>
                </a:lnTo>
                <a:lnTo>
                  <a:pt x="11277" y="39119"/>
                </a:lnTo>
                <a:lnTo>
                  <a:pt x="11277" y="39089"/>
                </a:lnTo>
                <a:close/>
                <a:moveTo>
                  <a:pt x="10395" y="39119"/>
                </a:moveTo>
                <a:cubicBezTo>
                  <a:pt x="10426" y="39150"/>
                  <a:pt x="10426" y="39180"/>
                  <a:pt x="10456" y="39211"/>
                </a:cubicBezTo>
                <a:lnTo>
                  <a:pt x="10395" y="39302"/>
                </a:lnTo>
                <a:lnTo>
                  <a:pt x="10365" y="39302"/>
                </a:lnTo>
                <a:cubicBezTo>
                  <a:pt x="10365" y="39312"/>
                  <a:pt x="10362" y="39315"/>
                  <a:pt x="10356" y="39315"/>
                </a:cubicBezTo>
                <a:cubicBezTo>
                  <a:pt x="10345" y="39315"/>
                  <a:pt x="10324" y="39302"/>
                  <a:pt x="10304" y="39302"/>
                </a:cubicBezTo>
                <a:cubicBezTo>
                  <a:pt x="10304" y="39271"/>
                  <a:pt x="10274" y="39241"/>
                  <a:pt x="10274" y="39211"/>
                </a:cubicBezTo>
                <a:lnTo>
                  <a:pt x="10365" y="39119"/>
                </a:lnTo>
                <a:close/>
                <a:moveTo>
                  <a:pt x="12766" y="39363"/>
                </a:moveTo>
                <a:cubicBezTo>
                  <a:pt x="12766" y="39393"/>
                  <a:pt x="12766" y="39393"/>
                  <a:pt x="12766" y="39423"/>
                </a:cubicBezTo>
                <a:lnTo>
                  <a:pt x="12827" y="39454"/>
                </a:lnTo>
                <a:cubicBezTo>
                  <a:pt x="12827" y="39484"/>
                  <a:pt x="12797" y="39545"/>
                  <a:pt x="12736" y="39545"/>
                </a:cubicBezTo>
                <a:lnTo>
                  <a:pt x="12705" y="39575"/>
                </a:lnTo>
                <a:cubicBezTo>
                  <a:pt x="12645" y="39545"/>
                  <a:pt x="12645" y="39484"/>
                  <a:pt x="12645" y="39423"/>
                </a:cubicBezTo>
                <a:cubicBezTo>
                  <a:pt x="12675" y="39393"/>
                  <a:pt x="12705" y="39393"/>
                  <a:pt x="12705" y="39363"/>
                </a:cubicBezTo>
                <a:close/>
                <a:moveTo>
                  <a:pt x="7538" y="39758"/>
                </a:moveTo>
                <a:lnTo>
                  <a:pt x="7538" y="39788"/>
                </a:lnTo>
                <a:cubicBezTo>
                  <a:pt x="7538" y="39819"/>
                  <a:pt x="7538" y="39849"/>
                  <a:pt x="7538" y="39879"/>
                </a:cubicBezTo>
                <a:lnTo>
                  <a:pt x="7569" y="39879"/>
                </a:lnTo>
                <a:cubicBezTo>
                  <a:pt x="7569" y="39879"/>
                  <a:pt x="7599" y="39910"/>
                  <a:pt x="7599" y="39940"/>
                </a:cubicBezTo>
                <a:lnTo>
                  <a:pt x="7569" y="39970"/>
                </a:lnTo>
                <a:cubicBezTo>
                  <a:pt x="7553" y="39986"/>
                  <a:pt x="7546" y="39993"/>
                  <a:pt x="7538" y="39993"/>
                </a:cubicBezTo>
                <a:cubicBezTo>
                  <a:pt x="7531" y="39993"/>
                  <a:pt x="7523" y="39986"/>
                  <a:pt x="7508" y="39970"/>
                </a:cubicBezTo>
                <a:lnTo>
                  <a:pt x="7447" y="39970"/>
                </a:lnTo>
                <a:cubicBezTo>
                  <a:pt x="7447" y="39970"/>
                  <a:pt x="7447" y="39940"/>
                  <a:pt x="7447" y="39910"/>
                </a:cubicBezTo>
                <a:lnTo>
                  <a:pt x="7417" y="39910"/>
                </a:lnTo>
                <a:lnTo>
                  <a:pt x="7386" y="39849"/>
                </a:lnTo>
                <a:lnTo>
                  <a:pt x="7417" y="39758"/>
                </a:lnTo>
                <a:close/>
                <a:moveTo>
                  <a:pt x="10955" y="40384"/>
                </a:moveTo>
                <a:cubicBezTo>
                  <a:pt x="10989" y="40384"/>
                  <a:pt x="11011" y="40412"/>
                  <a:pt x="11034" y="40457"/>
                </a:cubicBezTo>
                <a:cubicBezTo>
                  <a:pt x="11034" y="40487"/>
                  <a:pt x="11034" y="40518"/>
                  <a:pt x="11003" y="40548"/>
                </a:cubicBezTo>
                <a:lnTo>
                  <a:pt x="10973" y="40548"/>
                </a:lnTo>
                <a:cubicBezTo>
                  <a:pt x="10942" y="40548"/>
                  <a:pt x="10912" y="40518"/>
                  <a:pt x="10882" y="40487"/>
                </a:cubicBezTo>
                <a:lnTo>
                  <a:pt x="10851" y="40457"/>
                </a:lnTo>
                <a:lnTo>
                  <a:pt x="10851" y="40426"/>
                </a:lnTo>
                <a:cubicBezTo>
                  <a:pt x="10882" y="40396"/>
                  <a:pt x="10882" y="40396"/>
                  <a:pt x="10912" y="40396"/>
                </a:cubicBezTo>
                <a:cubicBezTo>
                  <a:pt x="10928" y="40388"/>
                  <a:pt x="10942" y="40384"/>
                  <a:pt x="10955" y="40384"/>
                </a:cubicBezTo>
                <a:close/>
                <a:moveTo>
                  <a:pt x="12310" y="40457"/>
                </a:moveTo>
                <a:cubicBezTo>
                  <a:pt x="12341" y="40487"/>
                  <a:pt x="12371" y="40487"/>
                  <a:pt x="12371" y="40518"/>
                </a:cubicBezTo>
                <a:cubicBezTo>
                  <a:pt x="12401" y="40578"/>
                  <a:pt x="12401" y="40609"/>
                  <a:pt x="12371" y="40639"/>
                </a:cubicBezTo>
                <a:lnTo>
                  <a:pt x="12371" y="40670"/>
                </a:lnTo>
                <a:lnTo>
                  <a:pt x="12371" y="40700"/>
                </a:lnTo>
                <a:lnTo>
                  <a:pt x="12219" y="40700"/>
                </a:lnTo>
                <a:cubicBezTo>
                  <a:pt x="12189" y="40700"/>
                  <a:pt x="12189" y="40670"/>
                  <a:pt x="12158" y="40670"/>
                </a:cubicBezTo>
                <a:lnTo>
                  <a:pt x="12128" y="40700"/>
                </a:lnTo>
                <a:cubicBezTo>
                  <a:pt x="12098" y="40639"/>
                  <a:pt x="12098" y="40609"/>
                  <a:pt x="12128" y="40578"/>
                </a:cubicBezTo>
                <a:cubicBezTo>
                  <a:pt x="12128" y="40518"/>
                  <a:pt x="12158" y="40487"/>
                  <a:pt x="12189" y="40487"/>
                </a:cubicBezTo>
                <a:lnTo>
                  <a:pt x="12219" y="40457"/>
                </a:lnTo>
                <a:close/>
                <a:moveTo>
                  <a:pt x="7812" y="40852"/>
                </a:moveTo>
                <a:lnTo>
                  <a:pt x="7873" y="40882"/>
                </a:lnTo>
                <a:lnTo>
                  <a:pt x="7873" y="40913"/>
                </a:lnTo>
                <a:cubicBezTo>
                  <a:pt x="7903" y="40943"/>
                  <a:pt x="7903" y="40974"/>
                  <a:pt x="7903" y="41004"/>
                </a:cubicBezTo>
                <a:lnTo>
                  <a:pt x="7903" y="41034"/>
                </a:lnTo>
                <a:lnTo>
                  <a:pt x="7690" y="41034"/>
                </a:lnTo>
                <a:lnTo>
                  <a:pt x="7690" y="40943"/>
                </a:lnTo>
                <a:cubicBezTo>
                  <a:pt x="7690" y="40913"/>
                  <a:pt x="7690" y="40882"/>
                  <a:pt x="7690" y="40882"/>
                </a:cubicBezTo>
                <a:cubicBezTo>
                  <a:pt x="7690" y="40852"/>
                  <a:pt x="7721" y="40852"/>
                  <a:pt x="7751" y="40852"/>
                </a:cubicBezTo>
                <a:close/>
                <a:moveTo>
                  <a:pt x="11186" y="40882"/>
                </a:moveTo>
                <a:cubicBezTo>
                  <a:pt x="11246" y="40882"/>
                  <a:pt x="11307" y="40913"/>
                  <a:pt x="11368" y="40974"/>
                </a:cubicBezTo>
                <a:lnTo>
                  <a:pt x="11368" y="41034"/>
                </a:lnTo>
                <a:lnTo>
                  <a:pt x="11368" y="41065"/>
                </a:lnTo>
                <a:cubicBezTo>
                  <a:pt x="11368" y="41065"/>
                  <a:pt x="11338" y="41095"/>
                  <a:pt x="11338" y="41126"/>
                </a:cubicBezTo>
                <a:lnTo>
                  <a:pt x="11216" y="41126"/>
                </a:lnTo>
                <a:lnTo>
                  <a:pt x="11186" y="41186"/>
                </a:lnTo>
                <a:lnTo>
                  <a:pt x="11155" y="41186"/>
                </a:lnTo>
                <a:cubicBezTo>
                  <a:pt x="11125" y="41156"/>
                  <a:pt x="11125" y="41156"/>
                  <a:pt x="11094" y="41156"/>
                </a:cubicBezTo>
                <a:lnTo>
                  <a:pt x="11094" y="41126"/>
                </a:lnTo>
                <a:lnTo>
                  <a:pt x="11094" y="41095"/>
                </a:lnTo>
                <a:cubicBezTo>
                  <a:pt x="11064" y="41065"/>
                  <a:pt x="11064" y="41065"/>
                  <a:pt x="11034" y="41034"/>
                </a:cubicBezTo>
                <a:lnTo>
                  <a:pt x="11034" y="41004"/>
                </a:lnTo>
                <a:lnTo>
                  <a:pt x="11094" y="40913"/>
                </a:lnTo>
                <a:lnTo>
                  <a:pt x="11155" y="40913"/>
                </a:lnTo>
                <a:lnTo>
                  <a:pt x="11186" y="40882"/>
                </a:lnTo>
                <a:close/>
                <a:moveTo>
                  <a:pt x="14104" y="41126"/>
                </a:moveTo>
                <a:lnTo>
                  <a:pt x="14134" y="41156"/>
                </a:lnTo>
                <a:cubicBezTo>
                  <a:pt x="14164" y="41156"/>
                  <a:pt x="14195" y="41156"/>
                  <a:pt x="14195" y="41186"/>
                </a:cubicBezTo>
                <a:cubicBezTo>
                  <a:pt x="14225" y="41217"/>
                  <a:pt x="14225" y="41247"/>
                  <a:pt x="14195" y="41277"/>
                </a:cubicBezTo>
                <a:lnTo>
                  <a:pt x="14164" y="41277"/>
                </a:lnTo>
                <a:cubicBezTo>
                  <a:pt x="14164" y="41293"/>
                  <a:pt x="14157" y="41300"/>
                  <a:pt x="14149" y="41300"/>
                </a:cubicBezTo>
                <a:cubicBezTo>
                  <a:pt x="14142" y="41300"/>
                  <a:pt x="14134" y="41293"/>
                  <a:pt x="14134" y="41277"/>
                </a:cubicBezTo>
                <a:lnTo>
                  <a:pt x="14073" y="41308"/>
                </a:lnTo>
                <a:lnTo>
                  <a:pt x="14043" y="41338"/>
                </a:lnTo>
                <a:lnTo>
                  <a:pt x="13952" y="41338"/>
                </a:lnTo>
                <a:cubicBezTo>
                  <a:pt x="13921" y="41308"/>
                  <a:pt x="13921" y="41277"/>
                  <a:pt x="13921" y="41247"/>
                </a:cubicBezTo>
                <a:cubicBezTo>
                  <a:pt x="13921" y="41186"/>
                  <a:pt x="13952" y="41186"/>
                  <a:pt x="13982" y="41156"/>
                </a:cubicBezTo>
                <a:cubicBezTo>
                  <a:pt x="14012" y="41156"/>
                  <a:pt x="14043" y="41126"/>
                  <a:pt x="14073" y="41126"/>
                </a:cubicBezTo>
                <a:close/>
                <a:moveTo>
                  <a:pt x="12033" y="41052"/>
                </a:moveTo>
                <a:cubicBezTo>
                  <a:pt x="12055" y="41052"/>
                  <a:pt x="12076" y="41074"/>
                  <a:pt x="12098" y="41095"/>
                </a:cubicBezTo>
                <a:lnTo>
                  <a:pt x="12128" y="41126"/>
                </a:lnTo>
                <a:lnTo>
                  <a:pt x="12128" y="41126"/>
                </a:lnTo>
                <a:cubicBezTo>
                  <a:pt x="12128" y="41156"/>
                  <a:pt x="12098" y="41186"/>
                  <a:pt x="12098" y="41186"/>
                </a:cubicBezTo>
                <a:cubicBezTo>
                  <a:pt x="12098" y="41217"/>
                  <a:pt x="12098" y="41247"/>
                  <a:pt x="12098" y="41277"/>
                </a:cubicBezTo>
                <a:lnTo>
                  <a:pt x="12098" y="41338"/>
                </a:lnTo>
                <a:lnTo>
                  <a:pt x="12067" y="41399"/>
                </a:lnTo>
                <a:lnTo>
                  <a:pt x="11885" y="41399"/>
                </a:lnTo>
                <a:lnTo>
                  <a:pt x="11824" y="41369"/>
                </a:lnTo>
                <a:cubicBezTo>
                  <a:pt x="11824" y="41369"/>
                  <a:pt x="11824" y="41338"/>
                  <a:pt x="11824" y="41308"/>
                </a:cubicBezTo>
                <a:cubicBezTo>
                  <a:pt x="11824" y="41308"/>
                  <a:pt x="11824" y="41277"/>
                  <a:pt x="11824" y="41247"/>
                </a:cubicBezTo>
                <a:lnTo>
                  <a:pt x="11854" y="41186"/>
                </a:lnTo>
                <a:cubicBezTo>
                  <a:pt x="11885" y="41186"/>
                  <a:pt x="11915" y="41156"/>
                  <a:pt x="11946" y="41126"/>
                </a:cubicBezTo>
                <a:lnTo>
                  <a:pt x="11946" y="41095"/>
                </a:lnTo>
                <a:cubicBezTo>
                  <a:pt x="11976" y="41065"/>
                  <a:pt x="11976" y="41065"/>
                  <a:pt x="12006" y="41065"/>
                </a:cubicBezTo>
                <a:cubicBezTo>
                  <a:pt x="12015" y="41056"/>
                  <a:pt x="12024" y="41052"/>
                  <a:pt x="12033" y="41052"/>
                </a:cubicBezTo>
                <a:close/>
                <a:moveTo>
                  <a:pt x="11338" y="41490"/>
                </a:moveTo>
                <a:cubicBezTo>
                  <a:pt x="11368" y="41490"/>
                  <a:pt x="11429" y="41490"/>
                  <a:pt x="11459" y="41581"/>
                </a:cubicBezTo>
                <a:lnTo>
                  <a:pt x="11429" y="41642"/>
                </a:lnTo>
                <a:lnTo>
                  <a:pt x="11307" y="41642"/>
                </a:lnTo>
                <a:cubicBezTo>
                  <a:pt x="11277" y="41612"/>
                  <a:pt x="11277" y="41581"/>
                  <a:pt x="11277" y="41551"/>
                </a:cubicBezTo>
                <a:lnTo>
                  <a:pt x="11277" y="41521"/>
                </a:lnTo>
                <a:lnTo>
                  <a:pt x="11307" y="41490"/>
                </a:lnTo>
                <a:close/>
                <a:moveTo>
                  <a:pt x="9635" y="41551"/>
                </a:moveTo>
                <a:cubicBezTo>
                  <a:pt x="9666" y="41551"/>
                  <a:pt x="9666" y="41551"/>
                  <a:pt x="9696" y="41581"/>
                </a:cubicBezTo>
                <a:lnTo>
                  <a:pt x="9818" y="41581"/>
                </a:lnTo>
                <a:lnTo>
                  <a:pt x="9879" y="41612"/>
                </a:lnTo>
                <a:lnTo>
                  <a:pt x="9909" y="41612"/>
                </a:lnTo>
                <a:lnTo>
                  <a:pt x="9939" y="41673"/>
                </a:lnTo>
                <a:cubicBezTo>
                  <a:pt x="9939" y="41673"/>
                  <a:pt x="9970" y="41673"/>
                  <a:pt x="9970" y="41703"/>
                </a:cubicBezTo>
                <a:cubicBezTo>
                  <a:pt x="10000" y="41703"/>
                  <a:pt x="10000" y="41733"/>
                  <a:pt x="10000" y="41764"/>
                </a:cubicBezTo>
                <a:lnTo>
                  <a:pt x="10031" y="41794"/>
                </a:lnTo>
                <a:lnTo>
                  <a:pt x="9970" y="41885"/>
                </a:lnTo>
                <a:lnTo>
                  <a:pt x="9939" y="41916"/>
                </a:lnTo>
                <a:lnTo>
                  <a:pt x="9909" y="41916"/>
                </a:lnTo>
                <a:lnTo>
                  <a:pt x="9879" y="41855"/>
                </a:lnTo>
                <a:lnTo>
                  <a:pt x="9848" y="41855"/>
                </a:lnTo>
                <a:cubicBezTo>
                  <a:pt x="9787" y="41855"/>
                  <a:pt x="9757" y="41855"/>
                  <a:pt x="9727" y="41825"/>
                </a:cubicBezTo>
                <a:lnTo>
                  <a:pt x="9696" y="41825"/>
                </a:lnTo>
                <a:lnTo>
                  <a:pt x="9696" y="41764"/>
                </a:lnTo>
                <a:cubicBezTo>
                  <a:pt x="9696" y="41794"/>
                  <a:pt x="9666" y="41794"/>
                  <a:pt x="9666" y="41794"/>
                </a:cubicBezTo>
                <a:lnTo>
                  <a:pt x="9605" y="41794"/>
                </a:lnTo>
                <a:cubicBezTo>
                  <a:pt x="9575" y="41794"/>
                  <a:pt x="9575" y="41764"/>
                  <a:pt x="9575" y="41733"/>
                </a:cubicBezTo>
                <a:cubicBezTo>
                  <a:pt x="9544" y="41733"/>
                  <a:pt x="9544" y="41703"/>
                  <a:pt x="9575" y="41703"/>
                </a:cubicBezTo>
                <a:cubicBezTo>
                  <a:pt x="9575" y="41673"/>
                  <a:pt x="9575" y="41642"/>
                  <a:pt x="9575" y="41642"/>
                </a:cubicBezTo>
                <a:lnTo>
                  <a:pt x="9575" y="41612"/>
                </a:lnTo>
                <a:lnTo>
                  <a:pt x="9575" y="41581"/>
                </a:lnTo>
                <a:cubicBezTo>
                  <a:pt x="9575" y="41581"/>
                  <a:pt x="9575" y="41551"/>
                  <a:pt x="9575" y="41551"/>
                </a:cubicBezTo>
                <a:close/>
                <a:moveTo>
                  <a:pt x="14499" y="41794"/>
                </a:moveTo>
                <a:cubicBezTo>
                  <a:pt x="14529" y="41794"/>
                  <a:pt x="14560" y="41825"/>
                  <a:pt x="14560" y="41855"/>
                </a:cubicBezTo>
                <a:cubicBezTo>
                  <a:pt x="14590" y="41855"/>
                  <a:pt x="14590" y="41885"/>
                  <a:pt x="14560" y="41916"/>
                </a:cubicBezTo>
                <a:lnTo>
                  <a:pt x="14529" y="41977"/>
                </a:lnTo>
                <a:lnTo>
                  <a:pt x="14529" y="41916"/>
                </a:lnTo>
                <a:lnTo>
                  <a:pt x="14499" y="41916"/>
                </a:lnTo>
                <a:cubicBezTo>
                  <a:pt x="14468" y="41916"/>
                  <a:pt x="14408" y="41916"/>
                  <a:pt x="14377" y="41885"/>
                </a:cubicBezTo>
                <a:lnTo>
                  <a:pt x="14377" y="41855"/>
                </a:lnTo>
                <a:cubicBezTo>
                  <a:pt x="14408" y="41825"/>
                  <a:pt x="14438" y="41825"/>
                  <a:pt x="14468" y="41825"/>
                </a:cubicBezTo>
                <a:lnTo>
                  <a:pt x="14499" y="41794"/>
                </a:lnTo>
                <a:close/>
                <a:moveTo>
                  <a:pt x="12645" y="42433"/>
                </a:moveTo>
                <a:lnTo>
                  <a:pt x="12705" y="42463"/>
                </a:lnTo>
                <a:lnTo>
                  <a:pt x="12705" y="42554"/>
                </a:lnTo>
                <a:lnTo>
                  <a:pt x="12614" y="42615"/>
                </a:lnTo>
                <a:lnTo>
                  <a:pt x="12584" y="42615"/>
                </a:lnTo>
                <a:lnTo>
                  <a:pt x="12523" y="42554"/>
                </a:lnTo>
                <a:cubicBezTo>
                  <a:pt x="12553" y="42493"/>
                  <a:pt x="12553" y="42433"/>
                  <a:pt x="12645" y="42433"/>
                </a:cubicBezTo>
                <a:close/>
                <a:moveTo>
                  <a:pt x="13313" y="42433"/>
                </a:moveTo>
                <a:cubicBezTo>
                  <a:pt x="13344" y="42433"/>
                  <a:pt x="13374" y="42433"/>
                  <a:pt x="13405" y="42463"/>
                </a:cubicBezTo>
                <a:cubicBezTo>
                  <a:pt x="13435" y="42524"/>
                  <a:pt x="13435" y="42554"/>
                  <a:pt x="13405" y="42585"/>
                </a:cubicBezTo>
                <a:lnTo>
                  <a:pt x="13374" y="42615"/>
                </a:lnTo>
                <a:cubicBezTo>
                  <a:pt x="13344" y="42615"/>
                  <a:pt x="13313" y="42615"/>
                  <a:pt x="13313" y="42585"/>
                </a:cubicBezTo>
                <a:cubicBezTo>
                  <a:pt x="13283" y="42585"/>
                  <a:pt x="13283" y="42554"/>
                  <a:pt x="13283" y="42524"/>
                </a:cubicBezTo>
                <a:lnTo>
                  <a:pt x="13283" y="42493"/>
                </a:lnTo>
                <a:lnTo>
                  <a:pt x="13253" y="42493"/>
                </a:lnTo>
                <a:lnTo>
                  <a:pt x="13283" y="42433"/>
                </a:lnTo>
                <a:close/>
                <a:moveTo>
                  <a:pt x="16687" y="42797"/>
                </a:moveTo>
                <a:lnTo>
                  <a:pt x="16748" y="42828"/>
                </a:lnTo>
                <a:lnTo>
                  <a:pt x="16748" y="42858"/>
                </a:lnTo>
                <a:cubicBezTo>
                  <a:pt x="16765" y="42875"/>
                  <a:pt x="16772" y="42901"/>
                  <a:pt x="16771" y="42926"/>
                </a:cubicBezTo>
                <a:lnTo>
                  <a:pt x="16771" y="42926"/>
                </a:lnTo>
                <a:cubicBezTo>
                  <a:pt x="16743" y="42949"/>
                  <a:pt x="16715" y="42949"/>
                  <a:pt x="16687" y="42949"/>
                </a:cubicBezTo>
                <a:lnTo>
                  <a:pt x="16626" y="42949"/>
                </a:lnTo>
                <a:lnTo>
                  <a:pt x="16566" y="42888"/>
                </a:lnTo>
                <a:cubicBezTo>
                  <a:pt x="16566" y="42888"/>
                  <a:pt x="16566" y="42858"/>
                  <a:pt x="16566" y="42828"/>
                </a:cubicBezTo>
                <a:lnTo>
                  <a:pt x="16626" y="42797"/>
                </a:lnTo>
                <a:close/>
                <a:moveTo>
                  <a:pt x="16769" y="42938"/>
                </a:moveTo>
                <a:cubicBezTo>
                  <a:pt x="16766" y="42954"/>
                  <a:pt x="16759" y="42969"/>
                  <a:pt x="16748" y="42980"/>
                </a:cubicBezTo>
                <a:lnTo>
                  <a:pt x="16769" y="42938"/>
                </a:lnTo>
                <a:close/>
                <a:moveTo>
                  <a:pt x="11307" y="42919"/>
                </a:moveTo>
                <a:cubicBezTo>
                  <a:pt x="11338" y="42919"/>
                  <a:pt x="11368" y="42919"/>
                  <a:pt x="11368" y="42949"/>
                </a:cubicBezTo>
                <a:cubicBezTo>
                  <a:pt x="11398" y="42949"/>
                  <a:pt x="11429" y="42980"/>
                  <a:pt x="11429" y="43040"/>
                </a:cubicBezTo>
                <a:lnTo>
                  <a:pt x="11368" y="43101"/>
                </a:lnTo>
                <a:lnTo>
                  <a:pt x="11277" y="43101"/>
                </a:lnTo>
                <a:lnTo>
                  <a:pt x="11277" y="43040"/>
                </a:lnTo>
                <a:lnTo>
                  <a:pt x="11246" y="43010"/>
                </a:lnTo>
                <a:lnTo>
                  <a:pt x="11246" y="42980"/>
                </a:lnTo>
                <a:cubicBezTo>
                  <a:pt x="11246" y="42949"/>
                  <a:pt x="11277" y="42919"/>
                  <a:pt x="11307" y="42919"/>
                </a:cubicBezTo>
                <a:close/>
                <a:moveTo>
                  <a:pt x="16140" y="43040"/>
                </a:moveTo>
                <a:lnTo>
                  <a:pt x="16171" y="43101"/>
                </a:lnTo>
                <a:cubicBezTo>
                  <a:pt x="16201" y="43101"/>
                  <a:pt x="16201" y="43101"/>
                  <a:pt x="16231" y="43132"/>
                </a:cubicBezTo>
                <a:lnTo>
                  <a:pt x="16231" y="43162"/>
                </a:lnTo>
                <a:cubicBezTo>
                  <a:pt x="16231" y="43192"/>
                  <a:pt x="16201" y="43192"/>
                  <a:pt x="16201" y="43223"/>
                </a:cubicBezTo>
                <a:lnTo>
                  <a:pt x="16171" y="43253"/>
                </a:lnTo>
                <a:lnTo>
                  <a:pt x="16019" y="43253"/>
                </a:lnTo>
                <a:cubicBezTo>
                  <a:pt x="15988" y="43253"/>
                  <a:pt x="15958" y="43223"/>
                  <a:pt x="15958" y="43223"/>
                </a:cubicBezTo>
                <a:cubicBezTo>
                  <a:pt x="15958" y="43192"/>
                  <a:pt x="15958" y="43162"/>
                  <a:pt x="15958" y="43162"/>
                </a:cubicBezTo>
                <a:cubicBezTo>
                  <a:pt x="15958" y="43132"/>
                  <a:pt x="15958" y="43101"/>
                  <a:pt x="15958" y="43101"/>
                </a:cubicBezTo>
                <a:lnTo>
                  <a:pt x="16019" y="43040"/>
                </a:lnTo>
                <a:close/>
                <a:moveTo>
                  <a:pt x="10365" y="42980"/>
                </a:moveTo>
                <a:cubicBezTo>
                  <a:pt x="10395" y="42980"/>
                  <a:pt x="10426" y="43010"/>
                  <a:pt x="10395" y="43040"/>
                </a:cubicBezTo>
                <a:lnTo>
                  <a:pt x="10395" y="43071"/>
                </a:lnTo>
                <a:cubicBezTo>
                  <a:pt x="10426" y="43101"/>
                  <a:pt x="10456" y="43132"/>
                  <a:pt x="10456" y="43162"/>
                </a:cubicBezTo>
                <a:lnTo>
                  <a:pt x="10426" y="43162"/>
                </a:lnTo>
                <a:cubicBezTo>
                  <a:pt x="10426" y="43192"/>
                  <a:pt x="10395" y="43192"/>
                  <a:pt x="10365" y="43223"/>
                </a:cubicBezTo>
                <a:lnTo>
                  <a:pt x="10365" y="43253"/>
                </a:lnTo>
                <a:lnTo>
                  <a:pt x="10365" y="43284"/>
                </a:lnTo>
                <a:lnTo>
                  <a:pt x="10213" y="43284"/>
                </a:lnTo>
                <a:lnTo>
                  <a:pt x="10152" y="43223"/>
                </a:lnTo>
                <a:lnTo>
                  <a:pt x="10152" y="43132"/>
                </a:lnTo>
                <a:lnTo>
                  <a:pt x="10152" y="43101"/>
                </a:lnTo>
                <a:cubicBezTo>
                  <a:pt x="10152" y="43101"/>
                  <a:pt x="10152" y="43071"/>
                  <a:pt x="10152" y="43071"/>
                </a:cubicBezTo>
                <a:cubicBezTo>
                  <a:pt x="10183" y="43040"/>
                  <a:pt x="10213" y="43010"/>
                  <a:pt x="10213" y="43010"/>
                </a:cubicBezTo>
                <a:cubicBezTo>
                  <a:pt x="10243" y="42980"/>
                  <a:pt x="10274" y="42980"/>
                  <a:pt x="10274" y="42980"/>
                </a:cubicBezTo>
                <a:close/>
                <a:moveTo>
                  <a:pt x="12341" y="43344"/>
                </a:moveTo>
                <a:cubicBezTo>
                  <a:pt x="12371" y="43344"/>
                  <a:pt x="12371" y="43344"/>
                  <a:pt x="12401" y="43375"/>
                </a:cubicBezTo>
                <a:lnTo>
                  <a:pt x="12432" y="43375"/>
                </a:lnTo>
                <a:cubicBezTo>
                  <a:pt x="12432" y="43375"/>
                  <a:pt x="12462" y="43405"/>
                  <a:pt x="12462" y="43436"/>
                </a:cubicBezTo>
                <a:cubicBezTo>
                  <a:pt x="12462" y="43436"/>
                  <a:pt x="12462" y="43496"/>
                  <a:pt x="12432" y="43496"/>
                </a:cubicBezTo>
                <a:lnTo>
                  <a:pt x="12401" y="43527"/>
                </a:lnTo>
                <a:cubicBezTo>
                  <a:pt x="12451" y="43576"/>
                  <a:pt x="12420" y="43665"/>
                  <a:pt x="12375" y="43665"/>
                </a:cubicBezTo>
                <a:cubicBezTo>
                  <a:pt x="12364" y="43665"/>
                  <a:pt x="12352" y="43660"/>
                  <a:pt x="12341" y="43648"/>
                </a:cubicBezTo>
                <a:lnTo>
                  <a:pt x="12371" y="43618"/>
                </a:lnTo>
                <a:lnTo>
                  <a:pt x="12249" y="43618"/>
                </a:lnTo>
                <a:lnTo>
                  <a:pt x="12219" y="43557"/>
                </a:lnTo>
                <a:lnTo>
                  <a:pt x="12219" y="43496"/>
                </a:lnTo>
                <a:lnTo>
                  <a:pt x="12249" y="43466"/>
                </a:lnTo>
                <a:cubicBezTo>
                  <a:pt x="12219" y="43466"/>
                  <a:pt x="12219" y="43436"/>
                  <a:pt x="12249" y="43405"/>
                </a:cubicBezTo>
                <a:lnTo>
                  <a:pt x="12249" y="43344"/>
                </a:lnTo>
                <a:close/>
                <a:moveTo>
                  <a:pt x="10335" y="43709"/>
                </a:moveTo>
                <a:lnTo>
                  <a:pt x="10365" y="43740"/>
                </a:lnTo>
                <a:lnTo>
                  <a:pt x="10395" y="43740"/>
                </a:lnTo>
                <a:cubicBezTo>
                  <a:pt x="10426" y="43740"/>
                  <a:pt x="10487" y="43740"/>
                  <a:pt x="10517" y="43770"/>
                </a:cubicBezTo>
                <a:cubicBezTo>
                  <a:pt x="10547" y="43800"/>
                  <a:pt x="10578" y="43831"/>
                  <a:pt x="10578" y="43861"/>
                </a:cubicBezTo>
                <a:lnTo>
                  <a:pt x="10578" y="43892"/>
                </a:lnTo>
                <a:lnTo>
                  <a:pt x="10517" y="43892"/>
                </a:lnTo>
                <a:cubicBezTo>
                  <a:pt x="10487" y="43922"/>
                  <a:pt x="10487" y="43922"/>
                  <a:pt x="10456" y="43922"/>
                </a:cubicBezTo>
                <a:lnTo>
                  <a:pt x="10395" y="43952"/>
                </a:lnTo>
                <a:lnTo>
                  <a:pt x="10395" y="43983"/>
                </a:lnTo>
                <a:lnTo>
                  <a:pt x="10395" y="44013"/>
                </a:lnTo>
                <a:lnTo>
                  <a:pt x="10335" y="44074"/>
                </a:lnTo>
                <a:lnTo>
                  <a:pt x="10213" y="44074"/>
                </a:lnTo>
                <a:lnTo>
                  <a:pt x="10183" y="44013"/>
                </a:lnTo>
                <a:lnTo>
                  <a:pt x="10183" y="43983"/>
                </a:lnTo>
                <a:lnTo>
                  <a:pt x="10122" y="43952"/>
                </a:lnTo>
                <a:lnTo>
                  <a:pt x="10122" y="43922"/>
                </a:lnTo>
                <a:cubicBezTo>
                  <a:pt x="10122" y="43892"/>
                  <a:pt x="10122" y="43892"/>
                  <a:pt x="10122" y="43892"/>
                </a:cubicBezTo>
                <a:lnTo>
                  <a:pt x="10122" y="43861"/>
                </a:lnTo>
                <a:lnTo>
                  <a:pt x="10122" y="43831"/>
                </a:lnTo>
                <a:cubicBezTo>
                  <a:pt x="10122" y="43800"/>
                  <a:pt x="10152" y="43800"/>
                  <a:pt x="10152" y="43770"/>
                </a:cubicBezTo>
                <a:cubicBezTo>
                  <a:pt x="10183" y="43770"/>
                  <a:pt x="10183" y="43740"/>
                  <a:pt x="10213" y="43740"/>
                </a:cubicBezTo>
                <a:cubicBezTo>
                  <a:pt x="10213" y="43709"/>
                  <a:pt x="10243" y="43709"/>
                  <a:pt x="10243" y="43709"/>
                </a:cubicBezTo>
                <a:close/>
                <a:moveTo>
                  <a:pt x="15670" y="43788"/>
                </a:moveTo>
                <a:cubicBezTo>
                  <a:pt x="15702" y="43788"/>
                  <a:pt x="15724" y="43809"/>
                  <a:pt x="15745" y="43831"/>
                </a:cubicBezTo>
                <a:cubicBezTo>
                  <a:pt x="15775" y="43861"/>
                  <a:pt x="15775" y="43861"/>
                  <a:pt x="15775" y="43892"/>
                </a:cubicBezTo>
                <a:cubicBezTo>
                  <a:pt x="15806" y="43922"/>
                  <a:pt x="15806" y="43983"/>
                  <a:pt x="15775" y="44013"/>
                </a:cubicBezTo>
                <a:lnTo>
                  <a:pt x="15745" y="44013"/>
                </a:lnTo>
                <a:cubicBezTo>
                  <a:pt x="15745" y="44013"/>
                  <a:pt x="15745" y="44043"/>
                  <a:pt x="15715" y="44074"/>
                </a:cubicBezTo>
                <a:lnTo>
                  <a:pt x="15684" y="44074"/>
                </a:lnTo>
                <a:cubicBezTo>
                  <a:pt x="15684" y="44104"/>
                  <a:pt x="15654" y="44104"/>
                  <a:pt x="15593" y="44135"/>
                </a:cubicBezTo>
                <a:lnTo>
                  <a:pt x="15532" y="44135"/>
                </a:lnTo>
                <a:cubicBezTo>
                  <a:pt x="15471" y="44104"/>
                  <a:pt x="15441" y="44074"/>
                  <a:pt x="15441" y="44013"/>
                </a:cubicBezTo>
                <a:cubicBezTo>
                  <a:pt x="15441" y="44013"/>
                  <a:pt x="15441" y="43983"/>
                  <a:pt x="15441" y="43983"/>
                </a:cubicBezTo>
                <a:lnTo>
                  <a:pt x="15411" y="43952"/>
                </a:lnTo>
                <a:lnTo>
                  <a:pt x="15380" y="43952"/>
                </a:lnTo>
                <a:cubicBezTo>
                  <a:pt x="15380" y="43892"/>
                  <a:pt x="15411" y="43861"/>
                  <a:pt x="15441" y="43861"/>
                </a:cubicBezTo>
                <a:lnTo>
                  <a:pt x="15471" y="43800"/>
                </a:lnTo>
                <a:lnTo>
                  <a:pt x="15623" y="43800"/>
                </a:lnTo>
                <a:cubicBezTo>
                  <a:pt x="15641" y="43791"/>
                  <a:pt x="15656" y="43788"/>
                  <a:pt x="15670" y="43788"/>
                </a:cubicBezTo>
                <a:close/>
                <a:moveTo>
                  <a:pt x="12888" y="44165"/>
                </a:moveTo>
                <a:cubicBezTo>
                  <a:pt x="12918" y="44165"/>
                  <a:pt x="12979" y="44165"/>
                  <a:pt x="12979" y="44287"/>
                </a:cubicBezTo>
                <a:lnTo>
                  <a:pt x="12979" y="44317"/>
                </a:lnTo>
                <a:lnTo>
                  <a:pt x="12949" y="44317"/>
                </a:lnTo>
                <a:lnTo>
                  <a:pt x="12918" y="44347"/>
                </a:lnTo>
                <a:lnTo>
                  <a:pt x="12888" y="44347"/>
                </a:lnTo>
                <a:cubicBezTo>
                  <a:pt x="12827" y="44317"/>
                  <a:pt x="12827" y="44287"/>
                  <a:pt x="12827" y="44226"/>
                </a:cubicBezTo>
                <a:lnTo>
                  <a:pt x="12888" y="44165"/>
                </a:lnTo>
                <a:close/>
                <a:moveTo>
                  <a:pt x="17660" y="44378"/>
                </a:moveTo>
                <a:lnTo>
                  <a:pt x="17690" y="44469"/>
                </a:lnTo>
                <a:cubicBezTo>
                  <a:pt x="17660" y="44499"/>
                  <a:pt x="17660" y="44530"/>
                  <a:pt x="17630" y="44530"/>
                </a:cubicBezTo>
                <a:cubicBezTo>
                  <a:pt x="17584" y="44530"/>
                  <a:pt x="17538" y="44513"/>
                  <a:pt x="17518" y="44479"/>
                </a:cubicBezTo>
                <a:lnTo>
                  <a:pt x="17518" y="44479"/>
                </a:lnTo>
                <a:lnTo>
                  <a:pt x="17569" y="44378"/>
                </a:lnTo>
                <a:close/>
                <a:moveTo>
                  <a:pt x="15646" y="44152"/>
                </a:moveTo>
                <a:cubicBezTo>
                  <a:pt x="15689" y="44152"/>
                  <a:pt x="15732" y="44174"/>
                  <a:pt x="15775" y="44195"/>
                </a:cubicBezTo>
                <a:lnTo>
                  <a:pt x="15775" y="44226"/>
                </a:lnTo>
                <a:lnTo>
                  <a:pt x="15775" y="44287"/>
                </a:lnTo>
                <a:lnTo>
                  <a:pt x="15775" y="44317"/>
                </a:lnTo>
                <a:lnTo>
                  <a:pt x="15775" y="44347"/>
                </a:lnTo>
                <a:lnTo>
                  <a:pt x="15745" y="44378"/>
                </a:lnTo>
                <a:cubicBezTo>
                  <a:pt x="15745" y="44408"/>
                  <a:pt x="15715" y="44408"/>
                  <a:pt x="15715" y="44408"/>
                </a:cubicBezTo>
                <a:cubicBezTo>
                  <a:pt x="15745" y="44469"/>
                  <a:pt x="15684" y="44560"/>
                  <a:pt x="15623" y="44560"/>
                </a:cubicBezTo>
                <a:lnTo>
                  <a:pt x="15623" y="44530"/>
                </a:lnTo>
                <a:lnTo>
                  <a:pt x="15593" y="44530"/>
                </a:lnTo>
                <a:lnTo>
                  <a:pt x="15593" y="44499"/>
                </a:lnTo>
                <a:lnTo>
                  <a:pt x="15563" y="44499"/>
                </a:lnTo>
                <a:lnTo>
                  <a:pt x="15532" y="44469"/>
                </a:lnTo>
                <a:cubicBezTo>
                  <a:pt x="15502" y="44439"/>
                  <a:pt x="15502" y="44408"/>
                  <a:pt x="15502" y="44408"/>
                </a:cubicBezTo>
                <a:cubicBezTo>
                  <a:pt x="15471" y="44347"/>
                  <a:pt x="15502" y="44256"/>
                  <a:pt x="15532" y="44195"/>
                </a:cubicBezTo>
                <a:lnTo>
                  <a:pt x="15563" y="44165"/>
                </a:lnTo>
                <a:lnTo>
                  <a:pt x="15593" y="44165"/>
                </a:lnTo>
                <a:cubicBezTo>
                  <a:pt x="15611" y="44156"/>
                  <a:pt x="15629" y="44152"/>
                  <a:pt x="15646" y="44152"/>
                </a:cubicBezTo>
                <a:close/>
                <a:moveTo>
                  <a:pt x="18237" y="44712"/>
                </a:moveTo>
                <a:cubicBezTo>
                  <a:pt x="18298" y="44712"/>
                  <a:pt x="18329" y="44773"/>
                  <a:pt x="18329" y="44834"/>
                </a:cubicBezTo>
                <a:lnTo>
                  <a:pt x="18268" y="44864"/>
                </a:lnTo>
                <a:lnTo>
                  <a:pt x="18237" y="44864"/>
                </a:lnTo>
                <a:cubicBezTo>
                  <a:pt x="18207" y="44864"/>
                  <a:pt x="18177" y="44864"/>
                  <a:pt x="18146" y="44834"/>
                </a:cubicBezTo>
                <a:cubicBezTo>
                  <a:pt x="18146" y="44803"/>
                  <a:pt x="18146" y="44773"/>
                  <a:pt x="18146" y="44743"/>
                </a:cubicBezTo>
                <a:lnTo>
                  <a:pt x="18177" y="44743"/>
                </a:lnTo>
                <a:lnTo>
                  <a:pt x="18237" y="44712"/>
                </a:lnTo>
                <a:close/>
                <a:moveTo>
                  <a:pt x="15471" y="44743"/>
                </a:moveTo>
                <a:lnTo>
                  <a:pt x="15502" y="44773"/>
                </a:lnTo>
                <a:cubicBezTo>
                  <a:pt x="15532" y="44773"/>
                  <a:pt x="15563" y="44834"/>
                  <a:pt x="15563" y="44864"/>
                </a:cubicBezTo>
                <a:cubicBezTo>
                  <a:pt x="15593" y="44925"/>
                  <a:pt x="15593" y="44986"/>
                  <a:pt x="15532" y="45016"/>
                </a:cubicBezTo>
                <a:lnTo>
                  <a:pt x="15532" y="44986"/>
                </a:lnTo>
                <a:lnTo>
                  <a:pt x="15471" y="44986"/>
                </a:lnTo>
                <a:cubicBezTo>
                  <a:pt x="15471" y="45016"/>
                  <a:pt x="15471" y="45016"/>
                  <a:pt x="15441" y="45016"/>
                </a:cubicBezTo>
                <a:lnTo>
                  <a:pt x="15319" y="45016"/>
                </a:lnTo>
                <a:cubicBezTo>
                  <a:pt x="15259" y="45016"/>
                  <a:pt x="15228" y="44955"/>
                  <a:pt x="15228" y="44895"/>
                </a:cubicBezTo>
                <a:lnTo>
                  <a:pt x="15198" y="44864"/>
                </a:lnTo>
                <a:cubicBezTo>
                  <a:pt x="15228" y="44834"/>
                  <a:pt x="15228" y="44803"/>
                  <a:pt x="15228" y="44803"/>
                </a:cubicBezTo>
                <a:cubicBezTo>
                  <a:pt x="15259" y="44773"/>
                  <a:pt x="15259" y="44773"/>
                  <a:pt x="15259" y="44773"/>
                </a:cubicBezTo>
                <a:lnTo>
                  <a:pt x="15289" y="44773"/>
                </a:lnTo>
                <a:lnTo>
                  <a:pt x="15289" y="44743"/>
                </a:lnTo>
                <a:close/>
                <a:moveTo>
                  <a:pt x="12584" y="45047"/>
                </a:moveTo>
                <a:lnTo>
                  <a:pt x="12614" y="45107"/>
                </a:lnTo>
                <a:cubicBezTo>
                  <a:pt x="12614" y="45138"/>
                  <a:pt x="12584" y="45168"/>
                  <a:pt x="12584" y="45199"/>
                </a:cubicBezTo>
                <a:lnTo>
                  <a:pt x="12584" y="45259"/>
                </a:lnTo>
                <a:lnTo>
                  <a:pt x="12462" y="45259"/>
                </a:lnTo>
                <a:lnTo>
                  <a:pt x="12432" y="45229"/>
                </a:lnTo>
                <a:cubicBezTo>
                  <a:pt x="12432" y="45199"/>
                  <a:pt x="12432" y="45168"/>
                  <a:pt x="12432" y="45138"/>
                </a:cubicBezTo>
                <a:cubicBezTo>
                  <a:pt x="12432" y="45107"/>
                  <a:pt x="12462" y="45077"/>
                  <a:pt x="12493" y="45077"/>
                </a:cubicBezTo>
                <a:lnTo>
                  <a:pt x="12553" y="45047"/>
                </a:lnTo>
                <a:close/>
                <a:moveTo>
                  <a:pt x="12916" y="45064"/>
                </a:moveTo>
                <a:cubicBezTo>
                  <a:pt x="12928" y="45064"/>
                  <a:pt x="12940" y="45068"/>
                  <a:pt x="12949" y="45077"/>
                </a:cubicBezTo>
                <a:cubicBezTo>
                  <a:pt x="13009" y="45077"/>
                  <a:pt x="13070" y="45107"/>
                  <a:pt x="13101" y="45138"/>
                </a:cubicBezTo>
                <a:lnTo>
                  <a:pt x="13101" y="45199"/>
                </a:lnTo>
                <a:cubicBezTo>
                  <a:pt x="13101" y="45199"/>
                  <a:pt x="13101" y="45229"/>
                  <a:pt x="13101" y="45259"/>
                </a:cubicBezTo>
                <a:lnTo>
                  <a:pt x="13070" y="45320"/>
                </a:lnTo>
                <a:lnTo>
                  <a:pt x="12888" y="45320"/>
                </a:lnTo>
                <a:cubicBezTo>
                  <a:pt x="12857" y="45290"/>
                  <a:pt x="12827" y="45229"/>
                  <a:pt x="12827" y="45199"/>
                </a:cubicBezTo>
                <a:lnTo>
                  <a:pt x="12797" y="45138"/>
                </a:lnTo>
                <a:lnTo>
                  <a:pt x="12827" y="45107"/>
                </a:lnTo>
                <a:cubicBezTo>
                  <a:pt x="12849" y="45086"/>
                  <a:pt x="12885" y="45064"/>
                  <a:pt x="12916" y="45064"/>
                </a:cubicBezTo>
                <a:close/>
                <a:moveTo>
                  <a:pt x="13952" y="45107"/>
                </a:moveTo>
                <a:lnTo>
                  <a:pt x="14012" y="45138"/>
                </a:lnTo>
                <a:cubicBezTo>
                  <a:pt x="14012" y="45168"/>
                  <a:pt x="14012" y="45168"/>
                  <a:pt x="14043" y="45168"/>
                </a:cubicBezTo>
                <a:lnTo>
                  <a:pt x="14043" y="45199"/>
                </a:lnTo>
                <a:lnTo>
                  <a:pt x="14043" y="45259"/>
                </a:lnTo>
                <a:cubicBezTo>
                  <a:pt x="14043" y="45381"/>
                  <a:pt x="13952" y="45411"/>
                  <a:pt x="13891" y="45411"/>
                </a:cubicBezTo>
                <a:lnTo>
                  <a:pt x="13739" y="45411"/>
                </a:lnTo>
                <a:lnTo>
                  <a:pt x="13708" y="45381"/>
                </a:lnTo>
                <a:cubicBezTo>
                  <a:pt x="13708" y="45351"/>
                  <a:pt x="13678" y="45290"/>
                  <a:pt x="13678" y="45259"/>
                </a:cubicBezTo>
                <a:lnTo>
                  <a:pt x="13678" y="45229"/>
                </a:lnTo>
                <a:cubicBezTo>
                  <a:pt x="13678" y="45199"/>
                  <a:pt x="13678" y="45168"/>
                  <a:pt x="13678" y="45168"/>
                </a:cubicBezTo>
                <a:lnTo>
                  <a:pt x="13739" y="45138"/>
                </a:lnTo>
                <a:lnTo>
                  <a:pt x="13769" y="45138"/>
                </a:lnTo>
                <a:cubicBezTo>
                  <a:pt x="13769" y="45107"/>
                  <a:pt x="13800" y="45107"/>
                  <a:pt x="13830" y="45107"/>
                </a:cubicBezTo>
                <a:close/>
                <a:moveTo>
                  <a:pt x="19719" y="45411"/>
                </a:moveTo>
                <a:lnTo>
                  <a:pt x="19719" y="45411"/>
                </a:lnTo>
                <a:cubicBezTo>
                  <a:pt x="19744" y="45426"/>
                  <a:pt x="19770" y="45441"/>
                  <a:pt x="19796" y="45455"/>
                </a:cubicBezTo>
                <a:lnTo>
                  <a:pt x="19796" y="45455"/>
                </a:lnTo>
                <a:cubicBezTo>
                  <a:pt x="19787" y="45432"/>
                  <a:pt x="19762" y="45411"/>
                  <a:pt x="19727" y="45411"/>
                </a:cubicBezTo>
                <a:close/>
                <a:moveTo>
                  <a:pt x="16079" y="45442"/>
                </a:moveTo>
                <a:cubicBezTo>
                  <a:pt x="16110" y="45442"/>
                  <a:pt x="16140" y="45472"/>
                  <a:pt x="16140" y="45472"/>
                </a:cubicBezTo>
                <a:lnTo>
                  <a:pt x="16231" y="45472"/>
                </a:lnTo>
                <a:lnTo>
                  <a:pt x="16262" y="45533"/>
                </a:lnTo>
                <a:cubicBezTo>
                  <a:pt x="16262" y="45563"/>
                  <a:pt x="16231" y="45563"/>
                  <a:pt x="16231" y="45594"/>
                </a:cubicBezTo>
                <a:cubicBezTo>
                  <a:pt x="16201" y="45594"/>
                  <a:pt x="16171" y="45624"/>
                  <a:pt x="16140" y="45624"/>
                </a:cubicBezTo>
                <a:lnTo>
                  <a:pt x="16110" y="45654"/>
                </a:lnTo>
                <a:lnTo>
                  <a:pt x="16079" y="45654"/>
                </a:lnTo>
                <a:cubicBezTo>
                  <a:pt x="16049" y="45715"/>
                  <a:pt x="16019" y="45746"/>
                  <a:pt x="15988" y="45746"/>
                </a:cubicBezTo>
                <a:lnTo>
                  <a:pt x="16019" y="45715"/>
                </a:lnTo>
                <a:lnTo>
                  <a:pt x="15988" y="45715"/>
                </a:lnTo>
                <a:lnTo>
                  <a:pt x="15927" y="45654"/>
                </a:lnTo>
                <a:lnTo>
                  <a:pt x="15927" y="45533"/>
                </a:lnTo>
                <a:lnTo>
                  <a:pt x="15988" y="45472"/>
                </a:lnTo>
                <a:lnTo>
                  <a:pt x="16019" y="45472"/>
                </a:lnTo>
                <a:lnTo>
                  <a:pt x="16049" y="45442"/>
                </a:lnTo>
                <a:close/>
                <a:moveTo>
                  <a:pt x="11459" y="45563"/>
                </a:moveTo>
                <a:cubicBezTo>
                  <a:pt x="11490" y="45563"/>
                  <a:pt x="11520" y="45594"/>
                  <a:pt x="11520" y="45654"/>
                </a:cubicBezTo>
                <a:lnTo>
                  <a:pt x="11550" y="45685"/>
                </a:lnTo>
                <a:lnTo>
                  <a:pt x="11550" y="45715"/>
                </a:lnTo>
                <a:cubicBezTo>
                  <a:pt x="11550" y="45746"/>
                  <a:pt x="11520" y="45776"/>
                  <a:pt x="11520" y="45776"/>
                </a:cubicBezTo>
                <a:cubicBezTo>
                  <a:pt x="11490" y="45776"/>
                  <a:pt x="11490" y="45806"/>
                  <a:pt x="11459" y="45806"/>
                </a:cubicBezTo>
                <a:lnTo>
                  <a:pt x="11459" y="45837"/>
                </a:lnTo>
                <a:lnTo>
                  <a:pt x="11398" y="45837"/>
                </a:lnTo>
                <a:lnTo>
                  <a:pt x="11368" y="45806"/>
                </a:lnTo>
                <a:lnTo>
                  <a:pt x="11368" y="45746"/>
                </a:lnTo>
                <a:cubicBezTo>
                  <a:pt x="11338" y="45746"/>
                  <a:pt x="11338" y="45715"/>
                  <a:pt x="11338" y="45685"/>
                </a:cubicBezTo>
                <a:lnTo>
                  <a:pt x="11338" y="45624"/>
                </a:lnTo>
                <a:lnTo>
                  <a:pt x="11368" y="45594"/>
                </a:lnTo>
                <a:cubicBezTo>
                  <a:pt x="11398" y="45594"/>
                  <a:pt x="11429" y="45563"/>
                  <a:pt x="11459" y="45563"/>
                </a:cubicBezTo>
                <a:close/>
                <a:moveTo>
                  <a:pt x="17903" y="45502"/>
                </a:moveTo>
                <a:cubicBezTo>
                  <a:pt x="17933" y="45502"/>
                  <a:pt x="17964" y="45502"/>
                  <a:pt x="17964" y="45533"/>
                </a:cubicBezTo>
                <a:cubicBezTo>
                  <a:pt x="18055" y="45563"/>
                  <a:pt x="18116" y="45654"/>
                  <a:pt x="18055" y="45746"/>
                </a:cubicBezTo>
                <a:lnTo>
                  <a:pt x="18055" y="45776"/>
                </a:lnTo>
                <a:cubicBezTo>
                  <a:pt x="18025" y="45806"/>
                  <a:pt x="17964" y="45806"/>
                  <a:pt x="17933" y="45837"/>
                </a:cubicBezTo>
                <a:lnTo>
                  <a:pt x="17873" y="45837"/>
                </a:lnTo>
                <a:cubicBezTo>
                  <a:pt x="17842" y="45806"/>
                  <a:pt x="17812" y="45776"/>
                  <a:pt x="17782" y="45746"/>
                </a:cubicBezTo>
                <a:cubicBezTo>
                  <a:pt x="17782" y="45715"/>
                  <a:pt x="17751" y="45654"/>
                  <a:pt x="17782" y="45624"/>
                </a:cubicBezTo>
                <a:lnTo>
                  <a:pt x="17751" y="45563"/>
                </a:lnTo>
                <a:lnTo>
                  <a:pt x="17782" y="45563"/>
                </a:lnTo>
                <a:cubicBezTo>
                  <a:pt x="17782" y="45533"/>
                  <a:pt x="17782" y="45533"/>
                  <a:pt x="17812" y="45533"/>
                </a:cubicBezTo>
                <a:lnTo>
                  <a:pt x="17842" y="45502"/>
                </a:lnTo>
                <a:close/>
                <a:moveTo>
                  <a:pt x="9403" y="45443"/>
                </a:moveTo>
                <a:cubicBezTo>
                  <a:pt x="9430" y="45448"/>
                  <a:pt x="9457" y="45472"/>
                  <a:pt x="9483" y="45472"/>
                </a:cubicBezTo>
                <a:lnTo>
                  <a:pt x="9514" y="45502"/>
                </a:lnTo>
                <a:lnTo>
                  <a:pt x="9544" y="45563"/>
                </a:lnTo>
                <a:lnTo>
                  <a:pt x="9575" y="45594"/>
                </a:lnTo>
                <a:cubicBezTo>
                  <a:pt x="9605" y="45624"/>
                  <a:pt x="9605" y="45685"/>
                  <a:pt x="9575" y="45715"/>
                </a:cubicBezTo>
                <a:lnTo>
                  <a:pt x="9514" y="45715"/>
                </a:lnTo>
                <a:cubicBezTo>
                  <a:pt x="9514" y="45746"/>
                  <a:pt x="9483" y="45746"/>
                  <a:pt x="9483" y="45746"/>
                </a:cubicBezTo>
                <a:lnTo>
                  <a:pt x="9514" y="45776"/>
                </a:lnTo>
                <a:cubicBezTo>
                  <a:pt x="9514" y="45776"/>
                  <a:pt x="9514" y="45806"/>
                  <a:pt x="9514" y="45837"/>
                </a:cubicBezTo>
                <a:cubicBezTo>
                  <a:pt x="9514" y="45867"/>
                  <a:pt x="9514" y="45867"/>
                  <a:pt x="9483" y="45898"/>
                </a:cubicBezTo>
                <a:lnTo>
                  <a:pt x="9423" y="45898"/>
                </a:lnTo>
                <a:cubicBezTo>
                  <a:pt x="9362" y="45898"/>
                  <a:pt x="9332" y="45837"/>
                  <a:pt x="9362" y="45776"/>
                </a:cubicBezTo>
                <a:lnTo>
                  <a:pt x="9392" y="45715"/>
                </a:lnTo>
                <a:lnTo>
                  <a:pt x="9423" y="45715"/>
                </a:lnTo>
                <a:lnTo>
                  <a:pt x="9362" y="45685"/>
                </a:lnTo>
                <a:lnTo>
                  <a:pt x="9362" y="45654"/>
                </a:lnTo>
                <a:lnTo>
                  <a:pt x="9362" y="45624"/>
                </a:lnTo>
                <a:cubicBezTo>
                  <a:pt x="9362" y="45594"/>
                  <a:pt x="9332" y="45563"/>
                  <a:pt x="9332" y="45533"/>
                </a:cubicBezTo>
                <a:cubicBezTo>
                  <a:pt x="9332" y="45479"/>
                  <a:pt x="9355" y="45449"/>
                  <a:pt x="9403" y="45443"/>
                </a:cubicBezTo>
                <a:close/>
                <a:moveTo>
                  <a:pt x="18268" y="45723"/>
                </a:moveTo>
                <a:cubicBezTo>
                  <a:pt x="18275" y="45723"/>
                  <a:pt x="18283" y="45730"/>
                  <a:pt x="18298" y="45746"/>
                </a:cubicBezTo>
                <a:lnTo>
                  <a:pt x="18329" y="45746"/>
                </a:lnTo>
                <a:lnTo>
                  <a:pt x="18359" y="45776"/>
                </a:lnTo>
                <a:lnTo>
                  <a:pt x="18359" y="45806"/>
                </a:lnTo>
                <a:lnTo>
                  <a:pt x="18359" y="45837"/>
                </a:lnTo>
                <a:cubicBezTo>
                  <a:pt x="18389" y="45867"/>
                  <a:pt x="18389" y="45928"/>
                  <a:pt x="18359" y="45958"/>
                </a:cubicBezTo>
                <a:lnTo>
                  <a:pt x="18420" y="45928"/>
                </a:lnTo>
                <a:lnTo>
                  <a:pt x="18389" y="45958"/>
                </a:lnTo>
                <a:lnTo>
                  <a:pt x="18359" y="45989"/>
                </a:lnTo>
                <a:lnTo>
                  <a:pt x="18298" y="45989"/>
                </a:lnTo>
                <a:lnTo>
                  <a:pt x="18268" y="46019"/>
                </a:lnTo>
                <a:lnTo>
                  <a:pt x="18207" y="46019"/>
                </a:lnTo>
                <a:cubicBezTo>
                  <a:pt x="18177" y="46019"/>
                  <a:pt x="18146" y="45989"/>
                  <a:pt x="18085" y="45958"/>
                </a:cubicBezTo>
                <a:lnTo>
                  <a:pt x="18085" y="45928"/>
                </a:lnTo>
                <a:cubicBezTo>
                  <a:pt x="18085" y="45928"/>
                  <a:pt x="18085" y="45898"/>
                  <a:pt x="18085" y="45867"/>
                </a:cubicBezTo>
                <a:cubicBezTo>
                  <a:pt x="18085" y="45837"/>
                  <a:pt x="18085" y="45837"/>
                  <a:pt x="18116" y="45806"/>
                </a:cubicBezTo>
                <a:cubicBezTo>
                  <a:pt x="18146" y="45776"/>
                  <a:pt x="18146" y="45746"/>
                  <a:pt x="18177" y="45746"/>
                </a:cubicBezTo>
                <a:lnTo>
                  <a:pt x="18237" y="45746"/>
                </a:lnTo>
                <a:cubicBezTo>
                  <a:pt x="18253" y="45730"/>
                  <a:pt x="18260" y="45723"/>
                  <a:pt x="18268" y="45723"/>
                </a:cubicBezTo>
                <a:close/>
                <a:moveTo>
                  <a:pt x="10000" y="45989"/>
                </a:moveTo>
                <a:cubicBezTo>
                  <a:pt x="10061" y="45989"/>
                  <a:pt x="10122" y="46019"/>
                  <a:pt x="10152" y="46050"/>
                </a:cubicBezTo>
                <a:lnTo>
                  <a:pt x="10152" y="46080"/>
                </a:lnTo>
                <a:lnTo>
                  <a:pt x="10152" y="46141"/>
                </a:lnTo>
                <a:cubicBezTo>
                  <a:pt x="10122" y="46171"/>
                  <a:pt x="10122" y="46202"/>
                  <a:pt x="10091" y="46202"/>
                </a:cubicBezTo>
                <a:cubicBezTo>
                  <a:pt x="10061" y="46232"/>
                  <a:pt x="10031" y="46232"/>
                  <a:pt x="10000" y="46232"/>
                </a:cubicBezTo>
                <a:cubicBezTo>
                  <a:pt x="9970" y="46232"/>
                  <a:pt x="9939" y="46232"/>
                  <a:pt x="9939" y="46202"/>
                </a:cubicBezTo>
                <a:cubicBezTo>
                  <a:pt x="9909" y="46202"/>
                  <a:pt x="9909" y="46141"/>
                  <a:pt x="9909" y="46141"/>
                </a:cubicBezTo>
                <a:lnTo>
                  <a:pt x="9939" y="46141"/>
                </a:lnTo>
                <a:cubicBezTo>
                  <a:pt x="9939" y="46110"/>
                  <a:pt x="9939" y="46080"/>
                  <a:pt x="9970" y="46080"/>
                </a:cubicBezTo>
                <a:lnTo>
                  <a:pt x="9970" y="46050"/>
                </a:lnTo>
                <a:lnTo>
                  <a:pt x="10000" y="45989"/>
                </a:lnTo>
                <a:close/>
                <a:moveTo>
                  <a:pt x="18055" y="46293"/>
                </a:moveTo>
                <a:cubicBezTo>
                  <a:pt x="18085" y="46293"/>
                  <a:pt x="18116" y="46293"/>
                  <a:pt x="18146" y="46323"/>
                </a:cubicBezTo>
                <a:lnTo>
                  <a:pt x="18177" y="46354"/>
                </a:lnTo>
                <a:lnTo>
                  <a:pt x="18207" y="46445"/>
                </a:lnTo>
                <a:lnTo>
                  <a:pt x="18177" y="46445"/>
                </a:lnTo>
                <a:lnTo>
                  <a:pt x="18085" y="46506"/>
                </a:lnTo>
                <a:cubicBezTo>
                  <a:pt x="18055" y="46536"/>
                  <a:pt x="18025" y="46536"/>
                  <a:pt x="17994" y="46536"/>
                </a:cubicBezTo>
                <a:lnTo>
                  <a:pt x="17933" y="46536"/>
                </a:lnTo>
                <a:lnTo>
                  <a:pt x="17903" y="46475"/>
                </a:lnTo>
                <a:cubicBezTo>
                  <a:pt x="17903" y="46445"/>
                  <a:pt x="17903" y="46414"/>
                  <a:pt x="17903" y="46384"/>
                </a:cubicBezTo>
                <a:lnTo>
                  <a:pt x="17964" y="46354"/>
                </a:lnTo>
                <a:lnTo>
                  <a:pt x="17994" y="46293"/>
                </a:lnTo>
                <a:close/>
                <a:moveTo>
                  <a:pt x="15107" y="46384"/>
                </a:moveTo>
                <a:lnTo>
                  <a:pt x="15137" y="46445"/>
                </a:lnTo>
                <a:lnTo>
                  <a:pt x="15107" y="46506"/>
                </a:lnTo>
                <a:cubicBezTo>
                  <a:pt x="15107" y="46506"/>
                  <a:pt x="15107" y="46536"/>
                  <a:pt x="15076" y="46536"/>
                </a:cubicBezTo>
                <a:lnTo>
                  <a:pt x="15015" y="46566"/>
                </a:lnTo>
                <a:cubicBezTo>
                  <a:pt x="14985" y="46536"/>
                  <a:pt x="14955" y="46506"/>
                  <a:pt x="14955" y="46475"/>
                </a:cubicBezTo>
                <a:cubicBezTo>
                  <a:pt x="14985" y="46414"/>
                  <a:pt x="15015" y="46384"/>
                  <a:pt x="15076" y="46384"/>
                </a:cubicBezTo>
                <a:close/>
                <a:moveTo>
                  <a:pt x="10122" y="46688"/>
                </a:moveTo>
                <a:cubicBezTo>
                  <a:pt x="10122" y="46718"/>
                  <a:pt x="10122" y="46718"/>
                  <a:pt x="10122" y="46718"/>
                </a:cubicBezTo>
                <a:cubicBezTo>
                  <a:pt x="10152" y="46749"/>
                  <a:pt x="10152" y="46749"/>
                  <a:pt x="10152" y="46749"/>
                </a:cubicBezTo>
                <a:lnTo>
                  <a:pt x="10152" y="46779"/>
                </a:lnTo>
                <a:lnTo>
                  <a:pt x="10152" y="46840"/>
                </a:lnTo>
                <a:lnTo>
                  <a:pt x="10152" y="46901"/>
                </a:lnTo>
                <a:lnTo>
                  <a:pt x="10243" y="46901"/>
                </a:lnTo>
                <a:cubicBezTo>
                  <a:pt x="10243" y="46901"/>
                  <a:pt x="10243" y="46931"/>
                  <a:pt x="10243" y="46931"/>
                </a:cubicBezTo>
                <a:lnTo>
                  <a:pt x="10243" y="46961"/>
                </a:lnTo>
                <a:lnTo>
                  <a:pt x="10152" y="46961"/>
                </a:lnTo>
                <a:lnTo>
                  <a:pt x="10061" y="47022"/>
                </a:lnTo>
                <a:cubicBezTo>
                  <a:pt x="10031" y="46992"/>
                  <a:pt x="10031" y="46992"/>
                  <a:pt x="10031" y="46961"/>
                </a:cubicBezTo>
                <a:cubicBezTo>
                  <a:pt x="9970" y="46961"/>
                  <a:pt x="9939" y="46901"/>
                  <a:pt x="9939" y="46840"/>
                </a:cubicBezTo>
                <a:lnTo>
                  <a:pt x="9909" y="46809"/>
                </a:lnTo>
                <a:cubicBezTo>
                  <a:pt x="9909" y="46779"/>
                  <a:pt x="9939" y="46749"/>
                  <a:pt x="9970" y="46749"/>
                </a:cubicBezTo>
                <a:lnTo>
                  <a:pt x="10031" y="46749"/>
                </a:lnTo>
                <a:cubicBezTo>
                  <a:pt x="10031" y="46718"/>
                  <a:pt x="10061" y="46688"/>
                  <a:pt x="10091" y="46688"/>
                </a:cubicBezTo>
                <a:close/>
                <a:moveTo>
                  <a:pt x="12766" y="47113"/>
                </a:moveTo>
                <a:cubicBezTo>
                  <a:pt x="12797" y="47113"/>
                  <a:pt x="12797" y="47144"/>
                  <a:pt x="12797" y="47205"/>
                </a:cubicBezTo>
                <a:lnTo>
                  <a:pt x="12797" y="47235"/>
                </a:lnTo>
                <a:lnTo>
                  <a:pt x="12766" y="47296"/>
                </a:lnTo>
                <a:lnTo>
                  <a:pt x="12705" y="47296"/>
                </a:lnTo>
                <a:cubicBezTo>
                  <a:pt x="12675" y="47296"/>
                  <a:pt x="12675" y="47296"/>
                  <a:pt x="12645" y="47265"/>
                </a:cubicBezTo>
                <a:cubicBezTo>
                  <a:pt x="12645" y="47235"/>
                  <a:pt x="12645" y="47205"/>
                  <a:pt x="12645" y="47174"/>
                </a:cubicBezTo>
                <a:lnTo>
                  <a:pt x="12736" y="47113"/>
                </a:lnTo>
                <a:close/>
                <a:moveTo>
                  <a:pt x="13769" y="47205"/>
                </a:moveTo>
                <a:lnTo>
                  <a:pt x="13800" y="47235"/>
                </a:lnTo>
                <a:cubicBezTo>
                  <a:pt x="13800" y="47265"/>
                  <a:pt x="13800" y="47296"/>
                  <a:pt x="13800" y="47296"/>
                </a:cubicBezTo>
                <a:lnTo>
                  <a:pt x="13800" y="47326"/>
                </a:lnTo>
                <a:cubicBezTo>
                  <a:pt x="13800" y="47357"/>
                  <a:pt x="13739" y="47387"/>
                  <a:pt x="13708" y="47387"/>
                </a:cubicBezTo>
                <a:lnTo>
                  <a:pt x="13678" y="47387"/>
                </a:lnTo>
                <a:lnTo>
                  <a:pt x="13648" y="47417"/>
                </a:lnTo>
                <a:lnTo>
                  <a:pt x="13648" y="47387"/>
                </a:lnTo>
                <a:cubicBezTo>
                  <a:pt x="13587" y="47357"/>
                  <a:pt x="13587" y="47326"/>
                  <a:pt x="13587" y="47265"/>
                </a:cubicBezTo>
                <a:lnTo>
                  <a:pt x="13617" y="47235"/>
                </a:lnTo>
                <a:lnTo>
                  <a:pt x="13648" y="47235"/>
                </a:lnTo>
                <a:lnTo>
                  <a:pt x="13678" y="47205"/>
                </a:lnTo>
                <a:close/>
                <a:moveTo>
                  <a:pt x="17782" y="47296"/>
                </a:moveTo>
                <a:cubicBezTo>
                  <a:pt x="17812" y="47296"/>
                  <a:pt x="17812" y="47326"/>
                  <a:pt x="17842" y="47357"/>
                </a:cubicBezTo>
                <a:cubicBezTo>
                  <a:pt x="17842" y="47387"/>
                  <a:pt x="17812" y="47417"/>
                  <a:pt x="17782" y="47417"/>
                </a:cubicBezTo>
                <a:lnTo>
                  <a:pt x="17751" y="47448"/>
                </a:lnTo>
                <a:cubicBezTo>
                  <a:pt x="17721" y="47448"/>
                  <a:pt x="17690" y="47417"/>
                  <a:pt x="17690" y="47387"/>
                </a:cubicBezTo>
                <a:lnTo>
                  <a:pt x="17721" y="47326"/>
                </a:lnTo>
                <a:lnTo>
                  <a:pt x="17782" y="47296"/>
                </a:lnTo>
                <a:close/>
                <a:moveTo>
                  <a:pt x="16231" y="47205"/>
                </a:moveTo>
                <a:cubicBezTo>
                  <a:pt x="16262" y="47205"/>
                  <a:pt x="16323" y="47205"/>
                  <a:pt x="16353" y="47235"/>
                </a:cubicBezTo>
                <a:lnTo>
                  <a:pt x="16383" y="47235"/>
                </a:lnTo>
                <a:lnTo>
                  <a:pt x="16414" y="47296"/>
                </a:lnTo>
                <a:lnTo>
                  <a:pt x="16414" y="47357"/>
                </a:lnTo>
                <a:lnTo>
                  <a:pt x="16444" y="47387"/>
                </a:lnTo>
                <a:cubicBezTo>
                  <a:pt x="16444" y="47417"/>
                  <a:pt x="16414" y="47448"/>
                  <a:pt x="16414" y="47478"/>
                </a:cubicBezTo>
                <a:cubicBezTo>
                  <a:pt x="16414" y="47478"/>
                  <a:pt x="16383" y="47509"/>
                  <a:pt x="16353" y="47509"/>
                </a:cubicBezTo>
                <a:lnTo>
                  <a:pt x="16231" y="47509"/>
                </a:lnTo>
                <a:cubicBezTo>
                  <a:pt x="16171" y="47478"/>
                  <a:pt x="16171" y="47448"/>
                  <a:pt x="16140" y="47417"/>
                </a:cubicBezTo>
                <a:cubicBezTo>
                  <a:pt x="16110" y="47357"/>
                  <a:pt x="16110" y="47296"/>
                  <a:pt x="16140" y="47265"/>
                </a:cubicBezTo>
                <a:cubicBezTo>
                  <a:pt x="16171" y="47235"/>
                  <a:pt x="16171" y="47235"/>
                  <a:pt x="16201" y="47235"/>
                </a:cubicBezTo>
                <a:lnTo>
                  <a:pt x="16201" y="47205"/>
                </a:lnTo>
                <a:close/>
                <a:moveTo>
                  <a:pt x="10942" y="47326"/>
                </a:moveTo>
                <a:cubicBezTo>
                  <a:pt x="10973" y="47326"/>
                  <a:pt x="11003" y="47326"/>
                  <a:pt x="11034" y="47357"/>
                </a:cubicBezTo>
                <a:cubicBezTo>
                  <a:pt x="11064" y="47417"/>
                  <a:pt x="11064" y="47448"/>
                  <a:pt x="11034" y="47478"/>
                </a:cubicBezTo>
                <a:lnTo>
                  <a:pt x="11064" y="47509"/>
                </a:lnTo>
                <a:lnTo>
                  <a:pt x="11003" y="47539"/>
                </a:lnTo>
                <a:cubicBezTo>
                  <a:pt x="10973" y="47539"/>
                  <a:pt x="10912" y="47509"/>
                  <a:pt x="10882" y="47448"/>
                </a:cubicBezTo>
                <a:lnTo>
                  <a:pt x="10882" y="47417"/>
                </a:lnTo>
                <a:lnTo>
                  <a:pt x="10882" y="47357"/>
                </a:lnTo>
                <a:cubicBezTo>
                  <a:pt x="10912" y="47357"/>
                  <a:pt x="10912" y="47326"/>
                  <a:pt x="10942" y="47326"/>
                </a:cubicBezTo>
                <a:close/>
                <a:moveTo>
                  <a:pt x="20426" y="47326"/>
                </a:moveTo>
                <a:cubicBezTo>
                  <a:pt x="20456" y="47326"/>
                  <a:pt x="20487" y="47326"/>
                  <a:pt x="20487" y="47357"/>
                </a:cubicBezTo>
                <a:lnTo>
                  <a:pt x="20517" y="47357"/>
                </a:lnTo>
                <a:cubicBezTo>
                  <a:pt x="20548" y="47357"/>
                  <a:pt x="20548" y="47387"/>
                  <a:pt x="20578" y="47387"/>
                </a:cubicBezTo>
                <a:cubicBezTo>
                  <a:pt x="20578" y="47417"/>
                  <a:pt x="20578" y="47448"/>
                  <a:pt x="20578" y="47478"/>
                </a:cubicBezTo>
                <a:lnTo>
                  <a:pt x="20578" y="47509"/>
                </a:lnTo>
                <a:lnTo>
                  <a:pt x="20426" y="47509"/>
                </a:lnTo>
                <a:lnTo>
                  <a:pt x="20426" y="47539"/>
                </a:lnTo>
                <a:lnTo>
                  <a:pt x="20304" y="47539"/>
                </a:lnTo>
                <a:lnTo>
                  <a:pt x="20304" y="47509"/>
                </a:lnTo>
                <a:cubicBezTo>
                  <a:pt x="20274" y="47478"/>
                  <a:pt x="20274" y="47417"/>
                  <a:pt x="20274" y="47387"/>
                </a:cubicBezTo>
                <a:lnTo>
                  <a:pt x="20335" y="47357"/>
                </a:lnTo>
                <a:lnTo>
                  <a:pt x="20365" y="47357"/>
                </a:lnTo>
                <a:lnTo>
                  <a:pt x="20396" y="47326"/>
                </a:lnTo>
                <a:close/>
                <a:moveTo>
                  <a:pt x="13465" y="47387"/>
                </a:moveTo>
                <a:cubicBezTo>
                  <a:pt x="13496" y="47417"/>
                  <a:pt x="13496" y="47478"/>
                  <a:pt x="13496" y="47539"/>
                </a:cubicBezTo>
                <a:cubicBezTo>
                  <a:pt x="13496" y="47569"/>
                  <a:pt x="13496" y="47600"/>
                  <a:pt x="13496" y="47600"/>
                </a:cubicBezTo>
                <a:lnTo>
                  <a:pt x="13496" y="47630"/>
                </a:lnTo>
                <a:lnTo>
                  <a:pt x="13496" y="47691"/>
                </a:lnTo>
                <a:lnTo>
                  <a:pt x="13465" y="47691"/>
                </a:lnTo>
                <a:cubicBezTo>
                  <a:pt x="13435" y="47691"/>
                  <a:pt x="13405" y="47691"/>
                  <a:pt x="13374" y="47661"/>
                </a:cubicBezTo>
                <a:lnTo>
                  <a:pt x="13313" y="47661"/>
                </a:lnTo>
                <a:lnTo>
                  <a:pt x="13283" y="47630"/>
                </a:lnTo>
                <a:cubicBezTo>
                  <a:pt x="13283" y="47630"/>
                  <a:pt x="13283" y="47600"/>
                  <a:pt x="13253" y="47600"/>
                </a:cubicBezTo>
                <a:cubicBezTo>
                  <a:pt x="13222" y="47569"/>
                  <a:pt x="13192" y="47509"/>
                  <a:pt x="13192" y="47478"/>
                </a:cubicBezTo>
                <a:lnTo>
                  <a:pt x="13192" y="47417"/>
                </a:lnTo>
                <a:cubicBezTo>
                  <a:pt x="13222" y="47417"/>
                  <a:pt x="13253" y="47387"/>
                  <a:pt x="13283" y="47387"/>
                </a:cubicBezTo>
                <a:close/>
                <a:moveTo>
                  <a:pt x="15015" y="47813"/>
                </a:moveTo>
                <a:lnTo>
                  <a:pt x="15076" y="47843"/>
                </a:lnTo>
                <a:cubicBezTo>
                  <a:pt x="15076" y="47843"/>
                  <a:pt x="15076" y="47873"/>
                  <a:pt x="15076" y="47873"/>
                </a:cubicBezTo>
                <a:lnTo>
                  <a:pt x="15076" y="47934"/>
                </a:lnTo>
                <a:lnTo>
                  <a:pt x="15107" y="47934"/>
                </a:lnTo>
                <a:cubicBezTo>
                  <a:pt x="15107" y="47995"/>
                  <a:pt x="15076" y="48025"/>
                  <a:pt x="15015" y="48025"/>
                </a:cubicBezTo>
                <a:lnTo>
                  <a:pt x="14985" y="48056"/>
                </a:lnTo>
                <a:lnTo>
                  <a:pt x="14955" y="48025"/>
                </a:lnTo>
                <a:cubicBezTo>
                  <a:pt x="14924" y="47965"/>
                  <a:pt x="14924" y="47904"/>
                  <a:pt x="14955" y="47873"/>
                </a:cubicBezTo>
                <a:cubicBezTo>
                  <a:pt x="14985" y="47843"/>
                  <a:pt x="15015" y="47813"/>
                  <a:pt x="15015" y="47813"/>
                </a:cubicBezTo>
                <a:close/>
                <a:moveTo>
                  <a:pt x="17143" y="47843"/>
                </a:moveTo>
                <a:lnTo>
                  <a:pt x="17174" y="47934"/>
                </a:lnTo>
                <a:cubicBezTo>
                  <a:pt x="17174" y="47934"/>
                  <a:pt x="17174" y="47965"/>
                  <a:pt x="17143" y="47965"/>
                </a:cubicBezTo>
                <a:cubicBezTo>
                  <a:pt x="17234" y="47965"/>
                  <a:pt x="17295" y="47995"/>
                  <a:pt x="17326" y="48086"/>
                </a:cubicBezTo>
                <a:lnTo>
                  <a:pt x="17326" y="48117"/>
                </a:lnTo>
                <a:lnTo>
                  <a:pt x="17326" y="48147"/>
                </a:lnTo>
                <a:lnTo>
                  <a:pt x="17265" y="48208"/>
                </a:lnTo>
                <a:lnTo>
                  <a:pt x="17174" y="48208"/>
                </a:lnTo>
                <a:lnTo>
                  <a:pt x="17143" y="48177"/>
                </a:lnTo>
                <a:lnTo>
                  <a:pt x="17113" y="48177"/>
                </a:lnTo>
                <a:cubicBezTo>
                  <a:pt x="17113" y="48177"/>
                  <a:pt x="17113" y="48147"/>
                  <a:pt x="17113" y="48147"/>
                </a:cubicBezTo>
                <a:cubicBezTo>
                  <a:pt x="17082" y="48117"/>
                  <a:pt x="17052" y="48086"/>
                  <a:pt x="17052" y="48025"/>
                </a:cubicBezTo>
                <a:lnTo>
                  <a:pt x="17052" y="47995"/>
                </a:lnTo>
                <a:cubicBezTo>
                  <a:pt x="17022" y="47995"/>
                  <a:pt x="17022" y="47965"/>
                  <a:pt x="17022" y="47934"/>
                </a:cubicBezTo>
                <a:cubicBezTo>
                  <a:pt x="17022" y="47934"/>
                  <a:pt x="17022" y="47904"/>
                  <a:pt x="17022" y="47904"/>
                </a:cubicBezTo>
                <a:cubicBezTo>
                  <a:pt x="17022" y="47904"/>
                  <a:pt x="17022" y="47873"/>
                  <a:pt x="17022" y="47873"/>
                </a:cubicBezTo>
                <a:cubicBezTo>
                  <a:pt x="17052" y="47843"/>
                  <a:pt x="17082" y="47843"/>
                  <a:pt x="17082" y="47843"/>
                </a:cubicBezTo>
                <a:close/>
                <a:moveTo>
                  <a:pt x="12979" y="48481"/>
                </a:moveTo>
                <a:cubicBezTo>
                  <a:pt x="13040" y="48481"/>
                  <a:pt x="13070" y="48512"/>
                  <a:pt x="13070" y="48572"/>
                </a:cubicBezTo>
                <a:cubicBezTo>
                  <a:pt x="13131" y="48633"/>
                  <a:pt x="13101" y="48724"/>
                  <a:pt x="13009" y="48724"/>
                </a:cubicBezTo>
                <a:lnTo>
                  <a:pt x="13040" y="48664"/>
                </a:lnTo>
                <a:lnTo>
                  <a:pt x="13009" y="48664"/>
                </a:lnTo>
                <a:cubicBezTo>
                  <a:pt x="12979" y="48664"/>
                  <a:pt x="12949" y="48633"/>
                  <a:pt x="12949" y="48603"/>
                </a:cubicBezTo>
                <a:lnTo>
                  <a:pt x="12918" y="48542"/>
                </a:lnTo>
                <a:cubicBezTo>
                  <a:pt x="12949" y="48512"/>
                  <a:pt x="12949" y="48481"/>
                  <a:pt x="12979" y="48481"/>
                </a:cubicBezTo>
                <a:close/>
                <a:moveTo>
                  <a:pt x="14316" y="48846"/>
                </a:moveTo>
                <a:lnTo>
                  <a:pt x="14316" y="48876"/>
                </a:lnTo>
                <a:cubicBezTo>
                  <a:pt x="14347" y="48907"/>
                  <a:pt x="14377" y="48907"/>
                  <a:pt x="14377" y="48968"/>
                </a:cubicBezTo>
                <a:cubicBezTo>
                  <a:pt x="14377" y="48998"/>
                  <a:pt x="14377" y="49028"/>
                  <a:pt x="14377" y="49059"/>
                </a:cubicBezTo>
                <a:cubicBezTo>
                  <a:pt x="14377" y="49089"/>
                  <a:pt x="14377" y="49089"/>
                  <a:pt x="14377" y="49089"/>
                </a:cubicBezTo>
                <a:lnTo>
                  <a:pt x="14347" y="49120"/>
                </a:lnTo>
                <a:lnTo>
                  <a:pt x="14225" y="49120"/>
                </a:lnTo>
                <a:cubicBezTo>
                  <a:pt x="14225" y="49120"/>
                  <a:pt x="14195" y="49120"/>
                  <a:pt x="14164" y="49089"/>
                </a:cubicBezTo>
                <a:cubicBezTo>
                  <a:pt x="14164" y="49104"/>
                  <a:pt x="14157" y="49112"/>
                  <a:pt x="14145" y="49112"/>
                </a:cubicBezTo>
                <a:cubicBezTo>
                  <a:pt x="14134" y="49112"/>
                  <a:pt x="14119" y="49104"/>
                  <a:pt x="14104" y="49089"/>
                </a:cubicBezTo>
                <a:lnTo>
                  <a:pt x="14134" y="49028"/>
                </a:lnTo>
                <a:lnTo>
                  <a:pt x="14104" y="49028"/>
                </a:lnTo>
                <a:cubicBezTo>
                  <a:pt x="14104" y="48968"/>
                  <a:pt x="14104" y="48937"/>
                  <a:pt x="14134" y="48907"/>
                </a:cubicBezTo>
                <a:cubicBezTo>
                  <a:pt x="14134" y="48846"/>
                  <a:pt x="14164" y="48846"/>
                  <a:pt x="14195" y="48846"/>
                </a:cubicBezTo>
                <a:close/>
                <a:moveTo>
                  <a:pt x="13982" y="49332"/>
                </a:moveTo>
                <a:cubicBezTo>
                  <a:pt x="14012" y="49332"/>
                  <a:pt x="14043" y="49363"/>
                  <a:pt x="14043" y="49393"/>
                </a:cubicBezTo>
                <a:lnTo>
                  <a:pt x="14104" y="49454"/>
                </a:lnTo>
                <a:lnTo>
                  <a:pt x="14043" y="49454"/>
                </a:lnTo>
                <a:cubicBezTo>
                  <a:pt x="14043" y="49454"/>
                  <a:pt x="14012" y="49484"/>
                  <a:pt x="14012" y="49484"/>
                </a:cubicBezTo>
                <a:cubicBezTo>
                  <a:pt x="14012" y="49515"/>
                  <a:pt x="14012" y="49545"/>
                  <a:pt x="14012" y="49575"/>
                </a:cubicBezTo>
                <a:cubicBezTo>
                  <a:pt x="14012" y="49575"/>
                  <a:pt x="14012" y="49606"/>
                  <a:pt x="14012" y="49636"/>
                </a:cubicBezTo>
                <a:lnTo>
                  <a:pt x="13952" y="49667"/>
                </a:lnTo>
                <a:lnTo>
                  <a:pt x="13891" y="49667"/>
                </a:lnTo>
                <a:lnTo>
                  <a:pt x="13891" y="49697"/>
                </a:lnTo>
                <a:lnTo>
                  <a:pt x="13830" y="49697"/>
                </a:lnTo>
                <a:lnTo>
                  <a:pt x="13769" y="49667"/>
                </a:lnTo>
                <a:lnTo>
                  <a:pt x="13769" y="49636"/>
                </a:lnTo>
                <a:cubicBezTo>
                  <a:pt x="13769" y="49606"/>
                  <a:pt x="13769" y="49606"/>
                  <a:pt x="13769" y="49575"/>
                </a:cubicBezTo>
                <a:cubicBezTo>
                  <a:pt x="13739" y="49545"/>
                  <a:pt x="13739" y="49545"/>
                  <a:pt x="13769" y="49515"/>
                </a:cubicBezTo>
                <a:lnTo>
                  <a:pt x="13769" y="49484"/>
                </a:lnTo>
                <a:lnTo>
                  <a:pt x="13800" y="49424"/>
                </a:lnTo>
                <a:cubicBezTo>
                  <a:pt x="13860" y="49424"/>
                  <a:pt x="13891" y="49424"/>
                  <a:pt x="13921" y="49393"/>
                </a:cubicBezTo>
                <a:lnTo>
                  <a:pt x="13921" y="49363"/>
                </a:lnTo>
                <a:cubicBezTo>
                  <a:pt x="13921" y="49332"/>
                  <a:pt x="13952" y="49332"/>
                  <a:pt x="13982" y="49332"/>
                </a:cubicBezTo>
                <a:close/>
                <a:moveTo>
                  <a:pt x="11520" y="49332"/>
                </a:moveTo>
                <a:cubicBezTo>
                  <a:pt x="11550" y="49332"/>
                  <a:pt x="11581" y="49332"/>
                  <a:pt x="11581" y="49363"/>
                </a:cubicBezTo>
                <a:cubicBezTo>
                  <a:pt x="11611" y="49363"/>
                  <a:pt x="11611" y="49393"/>
                  <a:pt x="11642" y="49393"/>
                </a:cubicBezTo>
                <a:lnTo>
                  <a:pt x="11672" y="49393"/>
                </a:lnTo>
                <a:lnTo>
                  <a:pt x="11733" y="49454"/>
                </a:lnTo>
                <a:lnTo>
                  <a:pt x="11763" y="49454"/>
                </a:lnTo>
                <a:lnTo>
                  <a:pt x="11763" y="49484"/>
                </a:lnTo>
                <a:cubicBezTo>
                  <a:pt x="11763" y="49515"/>
                  <a:pt x="11794" y="49515"/>
                  <a:pt x="11794" y="49545"/>
                </a:cubicBezTo>
                <a:cubicBezTo>
                  <a:pt x="11794" y="49575"/>
                  <a:pt x="11794" y="49575"/>
                  <a:pt x="11794" y="49606"/>
                </a:cubicBezTo>
                <a:lnTo>
                  <a:pt x="11794" y="49636"/>
                </a:lnTo>
                <a:lnTo>
                  <a:pt x="11794" y="49697"/>
                </a:lnTo>
                <a:cubicBezTo>
                  <a:pt x="11794" y="49727"/>
                  <a:pt x="11763" y="49727"/>
                  <a:pt x="11763" y="49727"/>
                </a:cubicBezTo>
                <a:lnTo>
                  <a:pt x="11642" y="49727"/>
                </a:lnTo>
                <a:cubicBezTo>
                  <a:pt x="11611" y="49727"/>
                  <a:pt x="11550" y="49697"/>
                  <a:pt x="11550" y="49667"/>
                </a:cubicBezTo>
                <a:lnTo>
                  <a:pt x="11520" y="49636"/>
                </a:lnTo>
                <a:lnTo>
                  <a:pt x="11520" y="49606"/>
                </a:lnTo>
                <a:lnTo>
                  <a:pt x="11459" y="49606"/>
                </a:lnTo>
                <a:cubicBezTo>
                  <a:pt x="11459" y="49606"/>
                  <a:pt x="11429" y="49575"/>
                  <a:pt x="11429" y="49575"/>
                </a:cubicBezTo>
                <a:cubicBezTo>
                  <a:pt x="11398" y="49545"/>
                  <a:pt x="11398" y="49545"/>
                  <a:pt x="11398" y="49515"/>
                </a:cubicBezTo>
                <a:cubicBezTo>
                  <a:pt x="11398" y="49484"/>
                  <a:pt x="11398" y="49484"/>
                  <a:pt x="11429" y="49454"/>
                </a:cubicBezTo>
                <a:lnTo>
                  <a:pt x="11429" y="49393"/>
                </a:lnTo>
                <a:lnTo>
                  <a:pt x="11459" y="49363"/>
                </a:lnTo>
                <a:cubicBezTo>
                  <a:pt x="11459" y="49363"/>
                  <a:pt x="11459" y="49332"/>
                  <a:pt x="11459" y="49332"/>
                </a:cubicBezTo>
                <a:close/>
                <a:moveTo>
                  <a:pt x="13192" y="49575"/>
                </a:moveTo>
                <a:cubicBezTo>
                  <a:pt x="13253" y="49575"/>
                  <a:pt x="13313" y="49606"/>
                  <a:pt x="13313" y="49697"/>
                </a:cubicBezTo>
                <a:lnTo>
                  <a:pt x="13313" y="49727"/>
                </a:lnTo>
                <a:lnTo>
                  <a:pt x="13283" y="49758"/>
                </a:lnTo>
                <a:lnTo>
                  <a:pt x="13253" y="49758"/>
                </a:lnTo>
                <a:cubicBezTo>
                  <a:pt x="13222" y="49758"/>
                  <a:pt x="13192" y="49758"/>
                  <a:pt x="13161" y="49727"/>
                </a:cubicBezTo>
                <a:cubicBezTo>
                  <a:pt x="13161" y="49697"/>
                  <a:pt x="13161" y="49667"/>
                  <a:pt x="13161" y="49636"/>
                </a:cubicBezTo>
                <a:lnTo>
                  <a:pt x="13161" y="49606"/>
                </a:lnTo>
                <a:lnTo>
                  <a:pt x="13192" y="49575"/>
                </a:lnTo>
                <a:close/>
                <a:moveTo>
                  <a:pt x="17754" y="49730"/>
                </a:moveTo>
                <a:lnTo>
                  <a:pt x="17782" y="49758"/>
                </a:lnTo>
                <a:lnTo>
                  <a:pt x="17782" y="49788"/>
                </a:lnTo>
                <a:lnTo>
                  <a:pt x="17842" y="49819"/>
                </a:lnTo>
                <a:lnTo>
                  <a:pt x="17842" y="49849"/>
                </a:lnTo>
                <a:lnTo>
                  <a:pt x="17903" y="49879"/>
                </a:lnTo>
                <a:cubicBezTo>
                  <a:pt x="17903" y="49910"/>
                  <a:pt x="17873" y="49910"/>
                  <a:pt x="17842" y="49940"/>
                </a:cubicBezTo>
                <a:lnTo>
                  <a:pt x="17782" y="49971"/>
                </a:lnTo>
                <a:lnTo>
                  <a:pt x="17660" y="49971"/>
                </a:lnTo>
                <a:lnTo>
                  <a:pt x="17630" y="49910"/>
                </a:lnTo>
                <a:lnTo>
                  <a:pt x="17630" y="49849"/>
                </a:lnTo>
                <a:lnTo>
                  <a:pt x="17660" y="49849"/>
                </a:lnTo>
                <a:cubicBezTo>
                  <a:pt x="17660" y="49819"/>
                  <a:pt x="17660" y="49819"/>
                  <a:pt x="17660" y="49788"/>
                </a:cubicBezTo>
                <a:cubicBezTo>
                  <a:pt x="17685" y="49763"/>
                  <a:pt x="17711" y="49738"/>
                  <a:pt x="17754" y="49730"/>
                </a:cubicBezTo>
                <a:close/>
                <a:moveTo>
                  <a:pt x="16019" y="49819"/>
                </a:moveTo>
                <a:lnTo>
                  <a:pt x="16049" y="49879"/>
                </a:lnTo>
                <a:cubicBezTo>
                  <a:pt x="16049" y="49910"/>
                  <a:pt x="16079" y="49910"/>
                  <a:pt x="16079" y="49940"/>
                </a:cubicBezTo>
                <a:cubicBezTo>
                  <a:pt x="16156" y="49991"/>
                  <a:pt x="16104" y="50106"/>
                  <a:pt x="16032" y="50106"/>
                </a:cubicBezTo>
                <a:cubicBezTo>
                  <a:pt x="16018" y="50106"/>
                  <a:pt x="16003" y="50102"/>
                  <a:pt x="15988" y="50092"/>
                </a:cubicBezTo>
                <a:lnTo>
                  <a:pt x="16019" y="50031"/>
                </a:lnTo>
                <a:lnTo>
                  <a:pt x="15897" y="50031"/>
                </a:lnTo>
                <a:lnTo>
                  <a:pt x="15867" y="50001"/>
                </a:lnTo>
                <a:lnTo>
                  <a:pt x="15836" y="50001"/>
                </a:lnTo>
                <a:cubicBezTo>
                  <a:pt x="15806" y="50001"/>
                  <a:pt x="15775" y="49971"/>
                  <a:pt x="15806" y="49940"/>
                </a:cubicBezTo>
                <a:cubicBezTo>
                  <a:pt x="15806" y="49879"/>
                  <a:pt x="15867" y="49879"/>
                  <a:pt x="15867" y="49849"/>
                </a:cubicBezTo>
                <a:cubicBezTo>
                  <a:pt x="15897" y="49849"/>
                  <a:pt x="15927" y="49819"/>
                  <a:pt x="15958" y="49819"/>
                </a:cubicBezTo>
                <a:close/>
                <a:moveTo>
                  <a:pt x="14377" y="50791"/>
                </a:moveTo>
                <a:lnTo>
                  <a:pt x="14408" y="50852"/>
                </a:lnTo>
                <a:lnTo>
                  <a:pt x="14377" y="50943"/>
                </a:lnTo>
                <a:lnTo>
                  <a:pt x="14286" y="50974"/>
                </a:lnTo>
                <a:lnTo>
                  <a:pt x="14256" y="50943"/>
                </a:lnTo>
                <a:lnTo>
                  <a:pt x="14225" y="50883"/>
                </a:lnTo>
                <a:cubicBezTo>
                  <a:pt x="14225" y="50822"/>
                  <a:pt x="14286" y="50791"/>
                  <a:pt x="14316" y="50791"/>
                </a:cubicBezTo>
                <a:close/>
                <a:moveTo>
                  <a:pt x="14955" y="50943"/>
                </a:moveTo>
                <a:cubicBezTo>
                  <a:pt x="14985" y="50943"/>
                  <a:pt x="15015" y="50974"/>
                  <a:pt x="15015" y="51004"/>
                </a:cubicBezTo>
                <a:cubicBezTo>
                  <a:pt x="15107" y="51065"/>
                  <a:pt x="15046" y="51186"/>
                  <a:pt x="14955" y="51186"/>
                </a:cubicBezTo>
                <a:lnTo>
                  <a:pt x="14955" y="51126"/>
                </a:lnTo>
                <a:lnTo>
                  <a:pt x="14924" y="51126"/>
                </a:lnTo>
                <a:cubicBezTo>
                  <a:pt x="14894" y="51126"/>
                  <a:pt x="14894" y="51126"/>
                  <a:pt x="14864" y="51095"/>
                </a:cubicBezTo>
                <a:cubicBezTo>
                  <a:pt x="14864" y="51065"/>
                  <a:pt x="14864" y="51034"/>
                  <a:pt x="14864" y="51034"/>
                </a:cubicBezTo>
                <a:lnTo>
                  <a:pt x="14864" y="51004"/>
                </a:lnTo>
                <a:lnTo>
                  <a:pt x="14924" y="50943"/>
                </a:lnTo>
                <a:close/>
                <a:moveTo>
                  <a:pt x="12888" y="51065"/>
                </a:moveTo>
                <a:cubicBezTo>
                  <a:pt x="12918" y="51065"/>
                  <a:pt x="12949" y="51065"/>
                  <a:pt x="12979" y="51095"/>
                </a:cubicBezTo>
                <a:cubicBezTo>
                  <a:pt x="12979" y="51126"/>
                  <a:pt x="12979" y="51156"/>
                  <a:pt x="12979" y="51186"/>
                </a:cubicBezTo>
                <a:lnTo>
                  <a:pt x="12918" y="51217"/>
                </a:lnTo>
                <a:cubicBezTo>
                  <a:pt x="12888" y="51217"/>
                  <a:pt x="12857" y="51217"/>
                  <a:pt x="12857" y="51186"/>
                </a:cubicBezTo>
                <a:lnTo>
                  <a:pt x="12827" y="51126"/>
                </a:lnTo>
                <a:lnTo>
                  <a:pt x="12827" y="51095"/>
                </a:lnTo>
                <a:cubicBezTo>
                  <a:pt x="12827" y="51065"/>
                  <a:pt x="12857" y="51065"/>
                  <a:pt x="12888" y="51065"/>
                </a:cubicBezTo>
                <a:close/>
                <a:moveTo>
                  <a:pt x="16338" y="51559"/>
                </a:moveTo>
                <a:cubicBezTo>
                  <a:pt x="16353" y="51559"/>
                  <a:pt x="16368" y="51566"/>
                  <a:pt x="16383" y="51582"/>
                </a:cubicBezTo>
                <a:lnTo>
                  <a:pt x="16383" y="51612"/>
                </a:lnTo>
                <a:lnTo>
                  <a:pt x="16383" y="51642"/>
                </a:lnTo>
                <a:cubicBezTo>
                  <a:pt x="16414" y="51673"/>
                  <a:pt x="16414" y="51673"/>
                  <a:pt x="16383" y="51703"/>
                </a:cubicBezTo>
                <a:lnTo>
                  <a:pt x="16383" y="51734"/>
                </a:lnTo>
                <a:lnTo>
                  <a:pt x="16414" y="51734"/>
                </a:lnTo>
                <a:lnTo>
                  <a:pt x="16383" y="51794"/>
                </a:lnTo>
                <a:lnTo>
                  <a:pt x="16323" y="51794"/>
                </a:lnTo>
                <a:cubicBezTo>
                  <a:pt x="16307" y="51810"/>
                  <a:pt x="16292" y="51817"/>
                  <a:pt x="16273" y="51817"/>
                </a:cubicBezTo>
                <a:cubicBezTo>
                  <a:pt x="16254" y="51817"/>
                  <a:pt x="16231" y="51810"/>
                  <a:pt x="16201" y="51794"/>
                </a:cubicBezTo>
                <a:lnTo>
                  <a:pt x="16171" y="51734"/>
                </a:lnTo>
                <a:lnTo>
                  <a:pt x="16171" y="51703"/>
                </a:lnTo>
                <a:lnTo>
                  <a:pt x="16171" y="51673"/>
                </a:lnTo>
                <a:cubicBezTo>
                  <a:pt x="16201" y="51642"/>
                  <a:pt x="16231" y="51612"/>
                  <a:pt x="16262" y="51612"/>
                </a:cubicBezTo>
                <a:cubicBezTo>
                  <a:pt x="16262" y="51582"/>
                  <a:pt x="16292" y="51582"/>
                  <a:pt x="16292" y="51582"/>
                </a:cubicBezTo>
                <a:cubicBezTo>
                  <a:pt x="16307" y="51566"/>
                  <a:pt x="16323" y="51559"/>
                  <a:pt x="16338" y="51559"/>
                </a:cubicBezTo>
                <a:close/>
                <a:moveTo>
                  <a:pt x="14073" y="52007"/>
                </a:moveTo>
                <a:cubicBezTo>
                  <a:pt x="14088" y="52022"/>
                  <a:pt x="14104" y="52030"/>
                  <a:pt x="14115" y="52030"/>
                </a:cubicBezTo>
                <a:cubicBezTo>
                  <a:pt x="14116" y="52030"/>
                  <a:pt x="14117" y="52030"/>
                  <a:pt x="14119" y="52030"/>
                </a:cubicBezTo>
                <a:lnTo>
                  <a:pt x="14119" y="52030"/>
                </a:lnTo>
                <a:cubicBezTo>
                  <a:pt x="14103" y="52022"/>
                  <a:pt x="14088" y="52015"/>
                  <a:pt x="14073" y="52007"/>
                </a:cubicBezTo>
                <a:close/>
                <a:moveTo>
                  <a:pt x="17690" y="52098"/>
                </a:moveTo>
                <a:lnTo>
                  <a:pt x="17721" y="52159"/>
                </a:lnTo>
                <a:cubicBezTo>
                  <a:pt x="17721" y="52159"/>
                  <a:pt x="17751" y="52190"/>
                  <a:pt x="17751" y="52220"/>
                </a:cubicBezTo>
                <a:lnTo>
                  <a:pt x="17751" y="52250"/>
                </a:lnTo>
                <a:lnTo>
                  <a:pt x="17721" y="52220"/>
                </a:lnTo>
                <a:cubicBezTo>
                  <a:pt x="17721" y="52250"/>
                  <a:pt x="17690" y="52250"/>
                  <a:pt x="17690" y="52281"/>
                </a:cubicBezTo>
                <a:lnTo>
                  <a:pt x="17690" y="52311"/>
                </a:lnTo>
                <a:lnTo>
                  <a:pt x="17660" y="52341"/>
                </a:lnTo>
                <a:lnTo>
                  <a:pt x="17478" y="52341"/>
                </a:lnTo>
                <a:cubicBezTo>
                  <a:pt x="17478" y="52311"/>
                  <a:pt x="17447" y="52311"/>
                  <a:pt x="17447" y="52281"/>
                </a:cubicBezTo>
                <a:cubicBezTo>
                  <a:pt x="17447" y="52250"/>
                  <a:pt x="17447" y="52220"/>
                  <a:pt x="17447" y="52220"/>
                </a:cubicBezTo>
                <a:cubicBezTo>
                  <a:pt x="17447" y="52190"/>
                  <a:pt x="17478" y="52159"/>
                  <a:pt x="17478" y="52159"/>
                </a:cubicBezTo>
                <a:lnTo>
                  <a:pt x="17538" y="52098"/>
                </a:lnTo>
                <a:close/>
                <a:moveTo>
                  <a:pt x="4833" y="0"/>
                </a:moveTo>
                <a:cubicBezTo>
                  <a:pt x="3921" y="1854"/>
                  <a:pt x="3009" y="3709"/>
                  <a:pt x="2219" y="5623"/>
                </a:cubicBezTo>
                <a:cubicBezTo>
                  <a:pt x="2229" y="5613"/>
                  <a:pt x="2239" y="5610"/>
                  <a:pt x="2249" y="5610"/>
                </a:cubicBezTo>
                <a:cubicBezTo>
                  <a:pt x="2270" y="5610"/>
                  <a:pt x="2290" y="5623"/>
                  <a:pt x="2310" y="5623"/>
                </a:cubicBezTo>
                <a:lnTo>
                  <a:pt x="2310" y="5715"/>
                </a:lnTo>
                <a:cubicBezTo>
                  <a:pt x="2290" y="5715"/>
                  <a:pt x="2256" y="5742"/>
                  <a:pt x="2218" y="5742"/>
                </a:cubicBezTo>
                <a:cubicBezTo>
                  <a:pt x="2199" y="5742"/>
                  <a:pt x="2178" y="5735"/>
                  <a:pt x="2158" y="5715"/>
                </a:cubicBezTo>
                <a:cubicBezTo>
                  <a:pt x="1733" y="6718"/>
                  <a:pt x="1337" y="7751"/>
                  <a:pt x="1033" y="8785"/>
                </a:cubicBezTo>
                <a:cubicBezTo>
                  <a:pt x="1064" y="8785"/>
                  <a:pt x="1064" y="8754"/>
                  <a:pt x="1064" y="8754"/>
                </a:cubicBezTo>
                <a:lnTo>
                  <a:pt x="1094" y="8724"/>
                </a:lnTo>
                <a:lnTo>
                  <a:pt x="1125" y="8693"/>
                </a:lnTo>
                <a:lnTo>
                  <a:pt x="1185" y="8693"/>
                </a:lnTo>
                <a:cubicBezTo>
                  <a:pt x="1216" y="8724"/>
                  <a:pt x="1216" y="8724"/>
                  <a:pt x="1246" y="8724"/>
                </a:cubicBezTo>
                <a:cubicBezTo>
                  <a:pt x="1277" y="8754"/>
                  <a:pt x="1277" y="8785"/>
                  <a:pt x="1277" y="8785"/>
                </a:cubicBezTo>
                <a:lnTo>
                  <a:pt x="1307" y="8876"/>
                </a:lnTo>
                <a:lnTo>
                  <a:pt x="1307" y="8906"/>
                </a:lnTo>
                <a:cubicBezTo>
                  <a:pt x="1307" y="8937"/>
                  <a:pt x="1277" y="8967"/>
                  <a:pt x="1277" y="8967"/>
                </a:cubicBezTo>
                <a:lnTo>
                  <a:pt x="1094" y="8967"/>
                </a:lnTo>
                <a:cubicBezTo>
                  <a:pt x="1094" y="8937"/>
                  <a:pt x="1094" y="8937"/>
                  <a:pt x="1064" y="8906"/>
                </a:cubicBezTo>
                <a:lnTo>
                  <a:pt x="1064" y="8876"/>
                </a:lnTo>
                <a:cubicBezTo>
                  <a:pt x="578" y="10517"/>
                  <a:pt x="243" y="12189"/>
                  <a:pt x="152" y="13891"/>
                </a:cubicBezTo>
                <a:cubicBezTo>
                  <a:pt x="152" y="13921"/>
                  <a:pt x="182" y="13921"/>
                  <a:pt x="182" y="13952"/>
                </a:cubicBezTo>
                <a:lnTo>
                  <a:pt x="213" y="14013"/>
                </a:lnTo>
                <a:cubicBezTo>
                  <a:pt x="213" y="14073"/>
                  <a:pt x="182" y="14104"/>
                  <a:pt x="122" y="14134"/>
                </a:cubicBezTo>
                <a:lnTo>
                  <a:pt x="122" y="14286"/>
                </a:lnTo>
                <a:cubicBezTo>
                  <a:pt x="0" y="19241"/>
                  <a:pt x="1885" y="24043"/>
                  <a:pt x="5350" y="27569"/>
                </a:cubicBezTo>
                <a:cubicBezTo>
                  <a:pt x="6018" y="28207"/>
                  <a:pt x="6748" y="28846"/>
                  <a:pt x="7052" y="29727"/>
                </a:cubicBezTo>
                <a:cubicBezTo>
                  <a:pt x="7234" y="30396"/>
                  <a:pt x="7295" y="31125"/>
                  <a:pt x="7173" y="31824"/>
                </a:cubicBezTo>
                <a:cubicBezTo>
                  <a:pt x="7052" y="33922"/>
                  <a:pt x="6869" y="36049"/>
                  <a:pt x="6900" y="38147"/>
                </a:cubicBezTo>
                <a:lnTo>
                  <a:pt x="6961" y="38147"/>
                </a:lnTo>
                <a:lnTo>
                  <a:pt x="7021" y="38208"/>
                </a:lnTo>
                <a:cubicBezTo>
                  <a:pt x="7052" y="38238"/>
                  <a:pt x="7052" y="38299"/>
                  <a:pt x="7021" y="38329"/>
                </a:cubicBezTo>
                <a:cubicBezTo>
                  <a:pt x="7021" y="38329"/>
                  <a:pt x="6991" y="38360"/>
                  <a:pt x="6961" y="38360"/>
                </a:cubicBezTo>
                <a:cubicBezTo>
                  <a:pt x="6961" y="38360"/>
                  <a:pt x="6930" y="38390"/>
                  <a:pt x="6930" y="38390"/>
                </a:cubicBezTo>
                <a:lnTo>
                  <a:pt x="6961" y="38420"/>
                </a:lnTo>
                <a:cubicBezTo>
                  <a:pt x="6961" y="38420"/>
                  <a:pt x="6961" y="38451"/>
                  <a:pt x="6961" y="38451"/>
                </a:cubicBezTo>
                <a:cubicBezTo>
                  <a:pt x="6991" y="38481"/>
                  <a:pt x="6991" y="38512"/>
                  <a:pt x="6961" y="38542"/>
                </a:cubicBezTo>
                <a:lnTo>
                  <a:pt x="6900" y="38542"/>
                </a:lnTo>
                <a:cubicBezTo>
                  <a:pt x="6930" y="40153"/>
                  <a:pt x="7082" y="41794"/>
                  <a:pt x="7447" y="43375"/>
                </a:cubicBezTo>
                <a:cubicBezTo>
                  <a:pt x="7477" y="43375"/>
                  <a:pt x="7508" y="43375"/>
                  <a:pt x="7508" y="43405"/>
                </a:cubicBezTo>
                <a:lnTo>
                  <a:pt x="7569" y="43496"/>
                </a:lnTo>
                <a:lnTo>
                  <a:pt x="7569" y="43527"/>
                </a:lnTo>
                <a:cubicBezTo>
                  <a:pt x="7569" y="43557"/>
                  <a:pt x="7538" y="43588"/>
                  <a:pt x="7508" y="43588"/>
                </a:cubicBezTo>
                <a:cubicBezTo>
                  <a:pt x="7964" y="45290"/>
                  <a:pt x="8724" y="46870"/>
                  <a:pt x="9787" y="48299"/>
                </a:cubicBezTo>
                <a:cubicBezTo>
                  <a:pt x="9787" y="48299"/>
                  <a:pt x="9818" y="48329"/>
                  <a:pt x="9848" y="48360"/>
                </a:cubicBezTo>
                <a:lnTo>
                  <a:pt x="9909" y="48390"/>
                </a:lnTo>
                <a:lnTo>
                  <a:pt x="9909" y="48420"/>
                </a:lnTo>
                <a:cubicBezTo>
                  <a:pt x="9909" y="48451"/>
                  <a:pt x="9909" y="48481"/>
                  <a:pt x="9909" y="48512"/>
                </a:cubicBezTo>
                <a:cubicBezTo>
                  <a:pt x="10973" y="49971"/>
                  <a:pt x="12401" y="51186"/>
                  <a:pt x="14043" y="52007"/>
                </a:cubicBezTo>
                <a:lnTo>
                  <a:pt x="14043" y="51946"/>
                </a:lnTo>
                <a:lnTo>
                  <a:pt x="14043" y="51916"/>
                </a:lnTo>
                <a:lnTo>
                  <a:pt x="14043" y="51886"/>
                </a:lnTo>
                <a:cubicBezTo>
                  <a:pt x="14073" y="51855"/>
                  <a:pt x="14104" y="51855"/>
                  <a:pt x="14104" y="51855"/>
                </a:cubicBezTo>
                <a:cubicBezTo>
                  <a:pt x="14134" y="51855"/>
                  <a:pt x="14164" y="51855"/>
                  <a:pt x="14164" y="51886"/>
                </a:cubicBezTo>
                <a:lnTo>
                  <a:pt x="14195" y="51886"/>
                </a:lnTo>
                <a:cubicBezTo>
                  <a:pt x="14256" y="51886"/>
                  <a:pt x="14286" y="51946"/>
                  <a:pt x="14256" y="51977"/>
                </a:cubicBezTo>
                <a:cubicBezTo>
                  <a:pt x="14256" y="52007"/>
                  <a:pt x="14225" y="52007"/>
                  <a:pt x="14225" y="52007"/>
                </a:cubicBezTo>
                <a:lnTo>
                  <a:pt x="14134" y="52007"/>
                </a:lnTo>
                <a:cubicBezTo>
                  <a:pt x="14134" y="52021"/>
                  <a:pt x="14128" y="52028"/>
                  <a:pt x="14119" y="52030"/>
                </a:cubicBezTo>
                <a:lnTo>
                  <a:pt x="14119" y="52030"/>
                </a:lnTo>
                <a:cubicBezTo>
                  <a:pt x="14956" y="52442"/>
                  <a:pt x="15823" y="52708"/>
                  <a:pt x="16748" y="52797"/>
                </a:cubicBezTo>
                <a:lnTo>
                  <a:pt x="16778" y="52767"/>
                </a:lnTo>
                <a:lnTo>
                  <a:pt x="16930" y="52767"/>
                </a:lnTo>
                <a:cubicBezTo>
                  <a:pt x="16961" y="52797"/>
                  <a:pt x="16991" y="52797"/>
                  <a:pt x="17022" y="52828"/>
                </a:cubicBezTo>
                <a:cubicBezTo>
                  <a:pt x="17250" y="52843"/>
                  <a:pt x="17485" y="52851"/>
                  <a:pt x="17725" y="52851"/>
                </a:cubicBezTo>
                <a:cubicBezTo>
                  <a:pt x="17964" y="52851"/>
                  <a:pt x="18207" y="52843"/>
                  <a:pt x="18450" y="52828"/>
                </a:cubicBezTo>
                <a:cubicBezTo>
                  <a:pt x="19636" y="50639"/>
                  <a:pt x="20821" y="48451"/>
                  <a:pt x="21976" y="46262"/>
                </a:cubicBezTo>
                <a:cubicBezTo>
                  <a:pt x="21215" y="46110"/>
                  <a:pt x="20477" y="45836"/>
                  <a:pt x="19796" y="45455"/>
                </a:cubicBezTo>
                <a:lnTo>
                  <a:pt x="19796" y="45455"/>
                </a:lnTo>
                <a:cubicBezTo>
                  <a:pt x="19802" y="45472"/>
                  <a:pt x="19800" y="45490"/>
                  <a:pt x="19788" y="45502"/>
                </a:cubicBezTo>
                <a:lnTo>
                  <a:pt x="19757" y="45502"/>
                </a:lnTo>
                <a:cubicBezTo>
                  <a:pt x="19757" y="45563"/>
                  <a:pt x="19696" y="45594"/>
                  <a:pt x="19666" y="45594"/>
                </a:cubicBezTo>
                <a:cubicBezTo>
                  <a:pt x="19636" y="45594"/>
                  <a:pt x="19636" y="45594"/>
                  <a:pt x="19605" y="45563"/>
                </a:cubicBezTo>
                <a:lnTo>
                  <a:pt x="19605" y="45533"/>
                </a:lnTo>
                <a:cubicBezTo>
                  <a:pt x="19605" y="45502"/>
                  <a:pt x="19605" y="45472"/>
                  <a:pt x="19605" y="45442"/>
                </a:cubicBezTo>
                <a:lnTo>
                  <a:pt x="19666" y="45411"/>
                </a:lnTo>
                <a:lnTo>
                  <a:pt x="19719" y="45411"/>
                </a:lnTo>
                <a:cubicBezTo>
                  <a:pt x="19070" y="45038"/>
                  <a:pt x="18475" y="44568"/>
                  <a:pt x="17964" y="44013"/>
                </a:cubicBezTo>
                <a:cubicBezTo>
                  <a:pt x="17964" y="44074"/>
                  <a:pt x="17933" y="44135"/>
                  <a:pt x="17873" y="44135"/>
                </a:cubicBezTo>
                <a:lnTo>
                  <a:pt x="17842" y="44135"/>
                </a:lnTo>
                <a:lnTo>
                  <a:pt x="17812" y="44074"/>
                </a:lnTo>
                <a:cubicBezTo>
                  <a:pt x="17782" y="44043"/>
                  <a:pt x="17782" y="44043"/>
                  <a:pt x="17812" y="44013"/>
                </a:cubicBezTo>
                <a:cubicBezTo>
                  <a:pt x="17782" y="43983"/>
                  <a:pt x="17782" y="43983"/>
                  <a:pt x="17812" y="43952"/>
                </a:cubicBezTo>
                <a:cubicBezTo>
                  <a:pt x="17812" y="43922"/>
                  <a:pt x="17812" y="43922"/>
                  <a:pt x="17812" y="43892"/>
                </a:cubicBezTo>
                <a:cubicBezTo>
                  <a:pt x="17022" y="43040"/>
                  <a:pt x="16353" y="42037"/>
                  <a:pt x="15897" y="40943"/>
                </a:cubicBezTo>
                <a:lnTo>
                  <a:pt x="15867" y="40974"/>
                </a:lnTo>
                <a:lnTo>
                  <a:pt x="15745" y="40974"/>
                </a:lnTo>
                <a:lnTo>
                  <a:pt x="15715" y="40913"/>
                </a:lnTo>
                <a:lnTo>
                  <a:pt x="15715" y="40882"/>
                </a:lnTo>
                <a:lnTo>
                  <a:pt x="15715" y="40852"/>
                </a:lnTo>
                <a:cubicBezTo>
                  <a:pt x="15684" y="40822"/>
                  <a:pt x="15684" y="40791"/>
                  <a:pt x="15715" y="40791"/>
                </a:cubicBezTo>
                <a:cubicBezTo>
                  <a:pt x="15715" y="40730"/>
                  <a:pt x="15745" y="40700"/>
                  <a:pt x="15775" y="40700"/>
                </a:cubicBezTo>
                <a:cubicBezTo>
                  <a:pt x="15380" y="39727"/>
                  <a:pt x="15137" y="38694"/>
                  <a:pt x="15015" y="37630"/>
                </a:cubicBezTo>
                <a:cubicBezTo>
                  <a:pt x="14985" y="37630"/>
                  <a:pt x="14955" y="37600"/>
                  <a:pt x="14924" y="37569"/>
                </a:cubicBezTo>
                <a:lnTo>
                  <a:pt x="14924" y="37539"/>
                </a:lnTo>
                <a:cubicBezTo>
                  <a:pt x="14924" y="37508"/>
                  <a:pt x="14955" y="37478"/>
                  <a:pt x="14955" y="37448"/>
                </a:cubicBezTo>
                <a:cubicBezTo>
                  <a:pt x="14985" y="37448"/>
                  <a:pt x="15015" y="37417"/>
                  <a:pt x="15015" y="37417"/>
                </a:cubicBezTo>
                <a:cubicBezTo>
                  <a:pt x="15015" y="37174"/>
                  <a:pt x="15015" y="36961"/>
                  <a:pt x="15015" y="36718"/>
                </a:cubicBezTo>
                <a:lnTo>
                  <a:pt x="15015" y="36688"/>
                </a:lnTo>
                <a:lnTo>
                  <a:pt x="15015" y="36657"/>
                </a:lnTo>
                <a:cubicBezTo>
                  <a:pt x="14985" y="35725"/>
                  <a:pt x="15045" y="34762"/>
                  <a:pt x="15164" y="33829"/>
                </a:cubicBezTo>
                <a:lnTo>
                  <a:pt x="15164" y="33829"/>
                </a:lnTo>
                <a:lnTo>
                  <a:pt x="15167" y="33831"/>
                </a:lnTo>
                <a:lnTo>
                  <a:pt x="15167" y="33800"/>
                </a:lnTo>
                <a:cubicBezTo>
                  <a:pt x="15166" y="33810"/>
                  <a:pt x="15165" y="33819"/>
                  <a:pt x="15164" y="33829"/>
                </a:cubicBezTo>
                <a:lnTo>
                  <a:pt x="15164" y="33829"/>
                </a:lnTo>
                <a:lnTo>
                  <a:pt x="15107" y="33800"/>
                </a:lnTo>
                <a:cubicBezTo>
                  <a:pt x="15107" y="33800"/>
                  <a:pt x="15076" y="33800"/>
                  <a:pt x="15046" y="33770"/>
                </a:cubicBezTo>
                <a:cubicBezTo>
                  <a:pt x="15015" y="33739"/>
                  <a:pt x="14985" y="33679"/>
                  <a:pt x="14985" y="33587"/>
                </a:cubicBezTo>
                <a:lnTo>
                  <a:pt x="14985" y="33496"/>
                </a:lnTo>
                <a:cubicBezTo>
                  <a:pt x="15015" y="33435"/>
                  <a:pt x="15076" y="33405"/>
                  <a:pt x="15137" y="33405"/>
                </a:cubicBezTo>
                <a:lnTo>
                  <a:pt x="15198" y="33435"/>
                </a:lnTo>
                <a:cubicBezTo>
                  <a:pt x="15623" y="30852"/>
                  <a:pt x="16566" y="28299"/>
                  <a:pt x="17538" y="25837"/>
                </a:cubicBezTo>
                <a:cubicBezTo>
                  <a:pt x="14803" y="24682"/>
                  <a:pt x="12523" y="22645"/>
                  <a:pt x="11094" y="20031"/>
                </a:cubicBezTo>
                <a:lnTo>
                  <a:pt x="11064" y="20031"/>
                </a:lnTo>
                <a:lnTo>
                  <a:pt x="11064" y="19970"/>
                </a:lnTo>
                <a:cubicBezTo>
                  <a:pt x="10760" y="19362"/>
                  <a:pt x="10487" y="18754"/>
                  <a:pt x="10274" y="18146"/>
                </a:cubicBezTo>
                <a:lnTo>
                  <a:pt x="10213" y="18146"/>
                </a:lnTo>
                <a:cubicBezTo>
                  <a:pt x="10183" y="18146"/>
                  <a:pt x="10183" y="18116"/>
                  <a:pt x="10152" y="18086"/>
                </a:cubicBezTo>
                <a:cubicBezTo>
                  <a:pt x="10152" y="18086"/>
                  <a:pt x="10152" y="18055"/>
                  <a:pt x="10152" y="18025"/>
                </a:cubicBezTo>
                <a:cubicBezTo>
                  <a:pt x="10152" y="17994"/>
                  <a:pt x="10122" y="17934"/>
                  <a:pt x="10152" y="17903"/>
                </a:cubicBezTo>
                <a:cubicBezTo>
                  <a:pt x="10091" y="17751"/>
                  <a:pt x="10031" y="17569"/>
                  <a:pt x="9970" y="17417"/>
                </a:cubicBezTo>
                <a:cubicBezTo>
                  <a:pt x="9453" y="15502"/>
                  <a:pt x="9332" y="13526"/>
                  <a:pt x="9696" y="11581"/>
                </a:cubicBezTo>
                <a:lnTo>
                  <a:pt x="9696" y="11581"/>
                </a:lnTo>
                <a:cubicBezTo>
                  <a:pt x="9666" y="11611"/>
                  <a:pt x="9605" y="11611"/>
                  <a:pt x="9575" y="11642"/>
                </a:cubicBezTo>
                <a:lnTo>
                  <a:pt x="9514" y="11642"/>
                </a:lnTo>
                <a:cubicBezTo>
                  <a:pt x="9483" y="11611"/>
                  <a:pt x="9453" y="11611"/>
                  <a:pt x="9423" y="11581"/>
                </a:cubicBezTo>
                <a:cubicBezTo>
                  <a:pt x="9392" y="11551"/>
                  <a:pt x="9392" y="11490"/>
                  <a:pt x="9392" y="11459"/>
                </a:cubicBezTo>
                <a:lnTo>
                  <a:pt x="9392" y="11429"/>
                </a:lnTo>
                <a:lnTo>
                  <a:pt x="9423" y="11429"/>
                </a:lnTo>
                <a:cubicBezTo>
                  <a:pt x="9423" y="11399"/>
                  <a:pt x="9423" y="11399"/>
                  <a:pt x="9453" y="11368"/>
                </a:cubicBezTo>
                <a:cubicBezTo>
                  <a:pt x="9468" y="11353"/>
                  <a:pt x="9476" y="11345"/>
                  <a:pt x="9480" y="11345"/>
                </a:cubicBezTo>
                <a:cubicBezTo>
                  <a:pt x="9483" y="11345"/>
                  <a:pt x="9483" y="11353"/>
                  <a:pt x="9483" y="11368"/>
                </a:cubicBezTo>
                <a:lnTo>
                  <a:pt x="9483" y="11338"/>
                </a:lnTo>
                <a:lnTo>
                  <a:pt x="9544" y="11338"/>
                </a:lnTo>
                <a:cubicBezTo>
                  <a:pt x="9544" y="11338"/>
                  <a:pt x="9575" y="11338"/>
                  <a:pt x="9575" y="11368"/>
                </a:cubicBezTo>
                <a:cubicBezTo>
                  <a:pt x="9635" y="11368"/>
                  <a:pt x="9696" y="11399"/>
                  <a:pt x="9727" y="11459"/>
                </a:cubicBezTo>
                <a:cubicBezTo>
                  <a:pt x="10031" y="9727"/>
                  <a:pt x="10699" y="8055"/>
                  <a:pt x="11642" y="6596"/>
                </a:cubicBezTo>
                <a:lnTo>
                  <a:pt x="11885" y="6262"/>
                </a:lnTo>
                <a:cubicBezTo>
                  <a:pt x="12614" y="5259"/>
                  <a:pt x="13526" y="4013"/>
                  <a:pt x="12949" y="2918"/>
                </a:cubicBezTo>
                <a:cubicBezTo>
                  <a:pt x="12584" y="2158"/>
                  <a:pt x="11642" y="1854"/>
                  <a:pt x="10821" y="1642"/>
                </a:cubicBezTo>
                <a:lnTo>
                  <a:pt x="48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5" name="Google Shape;2135;p28"/>
          <p:cNvGrpSpPr/>
          <p:nvPr/>
        </p:nvGrpSpPr>
        <p:grpSpPr>
          <a:xfrm rot="-8621475">
            <a:off x="6698272" y="-216380"/>
            <a:ext cx="2170206" cy="2064644"/>
            <a:chOff x="2862900" y="3325125"/>
            <a:chExt cx="1343500" cy="1278150"/>
          </a:xfrm>
        </p:grpSpPr>
        <p:sp>
          <p:nvSpPr>
            <p:cNvPr id="2136" name="Google Shape;2136;p28"/>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8"/>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8"/>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8"/>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8"/>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8"/>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8"/>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8"/>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8"/>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8"/>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8"/>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7" name="Google Shape;2147;p28"/>
          <p:cNvSpPr/>
          <p:nvPr/>
        </p:nvSpPr>
        <p:spPr>
          <a:xfrm>
            <a:off x="3150892" y="329199"/>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8" name="Google Shape;2148;p28"/>
          <p:cNvGrpSpPr/>
          <p:nvPr/>
        </p:nvGrpSpPr>
        <p:grpSpPr>
          <a:xfrm rot="1422420">
            <a:off x="7272429" y="4208504"/>
            <a:ext cx="798232" cy="1450094"/>
            <a:chOff x="4305925" y="935225"/>
            <a:chExt cx="679375" cy="1234175"/>
          </a:xfrm>
        </p:grpSpPr>
        <p:sp>
          <p:nvSpPr>
            <p:cNvPr id="2149" name="Google Shape;2149;p28"/>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8"/>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8"/>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8"/>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8"/>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8"/>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8"/>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8"/>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7" name="Google Shape;2157;p28"/>
          <p:cNvGrpSpPr/>
          <p:nvPr/>
        </p:nvGrpSpPr>
        <p:grpSpPr>
          <a:xfrm rot="-3236708">
            <a:off x="8411839" y="4143066"/>
            <a:ext cx="1179972" cy="1234563"/>
            <a:chOff x="5191975" y="2977100"/>
            <a:chExt cx="583600" cy="610600"/>
          </a:xfrm>
        </p:grpSpPr>
        <p:sp>
          <p:nvSpPr>
            <p:cNvPr id="2158" name="Google Shape;2158;p28"/>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8"/>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8"/>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8"/>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8"/>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3" name="Google Shape;2163;p28"/>
          <p:cNvGrpSpPr/>
          <p:nvPr/>
        </p:nvGrpSpPr>
        <p:grpSpPr>
          <a:xfrm rot="10800000">
            <a:off x="8328507" y="-174934"/>
            <a:ext cx="1033281" cy="3292504"/>
            <a:chOff x="6483775" y="2257475"/>
            <a:chExt cx="736375" cy="2346425"/>
          </a:xfrm>
        </p:grpSpPr>
        <p:sp>
          <p:nvSpPr>
            <p:cNvPr id="2164" name="Google Shape;2164;p28"/>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5" name="Google Shape;2165;p28"/>
            <p:cNvGrpSpPr/>
            <p:nvPr/>
          </p:nvGrpSpPr>
          <p:grpSpPr>
            <a:xfrm>
              <a:off x="6483775" y="2257475"/>
              <a:ext cx="736375" cy="2346425"/>
              <a:chOff x="6483775" y="2257475"/>
              <a:chExt cx="736375" cy="2346425"/>
            </a:xfrm>
          </p:grpSpPr>
          <p:sp>
            <p:nvSpPr>
              <p:cNvPr id="2166" name="Google Shape;2166;p28"/>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8"/>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8"/>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8"/>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8"/>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8"/>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8"/>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8"/>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8"/>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8"/>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8"/>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8"/>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8"/>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8"/>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8"/>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8"/>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8"/>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8"/>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8"/>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8"/>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8"/>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8"/>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8"/>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8"/>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8"/>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8"/>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8"/>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8"/>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8"/>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8"/>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8"/>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8"/>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8"/>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8"/>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8"/>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8"/>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8"/>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8"/>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8"/>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8"/>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8"/>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8"/>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8"/>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8"/>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8"/>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8"/>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8"/>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8"/>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4" name="Google Shape;2214;p28"/>
          <p:cNvSpPr/>
          <p:nvPr/>
        </p:nvSpPr>
        <p:spPr>
          <a:xfrm>
            <a:off x="8657836" y="3797304"/>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5" name="Google Shape;2215;p28"/>
          <p:cNvGrpSpPr/>
          <p:nvPr/>
        </p:nvGrpSpPr>
        <p:grpSpPr>
          <a:xfrm rot="10084986">
            <a:off x="4647743" y="-390608"/>
            <a:ext cx="1411391" cy="1097009"/>
            <a:chOff x="1344625" y="1399925"/>
            <a:chExt cx="1262200" cy="981050"/>
          </a:xfrm>
        </p:grpSpPr>
        <p:sp>
          <p:nvSpPr>
            <p:cNvPr id="2216" name="Google Shape;2216;p28"/>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8"/>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8"/>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8"/>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8"/>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8"/>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8"/>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8"/>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8"/>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8"/>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8"/>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8"/>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8"/>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8"/>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8"/>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8"/>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8"/>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8"/>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8"/>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8"/>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8"/>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7" name="Google Shape;2237;p28"/>
          <p:cNvGrpSpPr/>
          <p:nvPr/>
        </p:nvGrpSpPr>
        <p:grpSpPr>
          <a:xfrm flipH="1">
            <a:off x="-513022" y="2219667"/>
            <a:ext cx="1501470" cy="3290542"/>
            <a:chOff x="2672925" y="1685425"/>
            <a:chExt cx="785000" cy="1720275"/>
          </a:xfrm>
        </p:grpSpPr>
        <p:sp>
          <p:nvSpPr>
            <p:cNvPr id="2238" name="Google Shape;2238;p28"/>
            <p:cNvSpPr/>
            <p:nvPr/>
          </p:nvSpPr>
          <p:spPr>
            <a:xfrm>
              <a:off x="3019425" y="3110825"/>
              <a:ext cx="48675" cy="7625"/>
            </a:xfrm>
            <a:custGeom>
              <a:avLst/>
              <a:gdLst/>
              <a:ahLst/>
              <a:cxnLst/>
              <a:rect l="l" t="t" r="r" b="b"/>
              <a:pathLst>
                <a:path w="1947" h="305" extrusionOk="0">
                  <a:moveTo>
                    <a:pt x="1946" y="1"/>
                  </a:moveTo>
                  <a:lnTo>
                    <a:pt x="1946" y="1"/>
                  </a:lnTo>
                  <a:cubicBezTo>
                    <a:pt x="1277" y="62"/>
                    <a:pt x="639" y="153"/>
                    <a:pt x="1" y="274"/>
                  </a:cubicBezTo>
                  <a:cubicBezTo>
                    <a:pt x="1" y="274"/>
                    <a:pt x="1" y="274"/>
                    <a:pt x="1" y="305"/>
                  </a:cubicBezTo>
                  <a:cubicBezTo>
                    <a:pt x="639" y="214"/>
                    <a:pt x="1277" y="92"/>
                    <a:pt x="1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8"/>
            <p:cNvSpPr/>
            <p:nvPr/>
          </p:nvSpPr>
          <p:spPr>
            <a:xfrm>
              <a:off x="2672925" y="1685425"/>
              <a:ext cx="785000" cy="1719500"/>
            </a:xfrm>
            <a:custGeom>
              <a:avLst/>
              <a:gdLst/>
              <a:ahLst/>
              <a:cxnLst/>
              <a:rect l="l" t="t" r="r" b="b"/>
              <a:pathLst>
                <a:path w="31400" h="68780" extrusionOk="0">
                  <a:moveTo>
                    <a:pt x="3678" y="44980"/>
                  </a:moveTo>
                  <a:cubicBezTo>
                    <a:pt x="6110" y="44980"/>
                    <a:pt x="6110" y="48780"/>
                    <a:pt x="3678" y="48780"/>
                  </a:cubicBezTo>
                  <a:cubicBezTo>
                    <a:pt x="1247" y="48780"/>
                    <a:pt x="1247" y="44980"/>
                    <a:pt x="3678" y="44980"/>
                  </a:cubicBezTo>
                  <a:close/>
                  <a:moveTo>
                    <a:pt x="12119" y="55253"/>
                  </a:moveTo>
                  <a:cubicBezTo>
                    <a:pt x="13188" y="55253"/>
                    <a:pt x="14011" y="56182"/>
                    <a:pt x="13891" y="57230"/>
                  </a:cubicBezTo>
                  <a:cubicBezTo>
                    <a:pt x="14529" y="57138"/>
                    <a:pt x="15198" y="57017"/>
                    <a:pt x="15836" y="56956"/>
                  </a:cubicBezTo>
                  <a:lnTo>
                    <a:pt x="15836" y="56956"/>
                  </a:lnTo>
                  <a:cubicBezTo>
                    <a:pt x="15198" y="57078"/>
                    <a:pt x="14529" y="57169"/>
                    <a:pt x="13891" y="57260"/>
                  </a:cubicBezTo>
                  <a:cubicBezTo>
                    <a:pt x="13891" y="58244"/>
                    <a:pt x="13101" y="59024"/>
                    <a:pt x="12123" y="59024"/>
                  </a:cubicBezTo>
                  <a:cubicBezTo>
                    <a:pt x="12105" y="59024"/>
                    <a:pt x="12086" y="59023"/>
                    <a:pt x="12067" y="59023"/>
                  </a:cubicBezTo>
                  <a:cubicBezTo>
                    <a:pt x="9636" y="59023"/>
                    <a:pt x="9636" y="55254"/>
                    <a:pt x="12067" y="55254"/>
                  </a:cubicBezTo>
                  <a:cubicBezTo>
                    <a:pt x="12085" y="55253"/>
                    <a:pt x="12102" y="55253"/>
                    <a:pt x="12119" y="55253"/>
                  </a:cubicBezTo>
                  <a:close/>
                  <a:moveTo>
                    <a:pt x="4195" y="56561"/>
                  </a:moveTo>
                  <a:cubicBezTo>
                    <a:pt x="6627" y="56561"/>
                    <a:pt x="6627" y="60360"/>
                    <a:pt x="4195" y="60360"/>
                  </a:cubicBezTo>
                  <a:cubicBezTo>
                    <a:pt x="1763" y="60360"/>
                    <a:pt x="1763" y="56561"/>
                    <a:pt x="4195" y="56561"/>
                  </a:cubicBezTo>
                  <a:close/>
                  <a:moveTo>
                    <a:pt x="18177" y="58870"/>
                  </a:moveTo>
                  <a:cubicBezTo>
                    <a:pt x="19032" y="58870"/>
                    <a:pt x="19760" y="59499"/>
                    <a:pt x="19879" y="60360"/>
                  </a:cubicBezTo>
                  <a:cubicBezTo>
                    <a:pt x="20244" y="60330"/>
                    <a:pt x="20578" y="60300"/>
                    <a:pt x="20913" y="60300"/>
                  </a:cubicBezTo>
                  <a:cubicBezTo>
                    <a:pt x="20609" y="60360"/>
                    <a:pt x="20274" y="60421"/>
                    <a:pt x="19910" y="60482"/>
                  </a:cubicBezTo>
                  <a:cubicBezTo>
                    <a:pt x="20061" y="61515"/>
                    <a:pt x="19454" y="62640"/>
                    <a:pt x="18116" y="62640"/>
                  </a:cubicBezTo>
                  <a:cubicBezTo>
                    <a:pt x="18097" y="62641"/>
                    <a:pt x="18079" y="62641"/>
                    <a:pt x="18060" y="62641"/>
                  </a:cubicBezTo>
                  <a:cubicBezTo>
                    <a:pt x="17112" y="62641"/>
                    <a:pt x="16322" y="61892"/>
                    <a:pt x="16292" y="60938"/>
                  </a:cubicBezTo>
                  <a:cubicBezTo>
                    <a:pt x="15533" y="61029"/>
                    <a:pt x="14773" y="61090"/>
                    <a:pt x="14013" y="61151"/>
                  </a:cubicBezTo>
                  <a:lnTo>
                    <a:pt x="12037" y="61333"/>
                  </a:lnTo>
                  <a:lnTo>
                    <a:pt x="15654" y="60816"/>
                  </a:lnTo>
                  <a:cubicBezTo>
                    <a:pt x="15867" y="60786"/>
                    <a:pt x="16080" y="60755"/>
                    <a:pt x="16292" y="60725"/>
                  </a:cubicBezTo>
                  <a:cubicBezTo>
                    <a:pt x="16233" y="59710"/>
                    <a:pt x="17053" y="58870"/>
                    <a:pt x="18063" y="58870"/>
                  </a:cubicBezTo>
                  <a:cubicBezTo>
                    <a:pt x="18080" y="58870"/>
                    <a:pt x="18098" y="58870"/>
                    <a:pt x="18116" y="58871"/>
                  </a:cubicBezTo>
                  <a:cubicBezTo>
                    <a:pt x="18136" y="58870"/>
                    <a:pt x="18156" y="58870"/>
                    <a:pt x="18177" y="58870"/>
                  </a:cubicBezTo>
                  <a:close/>
                  <a:moveTo>
                    <a:pt x="11452" y="0"/>
                  </a:moveTo>
                  <a:cubicBezTo>
                    <a:pt x="11300" y="0"/>
                    <a:pt x="11138" y="36"/>
                    <a:pt x="10973" y="116"/>
                  </a:cubicBezTo>
                  <a:cubicBezTo>
                    <a:pt x="10821" y="177"/>
                    <a:pt x="10700" y="238"/>
                    <a:pt x="10548" y="329"/>
                  </a:cubicBezTo>
                  <a:cubicBezTo>
                    <a:pt x="10912" y="1423"/>
                    <a:pt x="10365" y="2913"/>
                    <a:pt x="8845" y="2913"/>
                  </a:cubicBezTo>
                  <a:cubicBezTo>
                    <a:pt x="8420" y="2913"/>
                    <a:pt x="8025" y="2791"/>
                    <a:pt x="7690" y="2548"/>
                  </a:cubicBezTo>
                  <a:cubicBezTo>
                    <a:pt x="6140" y="4402"/>
                    <a:pt x="5502" y="7138"/>
                    <a:pt x="6444" y="9265"/>
                  </a:cubicBezTo>
                  <a:cubicBezTo>
                    <a:pt x="6627" y="9691"/>
                    <a:pt x="6870" y="10056"/>
                    <a:pt x="7174" y="10420"/>
                  </a:cubicBezTo>
                  <a:cubicBezTo>
                    <a:pt x="7842" y="11150"/>
                    <a:pt x="8694" y="11727"/>
                    <a:pt x="9636" y="12062"/>
                  </a:cubicBezTo>
                  <a:cubicBezTo>
                    <a:pt x="9545" y="10998"/>
                    <a:pt x="10396" y="10086"/>
                    <a:pt x="11460" y="10086"/>
                  </a:cubicBezTo>
                  <a:cubicBezTo>
                    <a:pt x="12979" y="10086"/>
                    <a:pt x="13557" y="11606"/>
                    <a:pt x="13162" y="12700"/>
                  </a:cubicBezTo>
                  <a:cubicBezTo>
                    <a:pt x="15198" y="12852"/>
                    <a:pt x="17295" y="12761"/>
                    <a:pt x="19241" y="13430"/>
                  </a:cubicBezTo>
                  <a:cubicBezTo>
                    <a:pt x="19575" y="12974"/>
                    <a:pt x="20092" y="12761"/>
                    <a:pt x="20639" y="12761"/>
                  </a:cubicBezTo>
                  <a:cubicBezTo>
                    <a:pt x="23071" y="12761"/>
                    <a:pt x="23071" y="16560"/>
                    <a:pt x="20639" y="16560"/>
                  </a:cubicBezTo>
                  <a:cubicBezTo>
                    <a:pt x="20612" y="16562"/>
                    <a:pt x="20585" y="16562"/>
                    <a:pt x="20559" y="16562"/>
                  </a:cubicBezTo>
                  <a:cubicBezTo>
                    <a:pt x="19953" y="16562"/>
                    <a:pt x="19410" y="16235"/>
                    <a:pt x="19119" y="15740"/>
                  </a:cubicBezTo>
                  <a:cubicBezTo>
                    <a:pt x="16657" y="17351"/>
                    <a:pt x="13982" y="18597"/>
                    <a:pt x="11368" y="19934"/>
                  </a:cubicBezTo>
                  <a:cubicBezTo>
                    <a:pt x="11733" y="21059"/>
                    <a:pt x="11156" y="22548"/>
                    <a:pt x="9636" y="22548"/>
                  </a:cubicBezTo>
                  <a:cubicBezTo>
                    <a:pt x="9028" y="22548"/>
                    <a:pt x="8450" y="22244"/>
                    <a:pt x="8116" y="21697"/>
                  </a:cubicBezTo>
                  <a:cubicBezTo>
                    <a:pt x="6870" y="22427"/>
                    <a:pt x="5684" y="23217"/>
                    <a:pt x="4560" y="24098"/>
                  </a:cubicBezTo>
                  <a:cubicBezTo>
                    <a:pt x="6110" y="24858"/>
                    <a:pt x="5836" y="27715"/>
                    <a:pt x="3709" y="27715"/>
                  </a:cubicBezTo>
                  <a:cubicBezTo>
                    <a:pt x="3686" y="27716"/>
                    <a:pt x="3663" y="27717"/>
                    <a:pt x="3640" y="27717"/>
                  </a:cubicBezTo>
                  <a:cubicBezTo>
                    <a:pt x="2936" y="27717"/>
                    <a:pt x="2272" y="27268"/>
                    <a:pt x="2037" y="26591"/>
                  </a:cubicBezTo>
                  <a:cubicBezTo>
                    <a:pt x="912" y="28111"/>
                    <a:pt x="335" y="29904"/>
                    <a:pt x="1155" y="31910"/>
                  </a:cubicBezTo>
                  <a:cubicBezTo>
                    <a:pt x="1216" y="32001"/>
                    <a:pt x="1247" y="32123"/>
                    <a:pt x="1307" y="32214"/>
                  </a:cubicBezTo>
                  <a:cubicBezTo>
                    <a:pt x="1611" y="31667"/>
                    <a:pt x="2219" y="31333"/>
                    <a:pt x="2888" y="31333"/>
                  </a:cubicBezTo>
                  <a:cubicBezTo>
                    <a:pt x="4924" y="31333"/>
                    <a:pt x="5228" y="34007"/>
                    <a:pt x="3861" y="34858"/>
                  </a:cubicBezTo>
                  <a:cubicBezTo>
                    <a:pt x="4013" y="34950"/>
                    <a:pt x="4165" y="35041"/>
                    <a:pt x="4317" y="35102"/>
                  </a:cubicBezTo>
                  <a:cubicBezTo>
                    <a:pt x="5820" y="35819"/>
                    <a:pt x="7401" y="36057"/>
                    <a:pt x="9000" y="36057"/>
                  </a:cubicBezTo>
                  <a:cubicBezTo>
                    <a:pt x="10244" y="36057"/>
                    <a:pt x="11499" y="35913"/>
                    <a:pt x="12736" y="35740"/>
                  </a:cubicBezTo>
                  <a:cubicBezTo>
                    <a:pt x="11551" y="34798"/>
                    <a:pt x="11946" y="32366"/>
                    <a:pt x="13891" y="32366"/>
                  </a:cubicBezTo>
                  <a:cubicBezTo>
                    <a:pt x="15624" y="32366"/>
                    <a:pt x="16110" y="34311"/>
                    <a:pt x="15350" y="35406"/>
                  </a:cubicBezTo>
                  <a:cubicBezTo>
                    <a:pt x="16302" y="35287"/>
                    <a:pt x="17253" y="35202"/>
                    <a:pt x="18195" y="35202"/>
                  </a:cubicBezTo>
                  <a:cubicBezTo>
                    <a:pt x="19419" y="35202"/>
                    <a:pt x="20626" y="35345"/>
                    <a:pt x="21794" y="35740"/>
                  </a:cubicBezTo>
                  <a:cubicBezTo>
                    <a:pt x="20700" y="36378"/>
                    <a:pt x="19545" y="36925"/>
                    <a:pt x="18359" y="37320"/>
                  </a:cubicBezTo>
                  <a:cubicBezTo>
                    <a:pt x="19302" y="38384"/>
                    <a:pt x="18876" y="40542"/>
                    <a:pt x="17022" y="40542"/>
                  </a:cubicBezTo>
                  <a:cubicBezTo>
                    <a:pt x="15624" y="40542"/>
                    <a:pt x="15046" y="39327"/>
                    <a:pt x="15229" y="38263"/>
                  </a:cubicBezTo>
                  <a:lnTo>
                    <a:pt x="15229" y="38263"/>
                  </a:lnTo>
                  <a:cubicBezTo>
                    <a:pt x="12888" y="38901"/>
                    <a:pt x="10517" y="39418"/>
                    <a:pt x="8268" y="40178"/>
                  </a:cubicBezTo>
                  <a:cubicBezTo>
                    <a:pt x="8184" y="41208"/>
                    <a:pt x="7314" y="41889"/>
                    <a:pt x="6414" y="41889"/>
                  </a:cubicBezTo>
                  <a:cubicBezTo>
                    <a:pt x="6013" y="41889"/>
                    <a:pt x="5605" y="41754"/>
                    <a:pt x="5259" y="41454"/>
                  </a:cubicBezTo>
                  <a:cubicBezTo>
                    <a:pt x="4620" y="41789"/>
                    <a:pt x="4013" y="42153"/>
                    <a:pt x="3435" y="42579"/>
                  </a:cubicBezTo>
                  <a:cubicBezTo>
                    <a:pt x="1824" y="43734"/>
                    <a:pt x="395" y="45588"/>
                    <a:pt x="791" y="47503"/>
                  </a:cubicBezTo>
                  <a:cubicBezTo>
                    <a:pt x="1095" y="48932"/>
                    <a:pt x="2341" y="49995"/>
                    <a:pt x="3709" y="50451"/>
                  </a:cubicBezTo>
                  <a:cubicBezTo>
                    <a:pt x="5076" y="50938"/>
                    <a:pt x="6566" y="50938"/>
                    <a:pt x="7994" y="50938"/>
                  </a:cubicBezTo>
                  <a:lnTo>
                    <a:pt x="10791" y="50938"/>
                  </a:lnTo>
                  <a:cubicBezTo>
                    <a:pt x="10456" y="49813"/>
                    <a:pt x="11004" y="48384"/>
                    <a:pt x="12523" y="48384"/>
                  </a:cubicBezTo>
                  <a:cubicBezTo>
                    <a:pt x="14013" y="48384"/>
                    <a:pt x="14590" y="49813"/>
                    <a:pt x="14256" y="50907"/>
                  </a:cubicBezTo>
                  <a:lnTo>
                    <a:pt x="21125" y="50877"/>
                  </a:lnTo>
                  <a:lnTo>
                    <a:pt x="21125" y="50877"/>
                  </a:lnTo>
                  <a:cubicBezTo>
                    <a:pt x="20274" y="51333"/>
                    <a:pt x="19362" y="51698"/>
                    <a:pt x="18451" y="52002"/>
                  </a:cubicBezTo>
                  <a:cubicBezTo>
                    <a:pt x="19241" y="53096"/>
                    <a:pt x="18785" y="55102"/>
                    <a:pt x="17022" y="55102"/>
                  </a:cubicBezTo>
                  <a:cubicBezTo>
                    <a:pt x="15654" y="55102"/>
                    <a:pt x="15046" y="53916"/>
                    <a:pt x="15198" y="52883"/>
                  </a:cubicBezTo>
                  <a:lnTo>
                    <a:pt x="15198" y="52883"/>
                  </a:lnTo>
                  <a:cubicBezTo>
                    <a:pt x="10852" y="53825"/>
                    <a:pt x="6231" y="54099"/>
                    <a:pt x="2341" y="56379"/>
                  </a:cubicBezTo>
                  <a:cubicBezTo>
                    <a:pt x="1551" y="56804"/>
                    <a:pt x="943" y="57503"/>
                    <a:pt x="669" y="58354"/>
                  </a:cubicBezTo>
                  <a:cubicBezTo>
                    <a:pt x="0" y="60482"/>
                    <a:pt x="2037" y="61819"/>
                    <a:pt x="3861" y="61971"/>
                  </a:cubicBezTo>
                  <a:cubicBezTo>
                    <a:pt x="4065" y="61988"/>
                    <a:pt x="4270" y="61995"/>
                    <a:pt x="4473" y="61995"/>
                  </a:cubicBezTo>
                  <a:cubicBezTo>
                    <a:pt x="5672" y="61995"/>
                    <a:pt x="6855" y="61752"/>
                    <a:pt x="8036" y="61752"/>
                  </a:cubicBezTo>
                  <a:cubicBezTo>
                    <a:pt x="8144" y="61752"/>
                    <a:pt x="8252" y="61754"/>
                    <a:pt x="8359" y="61759"/>
                  </a:cubicBezTo>
                  <a:cubicBezTo>
                    <a:pt x="6748" y="62062"/>
                    <a:pt x="5046" y="62670"/>
                    <a:pt x="4195" y="64038"/>
                  </a:cubicBezTo>
                  <a:cubicBezTo>
                    <a:pt x="4104" y="64221"/>
                    <a:pt x="4013" y="64373"/>
                    <a:pt x="3921" y="64555"/>
                  </a:cubicBezTo>
                  <a:cubicBezTo>
                    <a:pt x="5593" y="64707"/>
                    <a:pt x="5988" y="66743"/>
                    <a:pt x="5046" y="67777"/>
                  </a:cubicBezTo>
                  <a:cubicBezTo>
                    <a:pt x="6596" y="68567"/>
                    <a:pt x="8967" y="68750"/>
                    <a:pt x="10304" y="68780"/>
                  </a:cubicBezTo>
                  <a:cubicBezTo>
                    <a:pt x="10496" y="67807"/>
                    <a:pt x="11299" y="67302"/>
                    <a:pt x="12098" y="67302"/>
                  </a:cubicBezTo>
                  <a:cubicBezTo>
                    <a:pt x="12821" y="67302"/>
                    <a:pt x="13540" y="67715"/>
                    <a:pt x="13800" y="68567"/>
                  </a:cubicBezTo>
                  <a:cubicBezTo>
                    <a:pt x="15836" y="68324"/>
                    <a:pt x="17812" y="67838"/>
                    <a:pt x="19727" y="67139"/>
                  </a:cubicBezTo>
                  <a:cubicBezTo>
                    <a:pt x="20477" y="66869"/>
                    <a:pt x="20250" y="65801"/>
                    <a:pt x="19486" y="65801"/>
                  </a:cubicBezTo>
                  <a:cubicBezTo>
                    <a:pt x="19475" y="65801"/>
                    <a:pt x="19464" y="65801"/>
                    <a:pt x="19454" y="65801"/>
                  </a:cubicBezTo>
                  <a:lnTo>
                    <a:pt x="10608" y="66348"/>
                  </a:lnTo>
                  <a:cubicBezTo>
                    <a:pt x="10247" y="66371"/>
                    <a:pt x="9873" y="66391"/>
                    <a:pt x="9500" y="66391"/>
                  </a:cubicBezTo>
                  <a:cubicBezTo>
                    <a:pt x="8397" y="66391"/>
                    <a:pt x="7292" y="66224"/>
                    <a:pt x="6475" y="65497"/>
                  </a:cubicBezTo>
                  <a:cubicBezTo>
                    <a:pt x="7356" y="65163"/>
                    <a:pt x="8268" y="64889"/>
                    <a:pt x="9180" y="64737"/>
                  </a:cubicBezTo>
                  <a:cubicBezTo>
                    <a:pt x="8481" y="63613"/>
                    <a:pt x="8997" y="61759"/>
                    <a:pt x="10700" y="61759"/>
                  </a:cubicBezTo>
                  <a:cubicBezTo>
                    <a:pt x="12219" y="61759"/>
                    <a:pt x="12797" y="63248"/>
                    <a:pt x="12402" y="64342"/>
                  </a:cubicBezTo>
                  <a:cubicBezTo>
                    <a:pt x="16201" y="64129"/>
                    <a:pt x="20122" y="64403"/>
                    <a:pt x="23648" y="62974"/>
                  </a:cubicBezTo>
                  <a:cubicBezTo>
                    <a:pt x="22828" y="61880"/>
                    <a:pt x="23314" y="59874"/>
                    <a:pt x="25077" y="59874"/>
                  </a:cubicBezTo>
                  <a:cubicBezTo>
                    <a:pt x="25108" y="59872"/>
                    <a:pt x="25138" y="59871"/>
                    <a:pt x="25169" y="59871"/>
                  </a:cubicBezTo>
                  <a:cubicBezTo>
                    <a:pt x="25621" y="59871"/>
                    <a:pt x="26042" y="60078"/>
                    <a:pt x="26384" y="60391"/>
                  </a:cubicBezTo>
                  <a:cubicBezTo>
                    <a:pt x="26475" y="60026"/>
                    <a:pt x="26475" y="59661"/>
                    <a:pt x="26414" y="59266"/>
                  </a:cubicBezTo>
                  <a:cubicBezTo>
                    <a:pt x="26110" y="57442"/>
                    <a:pt x="24195" y="56986"/>
                    <a:pt x="22584" y="56865"/>
                  </a:cubicBezTo>
                  <a:cubicBezTo>
                    <a:pt x="21620" y="56787"/>
                    <a:pt x="20656" y="56748"/>
                    <a:pt x="19692" y="56748"/>
                  </a:cubicBezTo>
                  <a:cubicBezTo>
                    <a:pt x="18407" y="56748"/>
                    <a:pt x="17122" y="56817"/>
                    <a:pt x="15836" y="56956"/>
                  </a:cubicBezTo>
                  <a:cubicBezTo>
                    <a:pt x="18511" y="56500"/>
                    <a:pt x="21125" y="55892"/>
                    <a:pt x="23709" y="55132"/>
                  </a:cubicBezTo>
                  <a:cubicBezTo>
                    <a:pt x="22098" y="54403"/>
                    <a:pt x="22372" y="51515"/>
                    <a:pt x="24499" y="51515"/>
                  </a:cubicBezTo>
                  <a:cubicBezTo>
                    <a:pt x="26141" y="51515"/>
                    <a:pt x="26688" y="53248"/>
                    <a:pt x="26080" y="54372"/>
                  </a:cubicBezTo>
                  <a:lnTo>
                    <a:pt x="26080" y="54372"/>
                  </a:lnTo>
                  <a:cubicBezTo>
                    <a:pt x="26961" y="54068"/>
                    <a:pt x="27843" y="53734"/>
                    <a:pt x="28724" y="53400"/>
                  </a:cubicBezTo>
                  <a:cubicBezTo>
                    <a:pt x="29910" y="52974"/>
                    <a:pt x="30791" y="51941"/>
                    <a:pt x="31095" y="50725"/>
                  </a:cubicBezTo>
                  <a:cubicBezTo>
                    <a:pt x="31399" y="49084"/>
                    <a:pt x="30396" y="47989"/>
                    <a:pt x="29059" y="47321"/>
                  </a:cubicBezTo>
                  <a:cubicBezTo>
                    <a:pt x="28852" y="48059"/>
                    <a:pt x="28186" y="48568"/>
                    <a:pt x="27423" y="48568"/>
                  </a:cubicBezTo>
                  <a:cubicBezTo>
                    <a:pt x="27401" y="48568"/>
                    <a:pt x="27379" y="48568"/>
                    <a:pt x="27356" y="48567"/>
                  </a:cubicBezTo>
                  <a:cubicBezTo>
                    <a:pt x="25989" y="48567"/>
                    <a:pt x="25411" y="47381"/>
                    <a:pt x="25563" y="46348"/>
                  </a:cubicBezTo>
                  <a:cubicBezTo>
                    <a:pt x="24396" y="46189"/>
                    <a:pt x="23228" y="46099"/>
                    <a:pt x="22061" y="46099"/>
                  </a:cubicBezTo>
                  <a:cubicBezTo>
                    <a:pt x="21891" y="46099"/>
                    <a:pt x="21721" y="46101"/>
                    <a:pt x="21551" y="46105"/>
                  </a:cubicBezTo>
                  <a:cubicBezTo>
                    <a:pt x="22068" y="47199"/>
                    <a:pt x="21520" y="48840"/>
                    <a:pt x="19910" y="48840"/>
                  </a:cubicBezTo>
                  <a:cubicBezTo>
                    <a:pt x="18329" y="48840"/>
                    <a:pt x="17812" y="47321"/>
                    <a:pt x="18238" y="46196"/>
                  </a:cubicBezTo>
                  <a:lnTo>
                    <a:pt x="18238" y="46196"/>
                  </a:lnTo>
                  <a:cubicBezTo>
                    <a:pt x="16386" y="46308"/>
                    <a:pt x="14535" y="46436"/>
                    <a:pt x="12701" y="46436"/>
                  </a:cubicBezTo>
                  <a:cubicBezTo>
                    <a:pt x="11042" y="46436"/>
                    <a:pt x="9398" y="46331"/>
                    <a:pt x="7782" y="46014"/>
                  </a:cubicBezTo>
                  <a:cubicBezTo>
                    <a:pt x="8572" y="45558"/>
                    <a:pt x="9423" y="45193"/>
                    <a:pt x="10304" y="44859"/>
                  </a:cubicBezTo>
                  <a:cubicBezTo>
                    <a:pt x="9970" y="43764"/>
                    <a:pt x="10548" y="42366"/>
                    <a:pt x="12037" y="42366"/>
                  </a:cubicBezTo>
                  <a:cubicBezTo>
                    <a:pt x="12076" y="42363"/>
                    <a:pt x="12115" y="42362"/>
                    <a:pt x="12154" y="42362"/>
                  </a:cubicBezTo>
                  <a:cubicBezTo>
                    <a:pt x="12957" y="42362"/>
                    <a:pt x="13655" y="42953"/>
                    <a:pt x="13800" y="43764"/>
                  </a:cubicBezTo>
                  <a:cubicBezTo>
                    <a:pt x="17478" y="42792"/>
                    <a:pt x="21308" y="42093"/>
                    <a:pt x="24560" y="40147"/>
                  </a:cubicBezTo>
                  <a:cubicBezTo>
                    <a:pt x="25776" y="39448"/>
                    <a:pt x="26779" y="38476"/>
                    <a:pt x="27508" y="37290"/>
                  </a:cubicBezTo>
                  <a:lnTo>
                    <a:pt x="27508" y="37290"/>
                  </a:lnTo>
                  <a:cubicBezTo>
                    <a:pt x="27174" y="37594"/>
                    <a:pt x="26749" y="37746"/>
                    <a:pt x="26293" y="37746"/>
                  </a:cubicBezTo>
                  <a:cubicBezTo>
                    <a:pt x="23831" y="37746"/>
                    <a:pt x="23861" y="33977"/>
                    <a:pt x="26293" y="33977"/>
                  </a:cubicBezTo>
                  <a:cubicBezTo>
                    <a:pt x="26313" y="33976"/>
                    <a:pt x="26333" y="33976"/>
                    <a:pt x="26353" y="33976"/>
                  </a:cubicBezTo>
                  <a:cubicBezTo>
                    <a:pt x="27209" y="33976"/>
                    <a:pt x="27937" y="34605"/>
                    <a:pt x="28056" y="35466"/>
                  </a:cubicBezTo>
                  <a:cubicBezTo>
                    <a:pt x="28056" y="35345"/>
                    <a:pt x="28086" y="35223"/>
                    <a:pt x="28086" y="35071"/>
                  </a:cubicBezTo>
                  <a:cubicBezTo>
                    <a:pt x="28025" y="33521"/>
                    <a:pt x="26992" y="32123"/>
                    <a:pt x="25685" y="31302"/>
                  </a:cubicBezTo>
                  <a:cubicBezTo>
                    <a:pt x="24894" y="30877"/>
                    <a:pt x="24074" y="30542"/>
                    <a:pt x="23192" y="30390"/>
                  </a:cubicBezTo>
                  <a:cubicBezTo>
                    <a:pt x="23103" y="31284"/>
                    <a:pt x="22342" y="32002"/>
                    <a:pt x="21425" y="32002"/>
                  </a:cubicBezTo>
                  <a:cubicBezTo>
                    <a:pt x="21406" y="32002"/>
                    <a:pt x="21387" y="32002"/>
                    <a:pt x="21369" y="32001"/>
                  </a:cubicBezTo>
                  <a:cubicBezTo>
                    <a:pt x="20335" y="32001"/>
                    <a:pt x="19514" y="31150"/>
                    <a:pt x="19545" y="30117"/>
                  </a:cubicBezTo>
                  <a:lnTo>
                    <a:pt x="19545" y="30117"/>
                  </a:lnTo>
                  <a:cubicBezTo>
                    <a:pt x="16657" y="30147"/>
                    <a:pt x="13770" y="30664"/>
                    <a:pt x="10882" y="30755"/>
                  </a:cubicBezTo>
                  <a:cubicBezTo>
                    <a:pt x="10607" y="31581"/>
                    <a:pt x="9890" y="31985"/>
                    <a:pt x="9172" y="31985"/>
                  </a:cubicBezTo>
                  <a:cubicBezTo>
                    <a:pt x="8383" y="31985"/>
                    <a:pt x="7593" y="31497"/>
                    <a:pt x="7386" y="30542"/>
                  </a:cubicBezTo>
                  <a:cubicBezTo>
                    <a:pt x="6839" y="30481"/>
                    <a:pt x="6262" y="30360"/>
                    <a:pt x="5715" y="30208"/>
                  </a:cubicBezTo>
                  <a:cubicBezTo>
                    <a:pt x="8298" y="26834"/>
                    <a:pt x="12189" y="25010"/>
                    <a:pt x="16049" y="23065"/>
                  </a:cubicBezTo>
                  <a:cubicBezTo>
                    <a:pt x="14621" y="22214"/>
                    <a:pt x="14925" y="19509"/>
                    <a:pt x="16992" y="19509"/>
                  </a:cubicBezTo>
                  <a:cubicBezTo>
                    <a:pt x="18268" y="19509"/>
                    <a:pt x="18876" y="20573"/>
                    <a:pt x="18785" y="21576"/>
                  </a:cubicBezTo>
                  <a:cubicBezTo>
                    <a:pt x="19727" y="21059"/>
                    <a:pt x="20609" y="20481"/>
                    <a:pt x="21460" y="19873"/>
                  </a:cubicBezTo>
                  <a:cubicBezTo>
                    <a:pt x="23922" y="18110"/>
                    <a:pt x="26201" y="15284"/>
                    <a:pt x="24590" y="12123"/>
                  </a:cubicBezTo>
                  <a:cubicBezTo>
                    <a:pt x="24043" y="11119"/>
                    <a:pt x="23253" y="10329"/>
                    <a:pt x="22280" y="9843"/>
                  </a:cubicBezTo>
                  <a:cubicBezTo>
                    <a:pt x="21520" y="9448"/>
                    <a:pt x="20730" y="9144"/>
                    <a:pt x="19910" y="8961"/>
                  </a:cubicBezTo>
                  <a:lnTo>
                    <a:pt x="19910" y="8961"/>
                  </a:lnTo>
                  <a:cubicBezTo>
                    <a:pt x="19970" y="10025"/>
                    <a:pt x="19150" y="10876"/>
                    <a:pt x="18086" y="10876"/>
                  </a:cubicBezTo>
                  <a:cubicBezTo>
                    <a:pt x="16718" y="10876"/>
                    <a:pt x="16140" y="9691"/>
                    <a:pt x="16292" y="8657"/>
                  </a:cubicBezTo>
                  <a:cubicBezTo>
                    <a:pt x="15218" y="8657"/>
                    <a:pt x="14144" y="8711"/>
                    <a:pt x="13070" y="8711"/>
                  </a:cubicBezTo>
                  <a:cubicBezTo>
                    <a:pt x="12533" y="8711"/>
                    <a:pt x="11996" y="8698"/>
                    <a:pt x="11460" y="8657"/>
                  </a:cubicBezTo>
                  <a:cubicBezTo>
                    <a:pt x="10973" y="8627"/>
                    <a:pt x="10487" y="8445"/>
                    <a:pt x="10061" y="8202"/>
                  </a:cubicBezTo>
                  <a:cubicBezTo>
                    <a:pt x="9788" y="8353"/>
                    <a:pt x="9484" y="8414"/>
                    <a:pt x="9180" y="8414"/>
                  </a:cubicBezTo>
                  <a:cubicBezTo>
                    <a:pt x="6748" y="8414"/>
                    <a:pt x="6748" y="4645"/>
                    <a:pt x="9180" y="4645"/>
                  </a:cubicBezTo>
                  <a:lnTo>
                    <a:pt x="9301" y="4645"/>
                  </a:lnTo>
                  <a:cubicBezTo>
                    <a:pt x="9636" y="4159"/>
                    <a:pt x="10031" y="3703"/>
                    <a:pt x="10487" y="3308"/>
                  </a:cubicBezTo>
                  <a:cubicBezTo>
                    <a:pt x="11004" y="2821"/>
                    <a:pt x="11551" y="2335"/>
                    <a:pt x="12098" y="1879"/>
                  </a:cubicBezTo>
                  <a:cubicBezTo>
                    <a:pt x="12902" y="1205"/>
                    <a:pt x="12334" y="0"/>
                    <a:pt x="1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8"/>
            <p:cNvSpPr/>
            <p:nvPr/>
          </p:nvSpPr>
          <p:spPr>
            <a:xfrm>
              <a:off x="3308200" y="2844100"/>
              <a:ext cx="91200" cy="55550"/>
            </a:xfrm>
            <a:custGeom>
              <a:avLst/>
              <a:gdLst/>
              <a:ahLst/>
              <a:cxnLst/>
              <a:rect l="l" t="t" r="r" b="b"/>
              <a:pathLst>
                <a:path w="3648" h="2222" extrusionOk="0">
                  <a:moveTo>
                    <a:pt x="152" y="1"/>
                  </a:moveTo>
                  <a:cubicBezTo>
                    <a:pt x="0" y="1034"/>
                    <a:pt x="578" y="2220"/>
                    <a:pt x="1945" y="2220"/>
                  </a:cubicBezTo>
                  <a:cubicBezTo>
                    <a:pt x="1968" y="2221"/>
                    <a:pt x="1990" y="2221"/>
                    <a:pt x="2012" y="2221"/>
                  </a:cubicBezTo>
                  <a:cubicBezTo>
                    <a:pt x="2775" y="2221"/>
                    <a:pt x="3441" y="1712"/>
                    <a:pt x="3648" y="974"/>
                  </a:cubicBezTo>
                  <a:cubicBezTo>
                    <a:pt x="3161" y="730"/>
                    <a:pt x="2614" y="518"/>
                    <a:pt x="2067" y="396"/>
                  </a:cubicBezTo>
                  <a:cubicBezTo>
                    <a:pt x="1429" y="214"/>
                    <a:pt x="790" y="92"/>
                    <a:pt x="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8"/>
            <p:cNvSpPr/>
            <p:nvPr/>
          </p:nvSpPr>
          <p:spPr>
            <a:xfrm>
              <a:off x="2922175" y="2744525"/>
              <a:ext cx="95750" cy="62375"/>
            </a:xfrm>
            <a:custGeom>
              <a:avLst/>
              <a:gdLst/>
              <a:ahLst/>
              <a:cxnLst/>
              <a:rect l="l" t="t" r="r" b="b"/>
              <a:pathLst>
                <a:path w="3830" h="2495" extrusionOk="0">
                  <a:moveTo>
                    <a:pt x="2131" y="1"/>
                  </a:moveTo>
                  <a:cubicBezTo>
                    <a:pt x="2110" y="1"/>
                    <a:pt x="2088" y="1"/>
                    <a:pt x="2067" y="2"/>
                  </a:cubicBezTo>
                  <a:cubicBezTo>
                    <a:pt x="578" y="2"/>
                    <a:pt x="0" y="1400"/>
                    <a:pt x="334" y="2495"/>
                  </a:cubicBezTo>
                  <a:cubicBezTo>
                    <a:pt x="1459" y="2069"/>
                    <a:pt x="2645" y="1735"/>
                    <a:pt x="3830" y="1400"/>
                  </a:cubicBezTo>
                  <a:cubicBezTo>
                    <a:pt x="3682" y="571"/>
                    <a:pt x="2956"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8"/>
            <p:cNvSpPr/>
            <p:nvPr/>
          </p:nvSpPr>
          <p:spPr>
            <a:xfrm>
              <a:off x="2802850" y="2690625"/>
              <a:ext cx="75275" cy="43200"/>
            </a:xfrm>
            <a:custGeom>
              <a:avLst/>
              <a:gdLst/>
              <a:ahLst/>
              <a:cxnLst/>
              <a:rect l="l" t="t" r="r" b="b"/>
              <a:pathLst>
                <a:path w="3011" h="1728" extrusionOk="0">
                  <a:moveTo>
                    <a:pt x="3010" y="0"/>
                  </a:moveTo>
                  <a:cubicBezTo>
                    <a:pt x="1977" y="365"/>
                    <a:pt x="974" y="790"/>
                    <a:pt x="1" y="1307"/>
                  </a:cubicBezTo>
                  <a:cubicBezTo>
                    <a:pt x="355" y="1596"/>
                    <a:pt x="766" y="1728"/>
                    <a:pt x="1169" y="1728"/>
                  </a:cubicBezTo>
                  <a:cubicBezTo>
                    <a:pt x="2080" y="1728"/>
                    <a:pt x="2947" y="1054"/>
                    <a:pt x="3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8"/>
            <p:cNvSpPr/>
            <p:nvPr/>
          </p:nvSpPr>
          <p:spPr>
            <a:xfrm>
              <a:off x="3118225" y="2838025"/>
              <a:ext cx="106400" cy="68425"/>
            </a:xfrm>
            <a:custGeom>
              <a:avLst/>
              <a:gdLst/>
              <a:ahLst/>
              <a:cxnLst/>
              <a:rect l="l" t="t" r="r" b="b"/>
              <a:pathLst>
                <a:path w="4256" h="2737" extrusionOk="0">
                  <a:moveTo>
                    <a:pt x="3739" y="1"/>
                  </a:moveTo>
                  <a:cubicBezTo>
                    <a:pt x="2645" y="1"/>
                    <a:pt x="1520" y="31"/>
                    <a:pt x="426" y="92"/>
                  </a:cubicBezTo>
                  <a:cubicBezTo>
                    <a:pt x="0" y="1217"/>
                    <a:pt x="547" y="2736"/>
                    <a:pt x="2098" y="2736"/>
                  </a:cubicBezTo>
                  <a:cubicBezTo>
                    <a:pt x="3708" y="2736"/>
                    <a:pt x="4256" y="1125"/>
                    <a:pt x="3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8"/>
            <p:cNvSpPr/>
            <p:nvPr/>
          </p:nvSpPr>
          <p:spPr>
            <a:xfrm>
              <a:off x="2933575" y="2895775"/>
              <a:ext cx="103350" cy="63875"/>
            </a:xfrm>
            <a:custGeom>
              <a:avLst/>
              <a:gdLst/>
              <a:ahLst/>
              <a:cxnLst/>
              <a:rect l="l" t="t" r="r" b="b"/>
              <a:pathLst>
                <a:path w="4134" h="2555" extrusionOk="0">
                  <a:moveTo>
                    <a:pt x="2067" y="1"/>
                  </a:moveTo>
                  <a:cubicBezTo>
                    <a:pt x="547" y="1"/>
                    <a:pt x="0" y="1460"/>
                    <a:pt x="365" y="2554"/>
                  </a:cubicBezTo>
                  <a:lnTo>
                    <a:pt x="3800" y="2554"/>
                  </a:lnTo>
                  <a:cubicBezTo>
                    <a:pt x="4134" y="1429"/>
                    <a:pt x="3556" y="1"/>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8"/>
            <p:cNvSpPr/>
            <p:nvPr/>
          </p:nvSpPr>
          <p:spPr>
            <a:xfrm>
              <a:off x="3048300" y="2986975"/>
              <a:ext cx="104900" cy="76775"/>
            </a:xfrm>
            <a:custGeom>
              <a:avLst/>
              <a:gdLst/>
              <a:ahLst/>
              <a:cxnLst/>
              <a:rect l="l" t="t" r="r" b="b"/>
              <a:pathLst>
                <a:path w="4196" h="3071" extrusionOk="0">
                  <a:moveTo>
                    <a:pt x="3405" y="0"/>
                  </a:moveTo>
                  <a:lnTo>
                    <a:pt x="3405" y="0"/>
                  </a:lnTo>
                  <a:cubicBezTo>
                    <a:pt x="2341" y="335"/>
                    <a:pt x="1247" y="639"/>
                    <a:pt x="153" y="851"/>
                  </a:cubicBezTo>
                  <a:cubicBezTo>
                    <a:pt x="1" y="1885"/>
                    <a:pt x="609" y="3070"/>
                    <a:pt x="1977" y="3070"/>
                  </a:cubicBezTo>
                  <a:cubicBezTo>
                    <a:pt x="3739" y="3070"/>
                    <a:pt x="4195" y="1095"/>
                    <a:pt x="3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8"/>
            <p:cNvSpPr/>
            <p:nvPr/>
          </p:nvSpPr>
          <p:spPr>
            <a:xfrm>
              <a:off x="3080225" y="3197450"/>
              <a:ext cx="93500" cy="54000"/>
            </a:xfrm>
            <a:custGeom>
              <a:avLst/>
              <a:gdLst/>
              <a:ahLst/>
              <a:cxnLst/>
              <a:rect l="l" t="t" r="r" b="b"/>
              <a:pathLst>
                <a:path w="3740" h="2160" extrusionOk="0">
                  <a:moveTo>
                    <a:pt x="3618" y="1"/>
                  </a:moveTo>
                  <a:lnTo>
                    <a:pt x="3618" y="1"/>
                  </a:lnTo>
                  <a:cubicBezTo>
                    <a:pt x="2827" y="122"/>
                    <a:pt x="2007" y="214"/>
                    <a:pt x="1186" y="335"/>
                  </a:cubicBezTo>
                  <a:cubicBezTo>
                    <a:pt x="791" y="366"/>
                    <a:pt x="396" y="426"/>
                    <a:pt x="0" y="457"/>
                  </a:cubicBezTo>
                  <a:cubicBezTo>
                    <a:pt x="30" y="1411"/>
                    <a:pt x="820" y="2160"/>
                    <a:pt x="1768" y="2160"/>
                  </a:cubicBezTo>
                  <a:cubicBezTo>
                    <a:pt x="1787" y="2160"/>
                    <a:pt x="1805" y="2160"/>
                    <a:pt x="1824" y="2159"/>
                  </a:cubicBezTo>
                  <a:cubicBezTo>
                    <a:pt x="3131" y="2159"/>
                    <a:pt x="3739" y="1034"/>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8"/>
            <p:cNvSpPr/>
            <p:nvPr/>
          </p:nvSpPr>
          <p:spPr>
            <a:xfrm>
              <a:off x="3078725" y="3157150"/>
              <a:ext cx="91200" cy="46425"/>
            </a:xfrm>
            <a:custGeom>
              <a:avLst/>
              <a:gdLst/>
              <a:ahLst/>
              <a:cxnLst/>
              <a:rect l="l" t="t" r="r" b="b"/>
              <a:pathLst>
                <a:path w="3648" h="1857" extrusionOk="0">
                  <a:moveTo>
                    <a:pt x="1914" y="1"/>
                  </a:moveTo>
                  <a:cubicBezTo>
                    <a:pt x="1894" y="1"/>
                    <a:pt x="1874" y="1"/>
                    <a:pt x="1854" y="2"/>
                  </a:cubicBezTo>
                  <a:cubicBezTo>
                    <a:pt x="1836" y="1"/>
                    <a:pt x="1818" y="1"/>
                    <a:pt x="1800" y="1"/>
                  </a:cubicBezTo>
                  <a:cubicBezTo>
                    <a:pt x="792" y="1"/>
                    <a:pt x="0" y="841"/>
                    <a:pt x="30" y="1856"/>
                  </a:cubicBezTo>
                  <a:cubicBezTo>
                    <a:pt x="972" y="1734"/>
                    <a:pt x="1945" y="1613"/>
                    <a:pt x="2857" y="1522"/>
                  </a:cubicBezTo>
                  <a:cubicBezTo>
                    <a:pt x="3100" y="1522"/>
                    <a:pt x="3374" y="1491"/>
                    <a:pt x="3647" y="1491"/>
                  </a:cubicBezTo>
                  <a:cubicBezTo>
                    <a:pt x="3528" y="630"/>
                    <a:pt x="2771" y="1"/>
                    <a:pt x="1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8"/>
            <p:cNvSpPr/>
            <p:nvPr/>
          </p:nvSpPr>
          <p:spPr>
            <a:xfrm>
              <a:off x="3224600" y="2974825"/>
              <a:ext cx="114000" cy="90450"/>
            </a:xfrm>
            <a:custGeom>
              <a:avLst/>
              <a:gdLst/>
              <a:ahLst/>
              <a:cxnLst/>
              <a:rect l="l" t="t" r="r" b="b"/>
              <a:pathLst>
                <a:path w="4560" h="3618" extrusionOk="0">
                  <a:moveTo>
                    <a:pt x="2371" y="0"/>
                  </a:moveTo>
                  <a:cubicBezTo>
                    <a:pt x="244" y="0"/>
                    <a:pt x="1" y="2888"/>
                    <a:pt x="1581" y="3617"/>
                  </a:cubicBezTo>
                  <a:cubicBezTo>
                    <a:pt x="2402" y="3374"/>
                    <a:pt x="3192" y="3100"/>
                    <a:pt x="3982" y="2857"/>
                  </a:cubicBezTo>
                  <a:cubicBezTo>
                    <a:pt x="4560" y="1733"/>
                    <a:pt x="4043" y="0"/>
                    <a:pt x="2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8"/>
            <p:cNvSpPr/>
            <p:nvPr/>
          </p:nvSpPr>
          <p:spPr>
            <a:xfrm>
              <a:off x="3242850" y="3183700"/>
              <a:ext cx="88150" cy="77625"/>
            </a:xfrm>
            <a:custGeom>
              <a:avLst/>
              <a:gdLst/>
              <a:ahLst/>
              <a:cxnLst/>
              <a:rect l="l" t="t" r="r" b="b"/>
              <a:pathLst>
                <a:path w="3526" h="3105" extrusionOk="0">
                  <a:moveTo>
                    <a:pt x="2342" y="1"/>
                  </a:moveTo>
                  <a:cubicBezTo>
                    <a:pt x="2311" y="1"/>
                    <a:pt x="2280" y="2"/>
                    <a:pt x="2249" y="4"/>
                  </a:cubicBezTo>
                  <a:cubicBezTo>
                    <a:pt x="456" y="4"/>
                    <a:pt x="0" y="2010"/>
                    <a:pt x="790" y="3104"/>
                  </a:cubicBezTo>
                  <a:cubicBezTo>
                    <a:pt x="1155" y="2952"/>
                    <a:pt x="1520" y="2800"/>
                    <a:pt x="1854" y="2618"/>
                  </a:cubicBezTo>
                  <a:cubicBezTo>
                    <a:pt x="2675" y="2192"/>
                    <a:pt x="3313" y="1432"/>
                    <a:pt x="3526" y="521"/>
                  </a:cubicBezTo>
                  <a:cubicBezTo>
                    <a:pt x="3213" y="207"/>
                    <a:pt x="2793" y="1"/>
                    <a:pt x="2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8"/>
            <p:cNvSpPr/>
            <p:nvPr/>
          </p:nvSpPr>
          <p:spPr>
            <a:xfrm>
              <a:off x="2884175" y="3230900"/>
              <a:ext cx="107925" cy="74500"/>
            </a:xfrm>
            <a:custGeom>
              <a:avLst/>
              <a:gdLst/>
              <a:ahLst/>
              <a:cxnLst/>
              <a:rect l="l" t="t" r="r" b="b"/>
              <a:pathLst>
                <a:path w="4317" h="2980" extrusionOk="0">
                  <a:moveTo>
                    <a:pt x="2219" y="0"/>
                  </a:moveTo>
                  <a:cubicBezTo>
                    <a:pt x="517" y="0"/>
                    <a:pt x="0" y="1854"/>
                    <a:pt x="699" y="2979"/>
                  </a:cubicBezTo>
                  <a:cubicBezTo>
                    <a:pt x="1763" y="2766"/>
                    <a:pt x="2827" y="2645"/>
                    <a:pt x="3921" y="2584"/>
                  </a:cubicBezTo>
                  <a:cubicBezTo>
                    <a:pt x="4317" y="1490"/>
                    <a:pt x="3739"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8"/>
            <p:cNvSpPr/>
            <p:nvPr/>
          </p:nvSpPr>
          <p:spPr>
            <a:xfrm>
              <a:off x="2704075" y="2810675"/>
              <a:ext cx="121600" cy="95000"/>
            </a:xfrm>
            <a:custGeom>
              <a:avLst/>
              <a:gdLst/>
              <a:ahLst/>
              <a:cxnLst/>
              <a:rect l="l" t="t" r="r" b="b"/>
              <a:pathLst>
                <a:path w="4864" h="3800" extrusionOk="0">
                  <a:moveTo>
                    <a:pt x="2432" y="1"/>
                  </a:moveTo>
                  <a:cubicBezTo>
                    <a:pt x="1" y="1"/>
                    <a:pt x="1" y="3800"/>
                    <a:pt x="2432" y="3800"/>
                  </a:cubicBezTo>
                  <a:cubicBezTo>
                    <a:pt x="4864" y="3800"/>
                    <a:pt x="4864" y="1"/>
                    <a:pt x="2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8"/>
            <p:cNvSpPr/>
            <p:nvPr/>
          </p:nvSpPr>
          <p:spPr>
            <a:xfrm>
              <a:off x="3047550" y="2619175"/>
              <a:ext cx="107175" cy="80575"/>
            </a:xfrm>
            <a:custGeom>
              <a:avLst/>
              <a:gdLst/>
              <a:ahLst/>
              <a:cxnLst/>
              <a:rect l="l" t="t" r="r" b="b"/>
              <a:pathLst>
                <a:path w="4287" h="3223" extrusionOk="0">
                  <a:moveTo>
                    <a:pt x="3314" y="1"/>
                  </a:moveTo>
                  <a:cubicBezTo>
                    <a:pt x="2310" y="396"/>
                    <a:pt x="1247" y="670"/>
                    <a:pt x="213" y="974"/>
                  </a:cubicBezTo>
                  <a:cubicBezTo>
                    <a:pt x="0" y="2007"/>
                    <a:pt x="608" y="3223"/>
                    <a:pt x="2007" y="3223"/>
                  </a:cubicBezTo>
                  <a:cubicBezTo>
                    <a:pt x="3830" y="3223"/>
                    <a:pt x="4286" y="1065"/>
                    <a:pt x="3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8"/>
            <p:cNvSpPr/>
            <p:nvPr/>
          </p:nvSpPr>
          <p:spPr>
            <a:xfrm>
              <a:off x="2704825" y="2469450"/>
              <a:ext cx="98050" cy="88200"/>
            </a:xfrm>
            <a:custGeom>
              <a:avLst/>
              <a:gdLst/>
              <a:ahLst/>
              <a:cxnLst/>
              <a:rect l="l" t="t" r="r" b="b"/>
              <a:pathLst>
                <a:path w="3922" h="3528" extrusionOk="0">
                  <a:moveTo>
                    <a:pt x="1471" y="0"/>
                  </a:moveTo>
                  <a:cubicBezTo>
                    <a:pt x="862" y="0"/>
                    <a:pt x="292" y="330"/>
                    <a:pt x="1" y="883"/>
                  </a:cubicBezTo>
                  <a:cubicBezTo>
                    <a:pt x="548" y="2008"/>
                    <a:pt x="1430" y="2920"/>
                    <a:pt x="2554" y="3528"/>
                  </a:cubicBezTo>
                  <a:cubicBezTo>
                    <a:pt x="3922" y="2677"/>
                    <a:pt x="3618" y="2"/>
                    <a:pt x="1551" y="2"/>
                  </a:cubicBezTo>
                  <a:cubicBezTo>
                    <a:pt x="1524" y="1"/>
                    <a:pt x="1498" y="0"/>
                    <a:pt x="1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8"/>
            <p:cNvSpPr/>
            <p:nvPr/>
          </p:nvSpPr>
          <p:spPr>
            <a:xfrm>
              <a:off x="2960925" y="2494550"/>
              <a:ext cx="114000" cy="85150"/>
            </a:xfrm>
            <a:custGeom>
              <a:avLst/>
              <a:gdLst/>
              <a:ahLst/>
              <a:cxnLst/>
              <a:rect l="l" t="t" r="r" b="b"/>
              <a:pathLst>
                <a:path w="4560" h="3406" extrusionOk="0">
                  <a:moveTo>
                    <a:pt x="2341" y="1"/>
                  </a:moveTo>
                  <a:cubicBezTo>
                    <a:pt x="395" y="1"/>
                    <a:pt x="0" y="2463"/>
                    <a:pt x="1186" y="3405"/>
                  </a:cubicBezTo>
                  <a:lnTo>
                    <a:pt x="2189" y="3284"/>
                  </a:lnTo>
                  <a:cubicBezTo>
                    <a:pt x="2736" y="3193"/>
                    <a:pt x="3283" y="3132"/>
                    <a:pt x="3800" y="3071"/>
                  </a:cubicBezTo>
                  <a:cubicBezTo>
                    <a:pt x="4560" y="1946"/>
                    <a:pt x="4104" y="1"/>
                    <a:pt x="2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8"/>
            <p:cNvSpPr/>
            <p:nvPr/>
          </p:nvSpPr>
          <p:spPr>
            <a:xfrm>
              <a:off x="3160775" y="2438325"/>
              <a:ext cx="91975" cy="47175"/>
            </a:xfrm>
            <a:custGeom>
              <a:avLst/>
              <a:gdLst/>
              <a:ahLst/>
              <a:cxnLst/>
              <a:rect l="l" t="t" r="r" b="b"/>
              <a:pathLst>
                <a:path w="3679" h="1887" extrusionOk="0">
                  <a:moveTo>
                    <a:pt x="31" y="1"/>
                  </a:moveTo>
                  <a:cubicBezTo>
                    <a:pt x="1" y="1017"/>
                    <a:pt x="794" y="1886"/>
                    <a:pt x="1803" y="1886"/>
                  </a:cubicBezTo>
                  <a:cubicBezTo>
                    <a:pt x="1820" y="1886"/>
                    <a:pt x="1837" y="1886"/>
                    <a:pt x="1855" y="1885"/>
                  </a:cubicBezTo>
                  <a:cubicBezTo>
                    <a:pt x="1874" y="1886"/>
                    <a:pt x="1894" y="1886"/>
                    <a:pt x="1914" y="1886"/>
                  </a:cubicBezTo>
                  <a:cubicBezTo>
                    <a:pt x="2830" y="1886"/>
                    <a:pt x="3589" y="1197"/>
                    <a:pt x="3678" y="274"/>
                  </a:cubicBezTo>
                  <a:cubicBezTo>
                    <a:pt x="3010" y="153"/>
                    <a:pt x="2371" y="62"/>
                    <a:pt x="1703" y="31"/>
                  </a:cubicBezTo>
                  <a:cubicBezTo>
                    <a:pt x="1155" y="1"/>
                    <a:pt x="608" y="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8"/>
            <p:cNvSpPr/>
            <p:nvPr/>
          </p:nvSpPr>
          <p:spPr>
            <a:xfrm>
              <a:off x="2723075" y="2287875"/>
              <a:ext cx="101850" cy="90475"/>
            </a:xfrm>
            <a:custGeom>
              <a:avLst/>
              <a:gdLst/>
              <a:ahLst/>
              <a:cxnLst/>
              <a:rect l="l" t="t" r="r" b="b"/>
              <a:pathLst>
                <a:path w="4074" h="3619" extrusionOk="0">
                  <a:moveTo>
                    <a:pt x="2493" y="0"/>
                  </a:moveTo>
                  <a:lnTo>
                    <a:pt x="2493" y="0"/>
                  </a:lnTo>
                  <a:cubicBezTo>
                    <a:pt x="2311" y="152"/>
                    <a:pt x="2128" y="304"/>
                    <a:pt x="1946" y="456"/>
                  </a:cubicBezTo>
                  <a:cubicBezTo>
                    <a:pt x="1216" y="1064"/>
                    <a:pt x="578" y="1733"/>
                    <a:pt x="0" y="2493"/>
                  </a:cubicBezTo>
                  <a:cubicBezTo>
                    <a:pt x="236" y="3170"/>
                    <a:pt x="899" y="3619"/>
                    <a:pt x="1603" y="3619"/>
                  </a:cubicBezTo>
                  <a:cubicBezTo>
                    <a:pt x="1626" y="3619"/>
                    <a:pt x="1649" y="3618"/>
                    <a:pt x="1672" y="3617"/>
                  </a:cubicBezTo>
                  <a:cubicBezTo>
                    <a:pt x="3800" y="3617"/>
                    <a:pt x="4073" y="76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8"/>
            <p:cNvSpPr/>
            <p:nvPr/>
          </p:nvSpPr>
          <p:spPr>
            <a:xfrm>
              <a:off x="2857575" y="2449725"/>
              <a:ext cx="87400" cy="35775"/>
            </a:xfrm>
            <a:custGeom>
              <a:avLst/>
              <a:gdLst/>
              <a:ahLst/>
              <a:cxnLst/>
              <a:rect l="l" t="t" r="r" b="b"/>
              <a:pathLst>
                <a:path w="3496" h="1431" extrusionOk="0">
                  <a:moveTo>
                    <a:pt x="0" y="1"/>
                  </a:moveTo>
                  <a:cubicBezTo>
                    <a:pt x="149" y="831"/>
                    <a:pt x="876" y="1430"/>
                    <a:pt x="1731" y="1430"/>
                  </a:cubicBezTo>
                  <a:cubicBezTo>
                    <a:pt x="1752" y="1430"/>
                    <a:pt x="1773" y="1430"/>
                    <a:pt x="1794" y="1429"/>
                  </a:cubicBezTo>
                  <a:cubicBezTo>
                    <a:pt x="1816" y="1430"/>
                    <a:pt x="1838" y="1431"/>
                    <a:pt x="1860" y="1431"/>
                  </a:cubicBezTo>
                  <a:cubicBezTo>
                    <a:pt x="2623" y="1431"/>
                    <a:pt x="3289" y="922"/>
                    <a:pt x="3496" y="183"/>
                  </a:cubicBezTo>
                  <a:lnTo>
                    <a:pt x="3496" y="183"/>
                  </a:lnTo>
                  <a:cubicBezTo>
                    <a:pt x="3303" y="188"/>
                    <a:pt x="3110" y="191"/>
                    <a:pt x="2916" y="191"/>
                  </a:cubicBezTo>
                  <a:cubicBezTo>
                    <a:pt x="1947" y="191"/>
                    <a:pt x="963" y="12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8"/>
            <p:cNvSpPr/>
            <p:nvPr/>
          </p:nvSpPr>
          <p:spPr>
            <a:xfrm>
              <a:off x="3150125" y="2004425"/>
              <a:ext cx="99575" cy="95075"/>
            </a:xfrm>
            <a:custGeom>
              <a:avLst/>
              <a:gdLst/>
              <a:ahLst/>
              <a:cxnLst/>
              <a:rect l="l" t="t" r="r" b="b"/>
              <a:pathLst>
                <a:path w="3983" h="3803" extrusionOk="0">
                  <a:moveTo>
                    <a:pt x="1551" y="1"/>
                  </a:moveTo>
                  <a:cubicBezTo>
                    <a:pt x="1004" y="1"/>
                    <a:pt x="457" y="244"/>
                    <a:pt x="122" y="670"/>
                  </a:cubicBezTo>
                  <a:lnTo>
                    <a:pt x="153" y="670"/>
                  </a:lnTo>
                  <a:cubicBezTo>
                    <a:pt x="700" y="852"/>
                    <a:pt x="1308" y="1247"/>
                    <a:pt x="1217" y="1794"/>
                  </a:cubicBezTo>
                  <a:cubicBezTo>
                    <a:pt x="1095" y="2129"/>
                    <a:pt x="882" y="2432"/>
                    <a:pt x="548" y="2584"/>
                  </a:cubicBezTo>
                  <a:cubicBezTo>
                    <a:pt x="366" y="2706"/>
                    <a:pt x="183" y="2828"/>
                    <a:pt x="1" y="2980"/>
                  </a:cubicBezTo>
                  <a:cubicBezTo>
                    <a:pt x="320" y="3502"/>
                    <a:pt x="860" y="3802"/>
                    <a:pt x="1464" y="3802"/>
                  </a:cubicBezTo>
                  <a:cubicBezTo>
                    <a:pt x="1493" y="3802"/>
                    <a:pt x="1522" y="3802"/>
                    <a:pt x="1551" y="3800"/>
                  </a:cubicBezTo>
                  <a:cubicBezTo>
                    <a:pt x="3983" y="3800"/>
                    <a:pt x="3983" y="1"/>
                    <a:pt x="1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8"/>
            <p:cNvSpPr/>
            <p:nvPr/>
          </p:nvSpPr>
          <p:spPr>
            <a:xfrm>
              <a:off x="2911575" y="1938300"/>
              <a:ext cx="100275" cy="65400"/>
            </a:xfrm>
            <a:custGeom>
              <a:avLst/>
              <a:gdLst/>
              <a:ahLst/>
              <a:cxnLst/>
              <a:rect l="l" t="t" r="r" b="b"/>
              <a:pathLst>
                <a:path w="4011" h="2616" extrusionOk="0">
                  <a:moveTo>
                    <a:pt x="1862" y="1"/>
                  </a:moveTo>
                  <a:cubicBezTo>
                    <a:pt x="822" y="1"/>
                    <a:pt x="0" y="900"/>
                    <a:pt x="90" y="1947"/>
                  </a:cubicBezTo>
                  <a:cubicBezTo>
                    <a:pt x="1154" y="2312"/>
                    <a:pt x="2248" y="2555"/>
                    <a:pt x="3373" y="2615"/>
                  </a:cubicBezTo>
                  <a:lnTo>
                    <a:pt x="3616" y="2615"/>
                  </a:lnTo>
                  <a:cubicBezTo>
                    <a:pt x="4011" y="1491"/>
                    <a:pt x="3433" y="1"/>
                    <a:pt x="1914" y="1"/>
                  </a:cubicBezTo>
                  <a:cubicBezTo>
                    <a:pt x="1896" y="1"/>
                    <a:pt x="1879" y="1"/>
                    <a:pt x="1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8"/>
            <p:cNvSpPr/>
            <p:nvPr/>
          </p:nvSpPr>
          <p:spPr>
            <a:xfrm>
              <a:off x="3038425" y="2173900"/>
              <a:ext cx="106425" cy="88150"/>
            </a:xfrm>
            <a:custGeom>
              <a:avLst/>
              <a:gdLst/>
              <a:ahLst/>
              <a:cxnLst/>
              <a:rect l="l" t="t" r="r" b="b"/>
              <a:pathLst>
                <a:path w="4257" h="3526" extrusionOk="0">
                  <a:moveTo>
                    <a:pt x="2372" y="0"/>
                  </a:moveTo>
                  <a:cubicBezTo>
                    <a:pt x="305" y="0"/>
                    <a:pt x="1" y="2705"/>
                    <a:pt x="1429" y="3526"/>
                  </a:cubicBezTo>
                  <a:cubicBezTo>
                    <a:pt x="2341" y="3070"/>
                    <a:pt x="3283" y="2584"/>
                    <a:pt x="4165" y="2067"/>
                  </a:cubicBezTo>
                  <a:cubicBezTo>
                    <a:pt x="4256" y="1064"/>
                    <a:pt x="3648" y="0"/>
                    <a:pt x="2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8"/>
            <p:cNvSpPr/>
            <p:nvPr/>
          </p:nvSpPr>
          <p:spPr>
            <a:xfrm>
              <a:off x="3076425" y="1901725"/>
              <a:ext cx="95750" cy="55650"/>
            </a:xfrm>
            <a:custGeom>
              <a:avLst/>
              <a:gdLst/>
              <a:ahLst/>
              <a:cxnLst/>
              <a:rect l="l" t="t" r="r" b="b"/>
              <a:pathLst>
                <a:path w="3830" h="2226" extrusionOk="0">
                  <a:moveTo>
                    <a:pt x="521" y="1"/>
                  </a:moveTo>
                  <a:cubicBezTo>
                    <a:pt x="398" y="1"/>
                    <a:pt x="275" y="2"/>
                    <a:pt x="152" y="5"/>
                  </a:cubicBezTo>
                  <a:cubicBezTo>
                    <a:pt x="0" y="1069"/>
                    <a:pt x="578" y="2224"/>
                    <a:pt x="1946" y="2224"/>
                  </a:cubicBezTo>
                  <a:cubicBezTo>
                    <a:pt x="1964" y="2225"/>
                    <a:pt x="1981" y="2225"/>
                    <a:pt x="1999" y="2225"/>
                  </a:cubicBezTo>
                  <a:cubicBezTo>
                    <a:pt x="3037" y="2225"/>
                    <a:pt x="3829" y="1356"/>
                    <a:pt x="3770" y="340"/>
                  </a:cubicBezTo>
                  <a:cubicBezTo>
                    <a:pt x="2704" y="121"/>
                    <a:pt x="1614"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8"/>
            <p:cNvSpPr/>
            <p:nvPr/>
          </p:nvSpPr>
          <p:spPr>
            <a:xfrm>
              <a:off x="2840850" y="1801550"/>
              <a:ext cx="83625" cy="94250"/>
            </a:xfrm>
            <a:custGeom>
              <a:avLst/>
              <a:gdLst/>
              <a:ahLst/>
              <a:cxnLst/>
              <a:rect l="l" t="t" r="r" b="b"/>
              <a:pathLst>
                <a:path w="3345" h="3770" extrusionOk="0">
                  <a:moveTo>
                    <a:pt x="2463" y="0"/>
                  </a:moveTo>
                  <a:cubicBezTo>
                    <a:pt x="31" y="0"/>
                    <a:pt x="1" y="3769"/>
                    <a:pt x="2463" y="3769"/>
                  </a:cubicBezTo>
                  <a:cubicBezTo>
                    <a:pt x="2767" y="3769"/>
                    <a:pt x="3071" y="3708"/>
                    <a:pt x="3344" y="3557"/>
                  </a:cubicBezTo>
                  <a:cubicBezTo>
                    <a:pt x="2980" y="3344"/>
                    <a:pt x="2645" y="3040"/>
                    <a:pt x="2432" y="2675"/>
                  </a:cubicBezTo>
                  <a:cubicBezTo>
                    <a:pt x="1825" y="1733"/>
                    <a:pt x="2037" y="821"/>
                    <a:pt x="2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8"/>
            <p:cNvSpPr/>
            <p:nvPr/>
          </p:nvSpPr>
          <p:spPr>
            <a:xfrm>
              <a:off x="2865175" y="1693650"/>
              <a:ext cx="80575" cy="65375"/>
            </a:xfrm>
            <a:custGeom>
              <a:avLst/>
              <a:gdLst/>
              <a:ahLst/>
              <a:cxnLst/>
              <a:rect l="l" t="t" r="r" b="b"/>
              <a:pathLst>
                <a:path w="3223" h="2615" extrusionOk="0">
                  <a:moveTo>
                    <a:pt x="2858" y="0"/>
                  </a:moveTo>
                  <a:cubicBezTo>
                    <a:pt x="1946" y="456"/>
                    <a:pt x="1125" y="1034"/>
                    <a:pt x="396" y="1763"/>
                  </a:cubicBezTo>
                  <a:cubicBezTo>
                    <a:pt x="274" y="1885"/>
                    <a:pt x="122" y="2067"/>
                    <a:pt x="0" y="2219"/>
                  </a:cubicBezTo>
                  <a:cubicBezTo>
                    <a:pt x="335" y="2492"/>
                    <a:pt x="730" y="2614"/>
                    <a:pt x="1155" y="2614"/>
                  </a:cubicBezTo>
                  <a:cubicBezTo>
                    <a:pt x="2675" y="2614"/>
                    <a:pt x="3222" y="1125"/>
                    <a:pt x="2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8"/>
            <p:cNvSpPr/>
            <p:nvPr/>
          </p:nvSpPr>
          <p:spPr>
            <a:xfrm>
              <a:off x="2875050" y="2184525"/>
              <a:ext cx="90450" cy="64625"/>
            </a:xfrm>
            <a:custGeom>
              <a:avLst/>
              <a:gdLst/>
              <a:ahLst/>
              <a:cxnLst/>
              <a:rect l="l" t="t" r="r" b="b"/>
              <a:pathLst>
                <a:path w="3618" h="2585" extrusionOk="0">
                  <a:moveTo>
                    <a:pt x="3253" y="1"/>
                  </a:moveTo>
                  <a:cubicBezTo>
                    <a:pt x="2159" y="548"/>
                    <a:pt x="1064" y="1125"/>
                    <a:pt x="1" y="1733"/>
                  </a:cubicBezTo>
                  <a:cubicBezTo>
                    <a:pt x="335" y="2280"/>
                    <a:pt x="912" y="2584"/>
                    <a:pt x="1551" y="2584"/>
                  </a:cubicBezTo>
                  <a:cubicBezTo>
                    <a:pt x="3071" y="2584"/>
                    <a:pt x="3618" y="1095"/>
                    <a:pt x="3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8"/>
            <p:cNvSpPr/>
            <p:nvPr/>
          </p:nvSpPr>
          <p:spPr>
            <a:xfrm>
              <a:off x="3268675" y="2534800"/>
              <a:ext cx="105650" cy="94375"/>
            </a:xfrm>
            <a:custGeom>
              <a:avLst/>
              <a:gdLst/>
              <a:ahLst/>
              <a:cxnLst/>
              <a:rect l="l" t="t" r="r" b="b"/>
              <a:pathLst>
                <a:path w="4226" h="3775" extrusionOk="0">
                  <a:moveTo>
                    <a:pt x="2495" y="1"/>
                  </a:moveTo>
                  <a:cubicBezTo>
                    <a:pt x="2474" y="1"/>
                    <a:pt x="2453" y="1"/>
                    <a:pt x="2432" y="2"/>
                  </a:cubicBezTo>
                  <a:cubicBezTo>
                    <a:pt x="31" y="2"/>
                    <a:pt x="1" y="3771"/>
                    <a:pt x="2432" y="3771"/>
                  </a:cubicBezTo>
                  <a:cubicBezTo>
                    <a:pt x="2468" y="3773"/>
                    <a:pt x="2502" y="3774"/>
                    <a:pt x="2537" y="3774"/>
                  </a:cubicBezTo>
                  <a:cubicBezTo>
                    <a:pt x="2980" y="3774"/>
                    <a:pt x="3368" y="3597"/>
                    <a:pt x="3678" y="3315"/>
                  </a:cubicBezTo>
                  <a:cubicBezTo>
                    <a:pt x="4013" y="2738"/>
                    <a:pt x="4195" y="2130"/>
                    <a:pt x="4226" y="1491"/>
                  </a:cubicBezTo>
                  <a:cubicBezTo>
                    <a:pt x="4107" y="630"/>
                    <a:pt x="3379"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8"/>
            <p:cNvSpPr/>
            <p:nvPr/>
          </p:nvSpPr>
          <p:spPr>
            <a:xfrm>
              <a:off x="2717000" y="3100200"/>
              <a:ext cx="121600" cy="95000"/>
            </a:xfrm>
            <a:custGeom>
              <a:avLst/>
              <a:gdLst/>
              <a:ahLst/>
              <a:cxnLst/>
              <a:rect l="l" t="t" r="r" b="b"/>
              <a:pathLst>
                <a:path w="4864" h="3800" extrusionOk="0">
                  <a:moveTo>
                    <a:pt x="2432" y="0"/>
                  </a:moveTo>
                  <a:cubicBezTo>
                    <a:pt x="0" y="0"/>
                    <a:pt x="0" y="3800"/>
                    <a:pt x="2432" y="3800"/>
                  </a:cubicBezTo>
                  <a:cubicBezTo>
                    <a:pt x="4864" y="3800"/>
                    <a:pt x="4864"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8"/>
            <p:cNvSpPr/>
            <p:nvPr/>
          </p:nvSpPr>
          <p:spPr>
            <a:xfrm>
              <a:off x="2912275" y="3068250"/>
              <a:ext cx="109425" cy="94300"/>
            </a:xfrm>
            <a:custGeom>
              <a:avLst/>
              <a:gdLst/>
              <a:ahLst/>
              <a:cxnLst/>
              <a:rect l="l" t="t" r="r" b="b"/>
              <a:pathLst>
                <a:path w="4377" h="3772" extrusionOk="0">
                  <a:moveTo>
                    <a:pt x="2513" y="1"/>
                  </a:moveTo>
                  <a:cubicBezTo>
                    <a:pt x="2496" y="1"/>
                    <a:pt x="2480" y="1"/>
                    <a:pt x="2463" y="2"/>
                  </a:cubicBezTo>
                  <a:cubicBezTo>
                    <a:pt x="31" y="2"/>
                    <a:pt x="1" y="3771"/>
                    <a:pt x="2463" y="3771"/>
                  </a:cubicBezTo>
                  <a:cubicBezTo>
                    <a:pt x="2481" y="3771"/>
                    <a:pt x="2499" y="3772"/>
                    <a:pt x="2517" y="3772"/>
                  </a:cubicBezTo>
                  <a:cubicBezTo>
                    <a:pt x="3495" y="3772"/>
                    <a:pt x="4286" y="2963"/>
                    <a:pt x="4256" y="2008"/>
                  </a:cubicBezTo>
                  <a:lnTo>
                    <a:pt x="4256" y="2008"/>
                  </a:lnTo>
                  <a:cubicBezTo>
                    <a:pt x="3952" y="2038"/>
                    <a:pt x="3618" y="2099"/>
                    <a:pt x="3284" y="2129"/>
                  </a:cubicBezTo>
                  <a:cubicBezTo>
                    <a:pt x="3618" y="2069"/>
                    <a:pt x="3952" y="2038"/>
                    <a:pt x="4287" y="1977"/>
                  </a:cubicBezTo>
                  <a:cubicBezTo>
                    <a:pt x="4377" y="930"/>
                    <a:pt x="3553" y="1"/>
                    <a:pt x="2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8"/>
            <p:cNvSpPr/>
            <p:nvPr/>
          </p:nvSpPr>
          <p:spPr>
            <a:xfrm>
              <a:off x="2995125" y="3117675"/>
              <a:ext cx="24325" cy="3825"/>
            </a:xfrm>
            <a:custGeom>
              <a:avLst/>
              <a:gdLst/>
              <a:ahLst/>
              <a:cxnLst/>
              <a:rect l="l" t="t" r="r" b="b"/>
              <a:pathLst>
                <a:path w="973" h="153" extrusionOk="0">
                  <a:moveTo>
                    <a:pt x="973" y="0"/>
                  </a:moveTo>
                  <a:cubicBezTo>
                    <a:pt x="638" y="61"/>
                    <a:pt x="304" y="92"/>
                    <a:pt x="0" y="152"/>
                  </a:cubicBezTo>
                  <a:cubicBezTo>
                    <a:pt x="304" y="122"/>
                    <a:pt x="638" y="61"/>
                    <a:pt x="973" y="31"/>
                  </a:cubicBezTo>
                  <a:lnTo>
                    <a:pt x="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8"/>
            <p:cNvSpPr/>
            <p:nvPr/>
          </p:nvSpPr>
          <p:spPr>
            <a:xfrm>
              <a:off x="2751200" y="3300800"/>
              <a:ext cx="69925" cy="79825"/>
            </a:xfrm>
            <a:custGeom>
              <a:avLst/>
              <a:gdLst/>
              <a:ahLst/>
              <a:cxnLst/>
              <a:rect l="l" t="t" r="r" b="b"/>
              <a:pathLst>
                <a:path w="2797" h="3193" extrusionOk="0">
                  <a:moveTo>
                    <a:pt x="760" y="1"/>
                  </a:moveTo>
                  <a:lnTo>
                    <a:pt x="760" y="1"/>
                  </a:lnTo>
                  <a:cubicBezTo>
                    <a:pt x="0" y="1581"/>
                    <a:pt x="669" y="2584"/>
                    <a:pt x="1885" y="3192"/>
                  </a:cubicBezTo>
                  <a:cubicBezTo>
                    <a:pt x="2796" y="2189"/>
                    <a:pt x="2432" y="153"/>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8"/>
            <p:cNvSpPr/>
            <p:nvPr/>
          </p:nvSpPr>
          <p:spPr>
            <a:xfrm>
              <a:off x="2929000" y="3369175"/>
              <a:ext cx="88175" cy="36525"/>
            </a:xfrm>
            <a:custGeom>
              <a:avLst/>
              <a:gdLst/>
              <a:ahLst/>
              <a:cxnLst/>
              <a:rect l="l" t="t" r="r" b="b"/>
              <a:pathLst>
                <a:path w="3527" h="1461" extrusionOk="0">
                  <a:moveTo>
                    <a:pt x="1860" y="0"/>
                  </a:moveTo>
                  <a:cubicBezTo>
                    <a:pt x="1838" y="0"/>
                    <a:pt x="1816" y="0"/>
                    <a:pt x="1794" y="1"/>
                  </a:cubicBezTo>
                  <a:cubicBezTo>
                    <a:pt x="1774" y="1"/>
                    <a:pt x="1754" y="0"/>
                    <a:pt x="1734" y="0"/>
                  </a:cubicBezTo>
                  <a:cubicBezTo>
                    <a:pt x="878" y="0"/>
                    <a:pt x="149" y="629"/>
                    <a:pt x="1" y="1460"/>
                  </a:cubicBezTo>
                  <a:lnTo>
                    <a:pt x="153" y="1460"/>
                  </a:lnTo>
                  <a:cubicBezTo>
                    <a:pt x="1277" y="1460"/>
                    <a:pt x="2402" y="1400"/>
                    <a:pt x="3527" y="1278"/>
                  </a:cubicBezTo>
                  <a:cubicBezTo>
                    <a:pt x="3320" y="510"/>
                    <a:pt x="2625" y="0"/>
                    <a:pt x="1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1" name="Google Shape;2271;p28"/>
          <p:cNvGrpSpPr/>
          <p:nvPr/>
        </p:nvGrpSpPr>
        <p:grpSpPr>
          <a:xfrm rot="2295344">
            <a:off x="4291090" y="4486327"/>
            <a:ext cx="349924" cy="1229178"/>
            <a:chOff x="4081750" y="357675"/>
            <a:chExt cx="240150" cy="843575"/>
          </a:xfrm>
        </p:grpSpPr>
        <p:sp>
          <p:nvSpPr>
            <p:cNvPr id="2272" name="Google Shape;2272;p28"/>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8"/>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4" name="Google Shape;2274;p28"/>
          <p:cNvGrpSpPr/>
          <p:nvPr/>
        </p:nvGrpSpPr>
        <p:grpSpPr>
          <a:xfrm rot="2555692">
            <a:off x="185422" y="3401261"/>
            <a:ext cx="1654207" cy="2406377"/>
            <a:chOff x="5010350" y="324325"/>
            <a:chExt cx="787275" cy="1145250"/>
          </a:xfrm>
        </p:grpSpPr>
        <p:sp>
          <p:nvSpPr>
            <p:cNvPr id="2275" name="Google Shape;2275;p28"/>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8"/>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8"/>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8"/>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8"/>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8"/>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8"/>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8"/>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8"/>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8"/>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8"/>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8"/>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8"/>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8"/>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8"/>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8"/>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8"/>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8"/>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8"/>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8"/>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8"/>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8"/>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28"/>
          <p:cNvSpPr/>
          <p:nvPr/>
        </p:nvSpPr>
        <p:spPr>
          <a:xfrm>
            <a:off x="2482955" y="4676024"/>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8"/>
          <p:cNvSpPr/>
          <p:nvPr/>
        </p:nvSpPr>
        <p:spPr>
          <a:xfrm>
            <a:off x="6249588" y="4509970"/>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299"/>
        <p:cNvGrpSpPr/>
        <p:nvPr/>
      </p:nvGrpSpPr>
      <p:grpSpPr>
        <a:xfrm>
          <a:off x="0" y="0"/>
          <a:ext cx="0" cy="0"/>
          <a:chOff x="0" y="0"/>
          <a:chExt cx="0" cy="0"/>
        </a:xfrm>
      </p:grpSpPr>
      <p:grpSp>
        <p:nvGrpSpPr>
          <p:cNvPr id="2300" name="Google Shape;2300;p29"/>
          <p:cNvGrpSpPr/>
          <p:nvPr/>
        </p:nvGrpSpPr>
        <p:grpSpPr>
          <a:xfrm rot="-722715">
            <a:off x="-619952" y="3009120"/>
            <a:ext cx="1654272" cy="2406472"/>
            <a:chOff x="5010350" y="324325"/>
            <a:chExt cx="787275" cy="1145250"/>
          </a:xfrm>
        </p:grpSpPr>
        <p:sp>
          <p:nvSpPr>
            <p:cNvPr id="2301" name="Google Shape;2301;p29"/>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9"/>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9"/>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9"/>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9"/>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9"/>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9"/>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9"/>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9"/>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9"/>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9"/>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9"/>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9"/>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9"/>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9"/>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9"/>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9"/>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9"/>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9"/>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9"/>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9"/>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9"/>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3" name="Google Shape;2323;p29"/>
          <p:cNvSpPr/>
          <p:nvPr/>
        </p:nvSpPr>
        <p:spPr>
          <a:xfrm rot="-1284762">
            <a:off x="7905608" y="-203958"/>
            <a:ext cx="1048185" cy="2520709"/>
          </a:xfrm>
          <a:custGeom>
            <a:avLst/>
            <a:gdLst/>
            <a:ahLst/>
            <a:cxnLst/>
            <a:rect l="l" t="t" r="r" b="b"/>
            <a:pathLst>
              <a:path w="21977" h="52851" extrusionOk="0">
                <a:moveTo>
                  <a:pt x="4985" y="912"/>
                </a:moveTo>
                <a:lnTo>
                  <a:pt x="5015" y="943"/>
                </a:lnTo>
                <a:cubicBezTo>
                  <a:pt x="5015" y="943"/>
                  <a:pt x="5015" y="973"/>
                  <a:pt x="5015" y="973"/>
                </a:cubicBezTo>
                <a:cubicBezTo>
                  <a:pt x="5015" y="1003"/>
                  <a:pt x="5015" y="1064"/>
                  <a:pt x="5015" y="1095"/>
                </a:cubicBezTo>
                <a:lnTo>
                  <a:pt x="5015" y="1125"/>
                </a:lnTo>
                <a:lnTo>
                  <a:pt x="4985" y="1155"/>
                </a:lnTo>
                <a:cubicBezTo>
                  <a:pt x="4985" y="1155"/>
                  <a:pt x="5015" y="1186"/>
                  <a:pt x="5015" y="1186"/>
                </a:cubicBezTo>
                <a:cubicBezTo>
                  <a:pt x="5015" y="1216"/>
                  <a:pt x="5015" y="1216"/>
                  <a:pt x="5015" y="1247"/>
                </a:cubicBezTo>
                <a:cubicBezTo>
                  <a:pt x="5015" y="1277"/>
                  <a:pt x="4985" y="1277"/>
                  <a:pt x="4985" y="1307"/>
                </a:cubicBezTo>
                <a:lnTo>
                  <a:pt x="4924" y="1307"/>
                </a:lnTo>
                <a:lnTo>
                  <a:pt x="4894" y="1338"/>
                </a:lnTo>
                <a:lnTo>
                  <a:pt x="4772" y="1338"/>
                </a:lnTo>
                <a:lnTo>
                  <a:pt x="4742" y="1307"/>
                </a:lnTo>
                <a:cubicBezTo>
                  <a:pt x="4742" y="1277"/>
                  <a:pt x="4742" y="1247"/>
                  <a:pt x="4742" y="1216"/>
                </a:cubicBezTo>
                <a:cubicBezTo>
                  <a:pt x="4742" y="1216"/>
                  <a:pt x="4742" y="1186"/>
                  <a:pt x="4742" y="1186"/>
                </a:cubicBezTo>
                <a:lnTo>
                  <a:pt x="4711" y="1155"/>
                </a:lnTo>
                <a:lnTo>
                  <a:pt x="4711" y="1125"/>
                </a:lnTo>
                <a:lnTo>
                  <a:pt x="4711" y="1034"/>
                </a:lnTo>
                <a:lnTo>
                  <a:pt x="4742" y="1095"/>
                </a:lnTo>
                <a:lnTo>
                  <a:pt x="4772" y="1064"/>
                </a:lnTo>
                <a:cubicBezTo>
                  <a:pt x="4772" y="1034"/>
                  <a:pt x="4772" y="1003"/>
                  <a:pt x="4772" y="1003"/>
                </a:cubicBezTo>
                <a:cubicBezTo>
                  <a:pt x="4803" y="973"/>
                  <a:pt x="4803" y="943"/>
                  <a:pt x="4833" y="943"/>
                </a:cubicBezTo>
                <a:lnTo>
                  <a:pt x="4833" y="912"/>
                </a:lnTo>
                <a:close/>
                <a:moveTo>
                  <a:pt x="8617" y="1178"/>
                </a:moveTo>
                <a:cubicBezTo>
                  <a:pt x="8648" y="1178"/>
                  <a:pt x="8678" y="1186"/>
                  <a:pt x="8693" y="1186"/>
                </a:cubicBezTo>
                <a:lnTo>
                  <a:pt x="8724" y="1277"/>
                </a:lnTo>
                <a:lnTo>
                  <a:pt x="8724" y="1307"/>
                </a:lnTo>
                <a:cubicBezTo>
                  <a:pt x="8693" y="1338"/>
                  <a:pt x="8663" y="1338"/>
                  <a:pt x="8602" y="1338"/>
                </a:cubicBezTo>
                <a:lnTo>
                  <a:pt x="8572" y="1338"/>
                </a:lnTo>
                <a:lnTo>
                  <a:pt x="8572" y="1307"/>
                </a:lnTo>
                <a:cubicBezTo>
                  <a:pt x="8541" y="1277"/>
                  <a:pt x="8541" y="1247"/>
                  <a:pt x="8572" y="1216"/>
                </a:cubicBezTo>
                <a:lnTo>
                  <a:pt x="8541" y="1216"/>
                </a:lnTo>
                <a:cubicBezTo>
                  <a:pt x="8556" y="1186"/>
                  <a:pt x="8587" y="1178"/>
                  <a:pt x="8617" y="1178"/>
                </a:cubicBezTo>
                <a:close/>
                <a:moveTo>
                  <a:pt x="6049" y="1611"/>
                </a:moveTo>
                <a:cubicBezTo>
                  <a:pt x="6079" y="1611"/>
                  <a:pt x="6110" y="1611"/>
                  <a:pt x="6140" y="1642"/>
                </a:cubicBezTo>
                <a:lnTo>
                  <a:pt x="6170" y="1642"/>
                </a:lnTo>
                <a:lnTo>
                  <a:pt x="6231" y="1672"/>
                </a:lnTo>
                <a:lnTo>
                  <a:pt x="6231" y="1702"/>
                </a:lnTo>
                <a:cubicBezTo>
                  <a:pt x="6201" y="1733"/>
                  <a:pt x="6170" y="1763"/>
                  <a:pt x="6140" y="1763"/>
                </a:cubicBezTo>
                <a:lnTo>
                  <a:pt x="6049" y="1733"/>
                </a:lnTo>
                <a:lnTo>
                  <a:pt x="5988" y="1733"/>
                </a:lnTo>
                <a:cubicBezTo>
                  <a:pt x="5988" y="1733"/>
                  <a:pt x="5988" y="1702"/>
                  <a:pt x="5988" y="1672"/>
                </a:cubicBezTo>
                <a:lnTo>
                  <a:pt x="6018" y="1611"/>
                </a:lnTo>
                <a:close/>
                <a:moveTo>
                  <a:pt x="7547" y="2297"/>
                </a:moveTo>
                <a:cubicBezTo>
                  <a:pt x="7558" y="2297"/>
                  <a:pt x="7579" y="2310"/>
                  <a:pt x="7599" y="2310"/>
                </a:cubicBezTo>
                <a:lnTo>
                  <a:pt x="7599" y="2341"/>
                </a:lnTo>
                <a:lnTo>
                  <a:pt x="7660" y="2402"/>
                </a:lnTo>
                <a:cubicBezTo>
                  <a:pt x="7629" y="2432"/>
                  <a:pt x="7629" y="2462"/>
                  <a:pt x="7599" y="2462"/>
                </a:cubicBezTo>
                <a:lnTo>
                  <a:pt x="7569" y="2462"/>
                </a:lnTo>
                <a:lnTo>
                  <a:pt x="7569" y="2493"/>
                </a:lnTo>
                <a:lnTo>
                  <a:pt x="7508" y="2523"/>
                </a:lnTo>
                <a:lnTo>
                  <a:pt x="7447" y="2493"/>
                </a:lnTo>
                <a:cubicBezTo>
                  <a:pt x="7417" y="2462"/>
                  <a:pt x="7417" y="2432"/>
                  <a:pt x="7447" y="2402"/>
                </a:cubicBezTo>
                <a:lnTo>
                  <a:pt x="7447" y="2371"/>
                </a:lnTo>
                <a:lnTo>
                  <a:pt x="7508" y="2341"/>
                </a:lnTo>
                <a:lnTo>
                  <a:pt x="7538" y="2310"/>
                </a:lnTo>
                <a:cubicBezTo>
                  <a:pt x="7538" y="2300"/>
                  <a:pt x="7542" y="2297"/>
                  <a:pt x="7547" y="2297"/>
                </a:cubicBezTo>
                <a:close/>
                <a:moveTo>
                  <a:pt x="10213" y="2614"/>
                </a:moveTo>
                <a:cubicBezTo>
                  <a:pt x="10243" y="2614"/>
                  <a:pt x="10274" y="2645"/>
                  <a:pt x="10304" y="2645"/>
                </a:cubicBezTo>
                <a:lnTo>
                  <a:pt x="10365" y="2675"/>
                </a:lnTo>
                <a:lnTo>
                  <a:pt x="10395" y="2736"/>
                </a:lnTo>
                <a:lnTo>
                  <a:pt x="10395" y="2766"/>
                </a:lnTo>
                <a:cubicBezTo>
                  <a:pt x="10365" y="2797"/>
                  <a:pt x="10335" y="2827"/>
                  <a:pt x="10304" y="2827"/>
                </a:cubicBezTo>
                <a:lnTo>
                  <a:pt x="10243" y="2827"/>
                </a:lnTo>
                <a:cubicBezTo>
                  <a:pt x="10152" y="2766"/>
                  <a:pt x="10122" y="2736"/>
                  <a:pt x="10152" y="2675"/>
                </a:cubicBezTo>
                <a:lnTo>
                  <a:pt x="10183" y="2645"/>
                </a:lnTo>
                <a:lnTo>
                  <a:pt x="10213" y="2614"/>
                </a:lnTo>
                <a:close/>
                <a:moveTo>
                  <a:pt x="9787" y="3118"/>
                </a:moveTo>
                <a:cubicBezTo>
                  <a:pt x="9798" y="3118"/>
                  <a:pt x="9808" y="3121"/>
                  <a:pt x="9818" y="3131"/>
                </a:cubicBezTo>
                <a:lnTo>
                  <a:pt x="9848" y="3161"/>
                </a:lnTo>
                <a:cubicBezTo>
                  <a:pt x="9848" y="3161"/>
                  <a:pt x="9848" y="3192"/>
                  <a:pt x="9848" y="3192"/>
                </a:cubicBezTo>
                <a:lnTo>
                  <a:pt x="9848" y="3253"/>
                </a:lnTo>
                <a:cubicBezTo>
                  <a:pt x="9833" y="3268"/>
                  <a:pt x="9818" y="3275"/>
                  <a:pt x="9803" y="3275"/>
                </a:cubicBezTo>
                <a:cubicBezTo>
                  <a:pt x="9787" y="3275"/>
                  <a:pt x="9772" y="3268"/>
                  <a:pt x="9757" y="3253"/>
                </a:cubicBezTo>
                <a:lnTo>
                  <a:pt x="9757" y="3283"/>
                </a:lnTo>
                <a:lnTo>
                  <a:pt x="9696" y="3313"/>
                </a:lnTo>
                <a:lnTo>
                  <a:pt x="9635" y="3283"/>
                </a:lnTo>
                <a:lnTo>
                  <a:pt x="9635" y="3253"/>
                </a:lnTo>
                <a:lnTo>
                  <a:pt x="9605" y="3161"/>
                </a:lnTo>
                <a:lnTo>
                  <a:pt x="9727" y="3161"/>
                </a:lnTo>
                <a:lnTo>
                  <a:pt x="9727" y="3131"/>
                </a:lnTo>
                <a:cubicBezTo>
                  <a:pt x="9747" y="3131"/>
                  <a:pt x="9767" y="3118"/>
                  <a:pt x="9787" y="3118"/>
                </a:cubicBezTo>
                <a:close/>
                <a:moveTo>
                  <a:pt x="5137" y="3131"/>
                </a:moveTo>
                <a:lnTo>
                  <a:pt x="5198" y="3192"/>
                </a:lnTo>
                <a:cubicBezTo>
                  <a:pt x="5228" y="3222"/>
                  <a:pt x="5228" y="3253"/>
                  <a:pt x="5228" y="3283"/>
                </a:cubicBezTo>
                <a:cubicBezTo>
                  <a:pt x="5228" y="3313"/>
                  <a:pt x="5228" y="3344"/>
                  <a:pt x="5228" y="3344"/>
                </a:cubicBezTo>
                <a:lnTo>
                  <a:pt x="5228" y="3374"/>
                </a:lnTo>
                <a:lnTo>
                  <a:pt x="5167" y="3405"/>
                </a:lnTo>
                <a:lnTo>
                  <a:pt x="5106" y="3405"/>
                </a:lnTo>
                <a:cubicBezTo>
                  <a:pt x="5076" y="3405"/>
                  <a:pt x="5046" y="3405"/>
                  <a:pt x="5046" y="3374"/>
                </a:cubicBezTo>
                <a:cubicBezTo>
                  <a:pt x="5015" y="3344"/>
                  <a:pt x="5015" y="3313"/>
                  <a:pt x="5046" y="3283"/>
                </a:cubicBezTo>
                <a:lnTo>
                  <a:pt x="5046" y="3222"/>
                </a:lnTo>
                <a:lnTo>
                  <a:pt x="5046" y="3192"/>
                </a:lnTo>
                <a:cubicBezTo>
                  <a:pt x="5076" y="3161"/>
                  <a:pt x="5106" y="3161"/>
                  <a:pt x="5137" y="3131"/>
                </a:cubicBezTo>
                <a:close/>
                <a:moveTo>
                  <a:pt x="8024" y="3374"/>
                </a:moveTo>
                <a:lnTo>
                  <a:pt x="8085" y="3405"/>
                </a:lnTo>
                <a:cubicBezTo>
                  <a:pt x="8085" y="3405"/>
                  <a:pt x="8085" y="3435"/>
                  <a:pt x="8116" y="3465"/>
                </a:cubicBezTo>
                <a:cubicBezTo>
                  <a:pt x="8116" y="3465"/>
                  <a:pt x="8116" y="3496"/>
                  <a:pt x="8116" y="3526"/>
                </a:cubicBezTo>
                <a:cubicBezTo>
                  <a:pt x="8085" y="3557"/>
                  <a:pt x="8055" y="3557"/>
                  <a:pt x="8024" y="3557"/>
                </a:cubicBezTo>
                <a:lnTo>
                  <a:pt x="7964" y="3587"/>
                </a:lnTo>
                <a:lnTo>
                  <a:pt x="7933" y="3587"/>
                </a:lnTo>
                <a:cubicBezTo>
                  <a:pt x="7903" y="3587"/>
                  <a:pt x="7873" y="3557"/>
                  <a:pt x="7842" y="3557"/>
                </a:cubicBezTo>
                <a:lnTo>
                  <a:pt x="7842" y="3465"/>
                </a:lnTo>
                <a:lnTo>
                  <a:pt x="7873" y="3465"/>
                </a:lnTo>
                <a:cubicBezTo>
                  <a:pt x="7903" y="3435"/>
                  <a:pt x="7903" y="3405"/>
                  <a:pt x="7933" y="3405"/>
                </a:cubicBezTo>
                <a:cubicBezTo>
                  <a:pt x="7964" y="3374"/>
                  <a:pt x="7964" y="3374"/>
                  <a:pt x="7994" y="3374"/>
                </a:cubicBezTo>
                <a:close/>
                <a:moveTo>
                  <a:pt x="8632" y="3769"/>
                </a:moveTo>
                <a:cubicBezTo>
                  <a:pt x="8663" y="3800"/>
                  <a:pt x="8693" y="3800"/>
                  <a:pt x="8724" y="3830"/>
                </a:cubicBezTo>
                <a:lnTo>
                  <a:pt x="8754" y="3830"/>
                </a:lnTo>
                <a:lnTo>
                  <a:pt x="8754" y="3952"/>
                </a:lnTo>
                <a:lnTo>
                  <a:pt x="8724" y="3952"/>
                </a:lnTo>
                <a:cubicBezTo>
                  <a:pt x="8707" y="3960"/>
                  <a:pt x="8691" y="3964"/>
                  <a:pt x="8676" y="3964"/>
                </a:cubicBezTo>
                <a:cubicBezTo>
                  <a:pt x="8635" y="3964"/>
                  <a:pt x="8602" y="3935"/>
                  <a:pt x="8602" y="3891"/>
                </a:cubicBezTo>
                <a:lnTo>
                  <a:pt x="8602" y="3861"/>
                </a:lnTo>
                <a:lnTo>
                  <a:pt x="8632" y="3769"/>
                </a:lnTo>
                <a:close/>
                <a:moveTo>
                  <a:pt x="4073" y="3587"/>
                </a:moveTo>
                <a:lnTo>
                  <a:pt x="4073" y="3617"/>
                </a:lnTo>
                <a:cubicBezTo>
                  <a:pt x="4073" y="3617"/>
                  <a:pt x="4103" y="3648"/>
                  <a:pt x="4103" y="3648"/>
                </a:cubicBezTo>
                <a:lnTo>
                  <a:pt x="4134" y="3648"/>
                </a:lnTo>
                <a:cubicBezTo>
                  <a:pt x="4134" y="3678"/>
                  <a:pt x="4134" y="3709"/>
                  <a:pt x="4134" y="3709"/>
                </a:cubicBezTo>
                <a:cubicBezTo>
                  <a:pt x="4134" y="3739"/>
                  <a:pt x="4164" y="3739"/>
                  <a:pt x="4164" y="3769"/>
                </a:cubicBezTo>
                <a:cubicBezTo>
                  <a:pt x="4164" y="3800"/>
                  <a:pt x="4164" y="3800"/>
                  <a:pt x="4164" y="3830"/>
                </a:cubicBezTo>
                <a:lnTo>
                  <a:pt x="4164" y="3861"/>
                </a:lnTo>
                <a:lnTo>
                  <a:pt x="4103" y="3861"/>
                </a:lnTo>
                <a:cubicBezTo>
                  <a:pt x="4103" y="3891"/>
                  <a:pt x="4103" y="3891"/>
                  <a:pt x="4103" y="3891"/>
                </a:cubicBezTo>
                <a:cubicBezTo>
                  <a:pt x="4073" y="3952"/>
                  <a:pt x="4043" y="3982"/>
                  <a:pt x="4012" y="3982"/>
                </a:cubicBezTo>
                <a:cubicBezTo>
                  <a:pt x="3951" y="3982"/>
                  <a:pt x="3921" y="3982"/>
                  <a:pt x="3891" y="3952"/>
                </a:cubicBezTo>
                <a:lnTo>
                  <a:pt x="3860" y="3952"/>
                </a:lnTo>
                <a:lnTo>
                  <a:pt x="3860" y="3891"/>
                </a:lnTo>
                <a:cubicBezTo>
                  <a:pt x="3860" y="3891"/>
                  <a:pt x="3860" y="3861"/>
                  <a:pt x="3860" y="3861"/>
                </a:cubicBezTo>
                <a:lnTo>
                  <a:pt x="3860" y="3769"/>
                </a:lnTo>
                <a:lnTo>
                  <a:pt x="3830" y="3769"/>
                </a:lnTo>
                <a:lnTo>
                  <a:pt x="3830" y="3678"/>
                </a:lnTo>
                <a:lnTo>
                  <a:pt x="3921" y="3617"/>
                </a:lnTo>
                <a:lnTo>
                  <a:pt x="3951" y="3617"/>
                </a:lnTo>
                <a:lnTo>
                  <a:pt x="3951" y="3587"/>
                </a:lnTo>
                <a:close/>
                <a:moveTo>
                  <a:pt x="10395" y="4073"/>
                </a:moveTo>
                <a:cubicBezTo>
                  <a:pt x="10426" y="4073"/>
                  <a:pt x="10456" y="4073"/>
                  <a:pt x="10487" y="4104"/>
                </a:cubicBezTo>
                <a:lnTo>
                  <a:pt x="10517" y="4104"/>
                </a:lnTo>
                <a:lnTo>
                  <a:pt x="10517" y="4164"/>
                </a:lnTo>
                <a:cubicBezTo>
                  <a:pt x="10517" y="4164"/>
                  <a:pt x="10517" y="4195"/>
                  <a:pt x="10517" y="4225"/>
                </a:cubicBezTo>
                <a:lnTo>
                  <a:pt x="10547" y="4225"/>
                </a:lnTo>
                <a:lnTo>
                  <a:pt x="10608" y="4164"/>
                </a:lnTo>
                <a:lnTo>
                  <a:pt x="10760" y="4164"/>
                </a:lnTo>
                <a:lnTo>
                  <a:pt x="10760" y="4195"/>
                </a:lnTo>
                <a:cubicBezTo>
                  <a:pt x="10790" y="4225"/>
                  <a:pt x="10821" y="4256"/>
                  <a:pt x="10790" y="4286"/>
                </a:cubicBezTo>
                <a:lnTo>
                  <a:pt x="10790" y="4316"/>
                </a:lnTo>
                <a:lnTo>
                  <a:pt x="10790" y="4347"/>
                </a:lnTo>
                <a:cubicBezTo>
                  <a:pt x="10790" y="4377"/>
                  <a:pt x="10760" y="4408"/>
                  <a:pt x="10730" y="4408"/>
                </a:cubicBezTo>
                <a:lnTo>
                  <a:pt x="10699" y="4408"/>
                </a:lnTo>
                <a:lnTo>
                  <a:pt x="10639" y="4438"/>
                </a:lnTo>
                <a:cubicBezTo>
                  <a:pt x="10578" y="4438"/>
                  <a:pt x="10547" y="4408"/>
                  <a:pt x="10517" y="4377"/>
                </a:cubicBezTo>
                <a:cubicBezTo>
                  <a:pt x="10517" y="4347"/>
                  <a:pt x="10517" y="4316"/>
                  <a:pt x="10517" y="4316"/>
                </a:cubicBezTo>
                <a:cubicBezTo>
                  <a:pt x="10517" y="4286"/>
                  <a:pt x="10517" y="4256"/>
                  <a:pt x="10517" y="4256"/>
                </a:cubicBezTo>
                <a:lnTo>
                  <a:pt x="10517" y="4225"/>
                </a:lnTo>
                <a:lnTo>
                  <a:pt x="10487" y="4225"/>
                </a:lnTo>
                <a:cubicBezTo>
                  <a:pt x="10456" y="4225"/>
                  <a:pt x="10456" y="4225"/>
                  <a:pt x="10426" y="4195"/>
                </a:cubicBezTo>
                <a:cubicBezTo>
                  <a:pt x="10395" y="4195"/>
                  <a:pt x="10395" y="4195"/>
                  <a:pt x="10395" y="4164"/>
                </a:cubicBezTo>
                <a:lnTo>
                  <a:pt x="10395" y="4104"/>
                </a:lnTo>
                <a:lnTo>
                  <a:pt x="10395" y="4073"/>
                </a:lnTo>
                <a:close/>
                <a:moveTo>
                  <a:pt x="6292" y="4438"/>
                </a:moveTo>
                <a:cubicBezTo>
                  <a:pt x="6292" y="4468"/>
                  <a:pt x="6322" y="4468"/>
                  <a:pt x="6322" y="4499"/>
                </a:cubicBezTo>
                <a:lnTo>
                  <a:pt x="6353" y="4529"/>
                </a:lnTo>
                <a:lnTo>
                  <a:pt x="6353" y="4560"/>
                </a:lnTo>
                <a:cubicBezTo>
                  <a:pt x="6383" y="4560"/>
                  <a:pt x="6383" y="4590"/>
                  <a:pt x="6383" y="4590"/>
                </a:cubicBezTo>
                <a:lnTo>
                  <a:pt x="6383" y="4651"/>
                </a:lnTo>
                <a:cubicBezTo>
                  <a:pt x="6353" y="4651"/>
                  <a:pt x="6353" y="4681"/>
                  <a:pt x="6322" y="4681"/>
                </a:cubicBezTo>
                <a:cubicBezTo>
                  <a:pt x="6322" y="4681"/>
                  <a:pt x="6292" y="4712"/>
                  <a:pt x="6292" y="4712"/>
                </a:cubicBezTo>
                <a:lnTo>
                  <a:pt x="6292" y="4742"/>
                </a:lnTo>
                <a:lnTo>
                  <a:pt x="6201" y="4772"/>
                </a:lnTo>
                <a:lnTo>
                  <a:pt x="6201" y="4803"/>
                </a:lnTo>
                <a:lnTo>
                  <a:pt x="6170" y="4803"/>
                </a:lnTo>
                <a:cubicBezTo>
                  <a:pt x="6140" y="4803"/>
                  <a:pt x="6110" y="4833"/>
                  <a:pt x="6110" y="4833"/>
                </a:cubicBezTo>
                <a:lnTo>
                  <a:pt x="5988" y="4833"/>
                </a:lnTo>
                <a:lnTo>
                  <a:pt x="5927" y="4712"/>
                </a:lnTo>
                <a:lnTo>
                  <a:pt x="5927" y="4681"/>
                </a:lnTo>
                <a:lnTo>
                  <a:pt x="5958" y="4590"/>
                </a:lnTo>
                <a:lnTo>
                  <a:pt x="5988" y="4620"/>
                </a:lnTo>
                <a:cubicBezTo>
                  <a:pt x="5988" y="4560"/>
                  <a:pt x="6049" y="4560"/>
                  <a:pt x="6079" y="4529"/>
                </a:cubicBezTo>
                <a:lnTo>
                  <a:pt x="6170" y="4529"/>
                </a:lnTo>
                <a:cubicBezTo>
                  <a:pt x="6170" y="4529"/>
                  <a:pt x="6170" y="4499"/>
                  <a:pt x="6170" y="4499"/>
                </a:cubicBezTo>
                <a:cubicBezTo>
                  <a:pt x="6170" y="4468"/>
                  <a:pt x="6201" y="4468"/>
                  <a:pt x="6231" y="4438"/>
                </a:cubicBezTo>
                <a:close/>
                <a:moveTo>
                  <a:pt x="6839" y="4803"/>
                </a:moveTo>
                <a:cubicBezTo>
                  <a:pt x="6869" y="4803"/>
                  <a:pt x="6900" y="4803"/>
                  <a:pt x="6900" y="4833"/>
                </a:cubicBezTo>
                <a:cubicBezTo>
                  <a:pt x="6961" y="4894"/>
                  <a:pt x="6900" y="4955"/>
                  <a:pt x="6869" y="4955"/>
                </a:cubicBezTo>
                <a:lnTo>
                  <a:pt x="6809" y="4955"/>
                </a:lnTo>
                <a:lnTo>
                  <a:pt x="6778" y="4924"/>
                </a:lnTo>
                <a:cubicBezTo>
                  <a:pt x="6778" y="4924"/>
                  <a:pt x="6778" y="4894"/>
                  <a:pt x="6778" y="4864"/>
                </a:cubicBezTo>
                <a:lnTo>
                  <a:pt x="6778" y="4833"/>
                </a:lnTo>
                <a:lnTo>
                  <a:pt x="6809" y="4803"/>
                </a:lnTo>
                <a:close/>
                <a:moveTo>
                  <a:pt x="4225" y="5046"/>
                </a:moveTo>
                <a:cubicBezTo>
                  <a:pt x="4255" y="5076"/>
                  <a:pt x="4255" y="5107"/>
                  <a:pt x="4225" y="5137"/>
                </a:cubicBezTo>
                <a:cubicBezTo>
                  <a:pt x="4195" y="5168"/>
                  <a:pt x="4195" y="5198"/>
                  <a:pt x="4164" y="5198"/>
                </a:cubicBezTo>
                <a:cubicBezTo>
                  <a:pt x="4134" y="5198"/>
                  <a:pt x="4103" y="5198"/>
                  <a:pt x="4073" y="5168"/>
                </a:cubicBezTo>
                <a:lnTo>
                  <a:pt x="4073" y="5076"/>
                </a:lnTo>
                <a:cubicBezTo>
                  <a:pt x="4103" y="5046"/>
                  <a:pt x="4103" y="5046"/>
                  <a:pt x="4134" y="5046"/>
                </a:cubicBezTo>
                <a:close/>
                <a:moveTo>
                  <a:pt x="3436" y="5093"/>
                </a:moveTo>
                <a:cubicBezTo>
                  <a:pt x="3445" y="5093"/>
                  <a:pt x="3455" y="5097"/>
                  <a:pt x="3465" y="5107"/>
                </a:cubicBezTo>
                <a:lnTo>
                  <a:pt x="3496" y="5107"/>
                </a:lnTo>
                <a:lnTo>
                  <a:pt x="3496" y="5137"/>
                </a:lnTo>
                <a:cubicBezTo>
                  <a:pt x="3526" y="5198"/>
                  <a:pt x="3496" y="5259"/>
                  <a:pt x="3465" y="5259"/>
                </a:cubicBezTo>
                <a:lnTo>
                  <a:pt x="3404" y="5259"/>
                </a:lnTo>
                <a:cubicBezTo>
                  <a:pt x="3374" y="5259"/>
                  <a:pt x="3344" y="5228"/>
                  <a:pt x="3344" y="5228"/>
                </a:cubicBezTo>
                <a:cubicBezTo>
                  <a:pt x="3344" y="5228"/>
                  <a:pt x="3344" y="5228"/>
                  <a:pt x="3344" y="5259"/>
                </a:cubicBezTo>
                <a:lnTo>
                  <a:pt x="3344" y="5320"/>
                </a:lnTo>
                <a:lnTo>
                  <a:pt x="3344" y="5350"/>
                </a:lnTo>
                <a:cubicBezTo>
                  <a:pt x="3313" y="5380"/>
                  <a:pt x="3313" y="5411"/>
                  <a:pt x="3283" y="5411"/>
                </a:cubicBezTo>
                <a:lnTo>
                  <a:pt x="3283" y="5441"/>
                </a:lnTo>
                <a:lnTo>
                  <a:pt x="3252" y="5441"/>
                </a:lnTo>
                <a:cubicBezTo>
                  <a:pt x="3222" y="5441"/>
                  <a:pt x="3192" y="5441"/>
                  <a:pt x="3161" y="5411"/>
                </a:cubicBezTo>
                <a:lnTo>
                  <a:pt x="3131" y="5411"/>
                </a:lnTo>
                <a:lnTo>
                  <a:pt x="3131" y="5380"/>
                </a:lnTo>
                <a:cubicBezTo>
                  <a:pt x="3100" y="5380"/>
                  <a:pt x="3100" y="5350"/>
                  <a:pt x="3100" y="5320"/>
                </a:cubicBezTo>
                <a:lnTo>
                  <a:pt x="3100" y="5289"/>
                </a:lnTo>
                <a:lnTo>
                  <a:pt x="3100" y="5198"/>
                </a:lnTo>
                <a:cubicBezTo>
                  <a:pt x="3131" y="5168"/>
                  <a:pt x="3161" y="5137"/>
                  <a:pt x="3222" y="5137"/>
                </a:cubicBezTo>
                <a:lnTo>
                  <a:pt x="3252" y="5137"/>
                </a:lnTo>
                <a:cubicBezTo>
                  <a:pt x="3283" y="5137"/>
                  <a:pt x="3283" y="5168"/>
                  <a:pt x="3283" y="5168"/>
                </a:cubicBezTo>
                <a:cubicBezTo>
                  <a:pt x="3313" y="5168"/>
                  <a:pt x="3344" y="5198"/>
                  <a:pt x="3344" y="5198"/>
                </a:cubicBezTo>
                <a:lnTo>
                  <a:pt x="3344" y="5168"/>
                </a:lnTo>
                <a:cubicBezTo>
                  <a:pt x="3344" y="5137"/>
                  <a:pt x="3374" y="5137"/>
                  <a:pt x="3404" y="5107"/>
                </a:cubicBezTo>
                <a:cubicBezTo>
                  <a:pt x="3404" y="5107"/>
                  <a:pt x="3418" y="5093"/>
                  <a:pt x="3436" y="5093"/>
                </a:cubicBezTo>
                <a:close/>
                <a:moveTo>
                  <a:pt x="4799" y="5570"/>
                </a:moveTo>
                <a:cubicBezTo>
                  <a:pt x="4825" y="5570"/>
                  <a:pt x="4848" y="5578"/>
                  <a:pt x="4863" y="5593"/>
                </a:cubicBezTo>
                <a:lnTo>
                  <a:pt x="4863" y="5654"/>
                </a:lnTo>
                <a:cubicBezTo>
                  <a:pt x="4863" y="5684"/>
                  <a:pt x="4833" y="5715"/>
                  <a:pt x="4803" y="5715"/>
                </a:cubicBezTo>
                <a:cubicBezTo>
                  <a:pt x="4803" y="5715"/>
                  <a:pt x="4772" y="5745"/>
                  <a:pt x="4772" y="5745"/>
                </a:cubicBezTo>
                <a:lnTo>
                  <a:pt x="4681" y="5745"/>
                </a:lnTo>
                <a:cubicBezTo>
                  <a:pt x="4681" y="5723"/>
                  <a:pt x="4681" y="5685"/>
                  <a:pt x="4681" y="5654"/>
                </a:cubicBezTo>
                <a:lnTo>
                  <a:pt x="4711" y="5593"/>
                </a:lnTo>
                <a:cubicBezTo>
                  <a:pt x="4742" y="5578"/>
                  <a:pt x="4772" y="5570"/>
                  <a:pt x="4799" y="5570"/>
                </a:cubicBezTo>
                <a:close/>
                <a:moveTo>
                  <a:pt x="5319" y="5927"/>
                </a:moveTo>
                <a:cubicBezTo>
                  <a:pt x="5350" y="5927"/>
                  <a:pt x="5380" y="5927"/>
                  <a:pt x="5410" y="5958"/>
                </a:cubicBezTo>
                <a:lnTo>
                  <a:pt x="5441" y="6019"/>
                </a:lnTo>
                <a:cubicBezTo>
                  <a:pt x="5422" y="6056"/>
                  <a:pt x="5392" y="6082"/>
                  <a:pt x="5357" y="6082"/>
                </a:cubicBezTo>
                <a:cubicBezTo>
                  <a:pt x="5335" y="6082"/>
                  <a:pt x="5312" y="6072"/>
                  <a:pt x="5289" y="6049"/>
                </a:cubicBezTo>
                <a:lnTo>
                  <a:pt x="5258" y="5988"/>
                </a:lnTo>
                <a:cubicBezTo>
                  <a:pt x="5289" y="5958"/>
                  <a:pt x="5289" y="5958"/>
                  <a:pt x="5319" y="5958"/>
                </a:cubicBezTo>
                <a:lnTo>
                  <a:pt x="5319" y="5927"/>
                </a:lnTo>
                <a:close/>
                <a:moveTo>
                  <a:pt x="9746" y="5996"/>
                </a:moveTo>
                <a:cubicBezTo>
                  <a:pt x="9757" y="5996"/>
                  <a:pt x="9772" y="6003"/>
                  <a:pt x="9787" y="6019"/>
                </a:cubicBezTo>
                <a:lnTo>
                  <a:pt x="9848" y="6049"/>
                </a:lnTo>
                <a:lnTo>
                  <a:pt x="9848" y="6079"/>
                </a:lnTo>
                <a:lnTo>
                  <a:pt x="9848" y="6110"/>
                </a:lnTo>
                <a:cubicBezTo>
                  <a:pt x="9848" y="6140"/>
                  <a:pt x="9848" y="6171"/>
                  <a:pt x="9848" y="6201"/>
                </a:cubicBezTo>
                <a:cubicBezTo>
                  <a:pt x="9848" y="6231"/>
                  <a:pt x="9787" y="6231"/>
                  <a:pt x="9727" y="6231"/>
                </a:cubicBezTo>
                <a:lnTo>
                  <a:pt x="9696" y="6231"/>
                </a:lnTo>
                <a:cubicBezTo>
                  <a:pt x="9666" y="6201"/>
                  <a:pt x="9666" y="6171"/>
                  <a:pt x="9666" y="6171"/>
                </a:cubicBezTo>
                <a:cubicBezTo>
                  <a:pt x="9666" y="6140"/>
                  <a:pt x="9666" y="6140"/>
                  <a:pt x="9666" y="6110"/>
                </a:cubicBezTo>
                <a:lnTo>
                  <a:pt x="9635" y="6079"/>
                </a:lnTo>
                <a:lnTo>
                  <a:pt x="9666" y="6019"/>
                </a:lnTo>
                <a:lnTo>
                  <a:pt x="9727" y="6019"/>
                </a:lnTo>
                <a:cubicBezTo>
                  <a:pt x="9727" y="6003"/>
                  <a:pt x="9734" y="5996"/>
                  <a:pt x="9746" y="5996"/>
                </a:cubicBezTo>
                <a:close/>
                <a:moveTo>
                  <a:pt x="6474" y="6201"/>
                </a:moveTo>
                <a:lnTo>
                  <a:pt x="6505" y="6231"/>
                </a:lnTo>
                <a:cubicBezTo>
                  <a:pt x="6535" y="6262"/>
                  <a:pt x="6535" y="6292"/>
                  <a:pt x="6505" y="6323"/>
                </a:cubicBezTo>
                <a:cubicBezTo>
                  <a:pt x="6505" y="6353"/>
                  <a:pt x="6444" y="6353"/>
                  <a:pt x="6414" y="6353"/>
                </a:cubicBezTo>
                <a:cubicBezTo>
                  <a:pt x="6353" y="6353"/>
                  <a:pt x="6322" y="6323"/>
                  <a:pt x="6322" y="6262"/>
                </a:cubicBezTo>
                <a:lnTo>
                  <a:pt x="6322" y="6231"/>
                </a:lnTo>
                <a:cubicBezTo>
                  <a:pt x="6353" y="6201"/>
                  <a:pt x="6383" y="6201"/>
                  <a:pt x="6444" y="6201"/>
                </a:cubicBezTo>
                <a:close/>
                <a:moveTo>
                  <a:pt x="3830" y="6383"/>
                </a:moveTo>
                <a:cubicBezTo>
                  <a:pt x="3860" y="6414"/>
                  <a:pt x="3860" y="6475"/>
                  <a:pt x="3830" y="6535"/>
                </a:cubicBezTo>
                <a:lnTo>
                  <a:pt x="3769" y="6535"/>
                </a:lnTo>
                <a:lnTo>
                  <a:pt x="3708" y="6505"/>
                </a:lnTo>
                <a:lnTo>
                  <a:pt x="3708" y="6444"/>
                </a:lnTo>
                <a:lnTo>
                  <a:pt x="3739" y="6444"/>
                </a:lnTo>
                <a:lnTo>
                  <a:pt x="3739" y="6414"/>
                </a:lnTo>
                <a:lnTo>
                  <a:pt x="3830" y="6383"/>
                </a:lnTo>
                <a:close/>
                <a:moveTo>
                  <a:pt x="7751" y="6535"/>
                </a:moveTo>
                <a:cubicBezTo>
                  <a:pt x="7781" y="6535"/>
                  <a:pt x="7812" y="6535"/>
                  <a:pt x="7842" y="6566"/>
                </a:cubicBezTo>
                <a:lnTo>
                  <a:pt x="7873" y="6566"/>
                </a:lnTo>
                <a:lnTo>
                  <a:pt x="7873" y="6657"/>
                </a:lnTo>
                <a:lnTo>
                  <a:pt x="7721" y="6657"/>
                </a:lnTo>
                <a:lnTo>
                  <a:pt x="7660" y="6596"/>
                </a:lnTo>
                <a:lnTo>
                  <a:pt x="7690" y="6596"/>
                </a:lnTo>
                <a:lnTo>
                  <a:pt x="7690" y="6566"/>
                </a:lnTo>
                <a:cubicBezTo>
                  <a:pt x="7721" y="6535"/>
                  <a:pt x="7721" y="6535"/>
                  <a:pt x="7751" y="6535"/>
                </a:cubicBezTo>
                <a:close/>
                <a:moveTo>
                  <a:pt x="5137" y="6475"/>
                </a:moveTo>
                <a:cubicBezTo>
                  <a:pt x="5137" y="6475"/>
                  <a:pt x="5167" y="6505"/>
                  <a:pt x="5198" y="6505"/>
                </a:cubicBezTo>
                <a:cubicBezTo>
                  <a:pt x="5198" y="6505"/>
                  <a:pt x="5228" y="6505"/>
                  <a:pt x="5228" y="6535"/>
                </a:cubicBezTo>
                <a:lnTo>
                  <a:pt x="5289" y="6596"/>
                </a:lnTo>
                <a:lnTo>
                  <a:pt x="5289" y="6627"/>
                </a:lnTo>
                <a:cubicBezTo>
                  <a:pt x="5258" y="6657"/>
                  <a:pt x="5258" y="6687"/>
                  <a:pt x="5289" y="6718"/>
                </a:cubicBezTo>
                <a:lnTo>
                  <a:pt x="5319" y="6718"/>
                </a:lnTo>
                <a:cubicBezTo>
                  <a:pt x="5319" y="6779"/>
                  <a:pt x="5289" y="6839"/>
                  <a:pt x="5228" y="6839"/>
                </a:cubicBezTo>
                <a:lnTo>
                  <a:pt x="5137" y="6839"/>
                </a:lnTo>
                <a:lnTo>
                  <a:pt x="5137" y="6809"/>
                </a:lnTo>
                <a:cubicBezTo>
                  <a:pt x="5137" y="6809"/>
                  <a:pt x="5106" y="6779"/>
                  <a:pt x="5106" y="6748"/>
                </a:cubicBezTo>
                <a:cubicBezTo>
                  <a:pt x="5076" y="6748"/>
                  <a:pt x="5076" y="6748"/>
                  <a:pt x="5046" y="6718"/>
                </a:cubicBezTo>
                <a:lnTo>
                  <a:pt x="5076" y="6718"/>
                </a:lnTo>
                <a:lnTo>
                  <a:pt x="5046" y="6657"/>
                </a:lnTo>
                <a:lnTo>
                  <a:pt x="5046" y="6627"/>
                </a:lnTo>
                <a:lnTo>
                  <a:pt x="5046" y="6596"/>
                </a:lnTo>
                <a:lnTo>
                  <a:pt x="5046" y="6505"/>
                </a:lnTo>
                <a:cubicBezTo>
                  <a:pt x="5046" y="6505"/>
                  <a:pt x="5076" y="6475"/>
                  <a:pt x="5076" y="6475"/>
                </a:cubicBezTo>
                <a:close/>
                <a:moveTo>
                  <a:pt x="3373" y="6887"/>
                </a:moveTo>
                <a:cubicBezTo>
                  <a:pt x="3391" y="6887"/>
                  <a:pt x="3404" y="6900"/>
                  <a:pt x="3404" y="6900"/>
                </a:cubicBezTo>
                <a:lnTo>
                  <a:pt x="3435" y="6991"/>
                </a:lnTo>
                <a:lnTo>
                  <a:pt x="3465" y="7022"/>
                </a:lnTo>
                <a:cubicBezTo>
                  <a:pt x="3435" y="7052"/>
                  <a:pt x="3404" y="7052"/>
                  <a:pt x="3374" y="7052"/>
                </a:cubicBezTo>
                <a:cubicBezTo>
                  <a:pt x="3313" y="7052"/>
                  <a:pt x="3283" y="7022"/>
                  <a:pt x="3283" y="6961"/>
                </a:cubicBezTo>
                <a:lnTo>
                  <a:pt x="3283" y="6930"/>
                </a:lnTo>
                <a:cubicBezTo>
                  <a:pt x="3283" y="6900"/>
                  <a:pt x="3313" y="6900"/>
                  <a:pt x="3344" y="6900"/>
                </a:cubicBezTo>
                <a:cubicBezTo>
                  <a:pt x="3354" y="6890"/>
                  <a:pt x="3364" y="6887"/>
                  <a:pt x="3373" y="6887"/>
                </a:cubicBezTo>
                <a:close/>
                <a:moveTo>
                  <a:pt x="5593" y="7082"/>
                </a:moveTo>
                <a:cubicBezTo>
                  <a:pt x="5623" y="7082"/>
                  <a:pt x="5654" y="7113"/>
                  <a:pt x="5654" y="7143"/>
                </a:cubicBezTo>
                <a:lnTo>
                  <a:pt x="5684" y="7143"/>
                </a:lnTo>
                <a:cubicBezTo>
                  <a:pt x="5714" y="7174"/>
                  <a:pt x="5714" y="7204"/>
                  <a:pt x="5714" y="7234"/>
                </a:cubicBezTo>
                <a:lnTo>
                  <a:pt x="5714" y="7265"/>
                </a:lnTo>
                <a:lnTo>
                  <a:pt x="5684" y="7265"/>
                </a:lnTo>
                <a:lnTo>
                  <a:pt x="5654" y="7295"/>
                </a:lnTo>
                <a:lnTo>
                  <a:pt x="5654" y="7326"/>
                </a:lnTo>
                <a:lnTo>
                  <a:pt x="5623" y="7326"/>
                </a:lnTo>
                <a:cubicBezTo>
                  <a:pt x="5593" y="7356"/>
                  <a:pt x="5562" y="7356"/>
                  <a:pt x="5532" y="7356"/>
                </a:cubicBezTo>
                <a:cubicBezTo>
                  <a:pt x="5502" y="7326"/>
                  <a:pt x="5471" y="7326"/>
                  <a:pt x="5441" y="7295"/>
                </a:cubicBezTo>
                <a:lnTo>
                  <a:pt x="5410" y="7295"/>
                </a:lnTo>
                <a:lnTo>
                  <a:pt x="5410" y="7265"/>
                </a:lnTo>
                <a:cubicBezTo>
                  <a:pt x="5410" y="7234"/>
                  <a:pt x="5410" y="7234"/>
                  <a:pt x="5410" y="7204"/>
                </a:cubicBezTo>
                <a:cubicBezTo>
                  <a:pt x="5410" y="7174"/>
                  <a:pt x="5410" y="7174"/>
                  <a:pt x="5410" y="7143"/>
                </a:cubicBezTo>
                <a:cubicBezTo>
                  <a:pt x="5441" y="7143"/>
                  <a:pt x="5441" y="7113"/>
                  <a:pt x="5471" y="7113"/>
                </a:cubicBezTo>
                <a:cubicBezTo>
                  <a:pt x="5502" y="7113"/>
                  <a:pt x="5502" y="7113"/>
                  <a:pt x="5532" y="7143"/>
                </a:cubicBezTo>
                <a:lnTo>
                  <a:pt x="5532" y="7113"/>
                </a:lnTo>
                <a:lnTo>
                  <a:pt x="5562" y="7082"/>
                </a:lnTo>
                <a:close/>
                <a:moveTo>
                  <a:pt x="7265" y="7417"/>
                </a:moveTo>
                <a:cubicBezTo>
                  <a:pt x="7258" y="7423"/>
                  <a:pt x="7253" y="7431"/>
                  <a:pt x="7249" y="7440"/>
                </a:cubicBezTo>
                <a:lnTo>
                  <a:pt x="7249" y="7440"/>
                </a:lnTo>
                <a:lnTo>
                  <a:pt x="7295" y="7417"/>
                </a:lnTo>
                <a:close/>
                <a:moveTo>
                  <a:pt x="9727" y="7174"/>
                </a:moveTo>
                <a:cubicBezTo>
                  <a:pt x="9757" y="7174"/>
                  <a:pt x="9787" y="7204"/>
                  <a:pt x="9787" y="7234"/>
                </a:cubicBezTo>
                <a:lnTo>
                  <a:pt x="9787" y="7265"/>
                </a:lnTo>
                <a:cubicBezTo>
                  <a:pt x="9818" y="7295"/>
                  <a:pt x="9818" y="7326"/>
                  <a:pt x="9818" y="7356"/>
                </a:cubicBezTo>
                <a:lnTo>
                  <a:pt x="9818" y="7417"/>
                </a:lnTo>
                <a:lnTo>
                  <a:pt x="9787" y="7447"/>
                </a:lnTo>
                <a:lnTo>
                  <a:pt x="9727" y="7447"/>
                </a:lnTo>
                <a:lnTo>
                  <a:pt x="9727" y="7417"/>
                </a:lnTo>
                <a:cubicBezTo>
                  <a:pt x="9696" y="7386"/>
                  <a:pt x="9666" y="7356"/>
                  <a:pt x="9666" y="7326"/>
                </a:cubicBezTo>
                <a:lnTo>
                  <a:pt x="9666" y="7265"/>
                </a:lnTo>
                <a:cubicBezTo>
                  <a:pt x="9666" y="7234"/>
                  <a:pt x="9666" y="7234"/>
                  <a:pt x="9666" y="7204"/>
                </a:cubicBezTo>
                <a:lnTo>
                  <a:pt x="9727" y="7174"/>
                </a:lnTo>
                <a:close/>
                <a:moveTo>
                  <a:pt x="7356" y="7356"/>
                </a:moveTo>
                <a:lnTo>
                  <a:pt x="7386" y="7417"/>
                </a:lnTo>
                <a:cubicBezTo>
                  <a:pt x="7386" y="7447"/>
                  <a:pt x="7386" y="7447"/>
                  <a:pt x="7386" y="7447"/>
                </a:cubicBezTo>
                <a:lnTo>
                  <a:pt x="7417" y="7478"/>
                </a:lnTo>
                <a:lnTo>
                  <a:pt x="7417" y="7508"/>
                </a:lnTo>
                <a:cubicBezTo>
                  <a:pt x="7386" y="7538"/>
                  <a:pt x="7386" y="7538"/>
                  <a:pt x="7356" y="7538"/>
                </a:cubicBezTo>
                <a:lnTo>
                  <a:pt x="7325" y="7569"/>
                </a:lnTo>
                <a:cubicBezTo>
                  <a:pt x="7295" y="7569"/>
                  <a:pt x="7295" y="7569"/>
                  <a:pt x="7265" y="7538"/>
                </a:cubicBezTo>
                <a:lnTo>
                  <a:pt x="7265" y="7508"/>
                </a:lnTo>
                <a:cubicBezTo>
                  <a:pt x="7241" y="7508"/>
                  <a:pt x="7236" y="7471"/>
                  <a:pt x="7249" y="7440"/>
                </a:cubicBezTo>
                <a:lnTo>
                  <a:pt x="7249" y="7440"/>
                </a:lnTo>
                <a:lnTo>
                  <a:pt x="7234" y="7447"/>
                </a:lnTo>
                <a:lnTo>
                  <a:pt x="7234" y="7356"/>
                </a:lnTo>
                <a:close/>
                <a:moveTo>
                  <a:pt x="9514" y="7546"/>
                </a:moveTo>
                <a:cubicBezTo>
                  <a:pt x="9537" y="7546"/>
                  <a:pt x="9559" y="7554"/>
                  <a:pt x="9575" y="7569"/>
                </a:cubicBezTo>
                <a:lnTo>
                  <a:pt x="9666" y="7569"/>
                </a:lnTo>
                <a:lnTo>
                  <a:pt x="9666" y="7599"/>
                </a:lnTo>
                <a:cubicBezTo>
                  <a:pt x="9666" y="7630"/>
                  <a:pt x="9666" y="7690"/>
                  <a:pt x="9666" y="7721"/>
                </a:cubicBezTo>
                <a:cubicBezTo>
                  <a:pt x="9635" y="7751"/>
                  <a:pt x="9575" y="7782"/>
                  <a:pt x="9544" y="7812"/>
                </a:cubicBezTo>
                <a:lnTo>
                  <a:pt x="9483" y="7812"/>
                </a:lnTo>
                <a:cubicBezTo>
                  <a:pt x="9453" y="7782"/>
                  <a:pt x="9453" y="7782"/>
                  <a:pt x="9423" y="7782"/>
                </a:cubicBezTo>
                <a:lnTo>
                  <a:pt x="9392" y="7721"/>
                </a:lnTo>
                <a:lnTo>
                  <a:pt x="9392" y="7690"/>
                </a:lnTo>
                <a:cubicBezTo>
                  <a:pt x="9392" y="7660"/>
                  <a:pt x="9392" y="7660"/>
                  <a:pt x="9392" y="7660"/>
                </a:cubicBezTo>
                <a:lnTo>
                  <a:pt x="9423" y="7630"/>
                </a:lnTo>
                <a:cubicBezTo>
                  <a:pt x="9423" y="7630"/>
                  <a:pt x="9423" y="7599"/>
                  <a:pt x="9453" y="7569"/>
                </a:cubicBezTo>
                <a:cubicBezTo>
                  <a:pt x="9468" y="7554"/>
                  <a:pt x="9491" y="7546"/>
                  <a:pt x="9514" y="7546"/>
                </a:cubicBezTo>
                <a:close/>
                <a:moveTo>
                  <a:pt x="8055" y="7903"/>
                </a:moveTo>
                <a:cubicBezTo>
                  <a:pt x="8085" y="7934"/>
                  <a:pt x="8116" y="7964"/>
                  <a:pt x="8085" y="8025"/>
                </a:cubicBezTo>
                <a:lnTo>
                  <a:pt x="8055" y="8086"/>
                </a:lnTo>
                <a:lnTo>
                  <a:pt x="7994" y="8116"/>
                </a:lnTo>
                <a:lnTo>
                  <a:pt x="7933" y="8055"/>
                </a:lnTo>
                <a:lnTo>
                  <a:pt x="7933" y="8025"/>
                </a:lnTo>
                <a:cubicBezTo>
                  <a:pt x="7933" y="8025"/>
                  <a:pt x="7933" y="7994"/>
                  <a:pt x="7933" y="7994"/>
                </a:cubicBezTo>
                <a:cubicBezTo>
                  <a:pt x="7933" y="7964"/>
                  <a:pt x="7933" y="7934"/>
                  <a:pt x="7994" y="7903"/>
                </a:cubicBezTo>
                <a:close/>
                <a:moveTo>
                  <a:pt x="5644" y="8164"/>
                </a:moveTo>
                <a:cubicBezTo>
                  <a:pt x="5656" y="8164"/>
                  <a:pt x="5663" y="8186"/>
                  <a:pt x="5684" y="8207"/>
                </a:cubicBezTo>
                <a:cubicBezTo>
                  <a:pt x="5684" y="8207"/>
                  <a:pt x="5684" y="8238"/>
                  <a:pt x="5684" y="8268"/>
                </a:cubicBezTo>
                <a:lnTo>
                  <a:pt x="5684" y="8298"/>
                </a:lnTo>
                <a:lnTo>
                  <a:pt x="5654" y="8298"/>
                </a:lnTo>
                <a:lnTo>
                  <a:pt x="5654" y="8329"/>
                </a:lnTo>
                <a:lnTo>
                  <a:pt x="5623" y="8329"/>
                </a:lnTo>
                <a:cubicBezTo>
                  <a:pt x="5613" y="8339"/>
                  <a:pt x="5600" y="8342"/>
                  <a:pt x="5585" y="8342"/>
                </a:cubicBezTo>
                <a:cubicBezTo>
                  <a:pt x="5556" y="8342"/>
                  <a:pt x="5522" y="8329"/>
                  <a:pt x="5502" y="8329"/>
                </a:cubicBezTo>
                <a:lnTo>
                  <a:pt x="5502" y="8298"/>
                </a:lnTo>
                <a:lnTo>
                  <a:pt x="5502" y="8238"/>
                </a:lnTo>
                <a:cubicBezTo>
                  <a:pt x="5502" y="8216"/>
                  <a:pt x="5517" y="8195"/>
                  <a:pt x="5536" y="8195"/>
                </a:cubicBezTo>
                <a:cubicBezTo>
                  <a:pt x="5545" y="8195"/>
                  <a:pt x="5554" y="8198"/>
                  <a:pt x="5562" y="8207"/>
                </a:cubicBezTo>
                <a:lnTo>
                  <a:pt x="5593" y="8177"/>
                </a:lnTo>
                <a:lnTo>
                  <a:pt x="5623" y="8177"/>
                </a:lnTo>
                <a:cubicBezTo>
                  <a:pt x="5632" y="8168"/>
                  <a:pt x="5638" y="8164"/>
                  <a:pt x="5644" y="8164"/>
                </a:cubicBezTo>
                <a:close/>
                <a:moveTo>
                  <a:pt x="6158" y="8286"/>
                </a:moveTo>
                <a:cubicBezTo>
                  <a:pt x="6201" y="8286"/>
                  <a:pt x="6239" y="8315"/>
                  <a:pt x="6262" y="8359"/>
                </a:cubicBezTo>
                <a:cubicBezTo>
                  <a:pt x="6262" y="8389"/>
                  <a:pt x="6262" y="8420"/>
                  <a:pt x="6262" y="8450"/>
                </a:cubicBezTo>
                <a:lnTo>
                  <a:pt x="6110" y="8450"/>
                </a:lnTo>
                <a:cubicBezTo>
                  <a:pt x="6079" y="8450"/>
                  <a:pt x="6049" y="8389"/>
                  <a:pt x="6079" y="8359"/>
                </a:cubicBezTo>
                <a:lnTo>
                  <a:pt x="6079" y="8298"/>
                </a:lnTo>
                <a:lnTo>
                  <a:pt x="6110" y="8298"/>
                </a:lnTo>
                <a:cubicBezTo>
                  <a:pt x="6126" y="8290"/>
                  <a:pt x="6142" y="8286"/>
                  <a:pt x="6158" y="8286"/>
                </a:cubicBezTo>
                <a:close/>
                <a:moveTo>
                  <a:pt x="4012" y="8238"/>
                </a:moveTo>
                <a:cubicBezTo>
                  <a:pt x="4073" y="8268"/>
                  <a:pt x="4043" y="8329"/>
                  <a:pt x="4043" y="8359"/>
                </a:cubicBezTo>
                <a:cubicBezTo>
                  <a:pt x="4043" y="8389"/>
                  <a:pt x="4043" y="8420"/>
                  <a:pt x="4043" y="8450"/>
                </a:cubicBezTo>
                <a:cubicBezTo>
                  <a:pt x="4043" y="8450"/>
                  <a:pt x="4012" y="8481"/>
                  <a:pt x="4012" y="8481"/>
                </a:cubicBezTo>
                <a:lnTo>
                  <a:pt x="3982" y="8481"/>
                </a:lnTo>
                <a:cubicBezTo>
                  <a:pt x="3951" y="8511"/>
                  <a:pt x="3921" y="8511"/>
                  <a:pt x="3891" y="8511"/>
                </a:cubicBezTo>
                <a:cubicBezTo>
                  <a:pt x="3860" y="8511"/>
                  <a:pt x="3830" y="8481"/>
                  <a:pt x="3830" y="8450"/>
                </a:cubicBezTo>
                <a:lnTo>
                  <a:pt x="3830" y="8389"/>
                </a:lnTo>
                <a:cubicBezTo>
                  <a:pt x="3830" y="8389"/>
                  <a:pt x="3860" y="8389"/>
                  <a:pt x="3860" y="8359"/>
                </a:cubicBezTo>
                <a:lnTo>
                  <a:pt x="3891" y="8238"/>
                </a:lnTo>
                <a:close/>
                <a:moveTo>
                  <a:pt x="8024" y="8876"/>
                </a:moveTo>
                <a:cubicBezTo>
                  <a:pt x="8024" y="8906"/>
                  <a:pt x="8024" y="8937"/>
                  <a:pt x="8024" y="8967"/>
                </a:cubicBezTo>
                <a:cubicBezTo>
                  <a:pt x="7994" y="8997"/>
                  <a:pt x="7964" y="8997"/>
                  <a:pt x="7933" y="8997"/>
                </a:cubicBezTo>
                <a:lnTo>
                  <a:pt x="7903" y="8997"/>
                </a:lnTo>
                <a:lnTo>
                  <a:pt x="7842" y="8967"/>
                </a:lnTo>
                <a:cubicBezTo>
                  <a:pt x="7842" y="8967"/>
                  <a:pt x="7842" y="8937"/>
                  <a:pt x="7842" y="8906"/>
                </a:cubicBezTo>
                <a:lnTo>
                  <a:pt x="7903" y="8876"/>
                </a:lnTo>
                <a:close/>
                <a:moveTo>
                  <a:pt x="7462" y="8975"/>
                </a:moveTo>
                <a:cubicBezTo>
                  <a:pt x="7477" y="8975"/>
                  <a:pt x="7493" y="8982"/>
                  <a:pt x="7508" y="8997"/>
                </a:cubicBezTo>
                <a:cubicBezTo>
                  <a:pt x="7538" y="9028"/>
                  <a:pt x="7538" y="9058"/>
                  <a:pt x="7508" y="9089"/>
                </a:cubicBezTo>
                <a:lnTo>
                  <a:pt x="7417" y="9089"/>
                </a:lnTo>
                <a:cubicBezTo>
                  <a:pt x="7417" y="9089"/>
                  <a:pt x="7417" y="9058"/>
                  <a:pt x="7417" y="9058"/>
                </a:cubicBezTo>
                <a:lnTo>
                  <a:pt x="7417" y="8997"/>
                </a:lnTo>
                <a:cubicBezTo>
                  <a:pt x="7432" y="8982"/>
                  <a:pt x="7447" y="8975"/>
                  <a:pt x="7462" y="8975"/>
                </a:cubicBezTo>
                <a:close/>
                <a:moveTo>
                  <a:pt x="6140" y="9605"/>
                </a:moveTo>
                <a:cubicBezTo>
                  <a:pt x="6170" y="9605"/>
                  <a:pt x="6231" y="9636"/>
                  <a:pt x="6231" y="9666"/>
                </a:cubicBezTo>
                <a:cubicBezTo>
                  <a:pt x="6262" y="9696"/>
                  <a:pt x="6262" y="9727"/>
                  <a:pt x="6231" y="9727"/>
                </a:cubicBezTo>
                <a:lnTo>
                  <a:pt x="6262" y="9757"/>
                </a:lnTo>
                <a:lnTo>
                  <a:pt x="6262" y="9788"/>
                </a:lnTo>
                <a:cubicBezTo>
                  <a:pt x="6262" y="9818"/>
                  <a:pt x="6262" y="9818"/>
                  <a:pt x="6262" y="9818"/>
                </a:cubicBezTo>
                <a:cubicBezTo>
                  <a:pt x="6231" y="9848"/>
                  <a:pt x="6201" y="9909"/>
                  <a:pt x="6170" y="9909"/>
                </a:cubicBezTo>
                <a:lnTo>
                  <a:pt x="6140" y="9940"/>
                </a:lnTo>
                <a:lnTo>
                  <a:pt x="6018" y="9940"/>
                </a:lnTo>
                <a:lnTo>
                  <a:pt x="6049" y="9879"/>
                </a:lnTo>
                <a:cubicBezTo>
                  <a:pt x="6018" y="9879"/>
                  <a:pt x="6018" y="9848"/>
                  <a:pt x="5988" y="9818"/>
                </a:cubicBezTo>
                <a:cubicBezTo>
                  <a:pt x="5988" y="9818"/>
                  <a:pt x="5988" y="9788"/>
                  <a:pt x="5988" y="9757"/>
                </a:cubicBezTo>
                <a:lnTo>
                  <a:pt x="5988" y="9727"/>
                </a:lnTo>
                <a:cubicBezTo>
                  <a:pt x="5988" y="9696"/>
                  <a:pt x="5988" y="9696"/>
                  <a:pt x="5988" y="9696"/>
                </a:cubicBezTo>
                <a:lnTo>
                  <a:pt x="5988" y="9636"/>
                </a:lnTo>
                <a:cubicBezTo>
                  <a:pt x="6049" y="9605"/>
                  <a:pt x="6079" y="9605"/>
                  <a:pt x="6140" y="9605"/>
                </a:cubicBezTo>
                <a:close/>
                <a:moveTo>
                  <a:pt x="9742" y="9745"/>
                </a:moveTo>
                <a:cubicBezTo>
                  <a:pt x="9772" y="9745"/>
                  <a:pt x="9787" y="9766"/>
                  <a:pt x="9787" y="9788"/>
                </a:cubicBezTo>
                <a:lnTo>
                  <a:pt x="9818" y="9818"/>
                </a:lnTo>
                <a:lnTo>
                  <a:pt x="9818" y="9848"/>
                </a:lnTo>
                <a:lnTo>
                  <a:pt x="9848" y="9818"/>
                </a:lnTo>
                <a:lnTo>
                  <a:pt x="9879" y="9848"/>
                </a:lnTo>
                <a:lnTo>
                  <a:pt x="9879" y="9879"/>
                </a:lnTo>
                <a:cubicBezTo>
                  <a:pt x="9848" y="9909"/>
                  <a:pt x="9818" y="9940"/>
                  <a:pt x="9787" y="9940"/>
                </a:cubicBezTo>
                <a:lnTo>
                  <a:pt x="9696" y="9940"/>
                </a:lnTo>
                <a:cubicBezTo>
                  <a:pt x="9666" y="9909"/>
                  <a:pt x="9635" y="9879"/>
                  <a:pt x="9635" y="9848"/>
                </a:cubicBezTo>
                <a:cubicBezTo>
                  <a:pt x="9635" y="9818"/>
                  <a:pt x="9635" y="9818"/>
                  <a:pt x="9635" y="9818"/>
                </a:cubicBezTo>
                <a:cubicBezTo>
                  <a:pt x="9635" y="9788"/>
                  <a:pt x="9635" y="9757"/>
                  <a:pt x="9666" y="9757"/>
                </a:cubicBezTo>
                <a:lnTo>
                  <a:pt x="9696" y="9757"/>
                </a:lnTo>
                <a:cubicBezTo>
                  <a:pt x="9714" y="9748"/>
                  <a:pt x="9729" y="9745"/>
                  <a:pt x="9742" y="9745"/>
                </a:cubicBezTo>
                <a:close/>
                <a:moveTo>
                  <a:pt x="8845" y="9848"/>
                </a:moveTo>
                <a:cubicBezTo>
                  <a:pt x="8876" y="9879"/>
                  <a:pt x="8876" y="9879"/>
                  <a:pt x="8876" y="9909"/>
                </a:cubicBezTo>
                <a:cubicBezTo>
                  <a:pt x="8906" y="9909"/>
                  <a:pt x="8906" y="9940"/>
                  <a:pt x="8906" y="9940"/>
                </a:cubicBezTo>
                <a:cubicBezTo>
                  <a:pt x="8906" y="9970"/>
                  <a:pt x="8906" y="9970"/>
                  <a:pt x="8906" y="9970"/>
                </a:cubicBezTo>
                <a:lnTo>
                  <a:pt x="8906" y="10000"/>
                </a:lnTo>
                <a:cubicBezTo>
                  <a:pt x="8906" y="10031"/>
                  <a:pt x="8906" y="10031"/>
                  <a:pt x="8906" y="10031"/>
                </a:cubicBezTo>
                <a:cubicBezTo>
                  <a:pt x="8906" y="10031"/>
                  <a:pt x="8906" y="10061"/>
                  <a:pt x="8906" y="10061"/>
                </a:cubicBezTo>
                <a:lnTo>
                  <a:pt x="8906" y="10092"/>
                </a:lnTo>
                <a:lnTo>
                  <a:pt x="8876" y="10122"/>
                </a:lnTo>
                <a:cubicBezTo>
                  <a:pt x="8876" y="10122"/>
                  <a:pt x="8845" y="10152"/>
                  <a:pt x="8845" y="10152"/>
                </a:cubicBezTo>
                <a:lnTo>
                  <a:pt x="8815" y="10152"/>
                </a:lnTo>
                <a:cubicBezTo>
                  <a:pt x="8800" y="10168"/>
                  <a:pt x="8777" y="10175"/>
                  <a:pt x="8754" y="10175"/>
                </a:cubicBezTo>
                <a:cubicBezTo>
                  <a:pt x="8731" y="10175"/>
                  <a:pt x="8708" y="10168"/>
                  <a:pt x="8693" y="10152"/>
                </a:cubicBezTo>
                <a:cubicBezTo>
                  <a:pt x="8663" y="10152"/>
                  <a:pt x="8632" y="10122"/>
                  <a:pt x="8632" y="10092"/>
                </a:cubicBezTo>
                <a:cubicBezTo>
                  <a:pt x="8632" y="10092"/>
                  <a:pt x="8632" y="10061"/>
                  <a:pt x="8632" y="10061"/>
                </a:cubicBezTo>
                <a:lnTo>
                  <a:pt x="8632" y="10031"/>
                </a:lnTo>
                <a:cubicBezTo>
                  <a:pt x="8632" y="10000"/>
                  <a:pt x="8632" y="10000"/>
                  <a:pt x="8632" y="9970"/>
                </a:cubicBezTo>
                <a:lnTo>
                  <a:pt x="8632" y="9909"/>
                </a:lnTo>
                <a:lnTo>
                  <a:pt x="8663" y="9909"/>
                </a:lnTo>
                <a:cubicBezTo>
                  <a:pt x="8681" y="9874"/>
                  <a:pt x="8709" y="9859"/>
                  <a:pt x="8735" y="9859"/>
                </a:cubicBezTo>
                <a:cubicBezTo>
                  <a:pt x="8754" y="9859"/>
                  <a:pt x="8772" y="9866"/>
                  <a:pt x="8784" y="9879"/>
                </a:cubicBezTo>
                <a:lnTo>
                  <a:pt x="8815" y="9848"/>
                </a:lnTo>
                <a:close/>
                <a:moveTo>
                  <a:pt x="3313" y="9940"/>
                </a:moveTo>
                <a:lnTo>
                  <a:pt x="3374" y="9970"/>
                </a:lnTo>
                <a:lnTo>
                  <a:pt x="3374" y="10000"/>
                </a:lnTo>
                <a:cubicBezTo>
                  <a:pt x="3374" y="10000"/>
                  <a:pt x="3404" y="10031"/>
                  <a:pt x="3404" y="10031"/>
                </a:cubicBezTo>
                <a:cubicBezTo>
                  <a:pt x="3435" y="10061"/>
                  <a:pt x="3435" y="10122"/>
                  <a:pt x="3435" y="10183"/>
                </a:cubicBezTo>
                <a:lnTo>
                  <a:pt x="3374" y="10152"/>
                </a:lnTo>
                <a:lnTo>
                  <a:pt x="3313" y="10152"/>
                </a:lnTo>
                <a:lnTo>
                  <a:pt x="3252" y="10183"/>
                </a:lnTo>
                <a:lnTo>
                  <a:pt x="3222" y="10183"/>
                </a:lnTo>
                <a:cubicBezTo>
                  <a:pt x="3192" y="10152"/>
                  <a:pt x="3192" y="10152"/>
                  <a:pt x="3192" y="10122"/>
                </a:cubicBezTo>
                <a:lnTo>
                  <a:pt x="3192" y="10031"/>
                </a:lnTo>
                <a:lnTo>
                  <a:pt x="3222" y="10031"/>
                </a:lnTo>
                <a:lnTo>
                  <a:pt x="3252" y="9970"/>
                </a:lnTo>
                <a:lnTo>
                  <a:pt x="3313" y="9940"/>
                </a:lnTo>
                <a:close/>
                <a:moveTo>
                  <a:pt x="1763" y="9970"/>
                </a:moveTo>
                <a:cubicBezTo>
                  <a:pt x="1793" y="9970"/>
                  <a:pt x="1793" y="10000"/>
                  <a:pt x="1793" y="10031"/>
                </a:cubicBezTo>
                <a:lnTo>
                  <a:pt x="1793" y="10061"/>
                </a:lnTo>
                <a:lnTo>
                  <a:pt x="1793" y="10092"/>
                </a:lnTo>
                <a:cubicBezTo>
                  <a:pt x="1824" y="10092"/>
                  <a:pt x="1854" y="10122"/>
                  <a:pt x="1824" y="10183"/>
                </a:cubicBezTo>
                <a:lnTo>
                  <a:pt x="1824" y="10152"/>
                </a:lnTo>
                <a:cubicBezTo>
                  <a:pt x="1824" y="10183"/>
                  <a:pt x="1824" y="10213"/>
                  <a:pt x="1793" y="10213"/>
                </a:cubicBezTo>
                <a:cubicBezTo>
                  <a:pt x="1793" y="10213"/>
                  <a:pt x="1793" y="10244"/>
                  <a:pt x="1793" y="10244"/>
                </a:cubicBezTo>
                <a:lnTo>
                  <a:pt x="1763" y="10274"/>
                </a:lnTo>
                <a:cubicBezTo>
                  <a:pt x="1733" y="10304"/>
                  <a:pt x="1733" y="10304"/>
                  <a:pt x="1702" y="10304"/>
                </a:cubicBezTo>
                <a:lnTo>
                  <a:pt x="1641" y="10304"/>
                </a:lnTo>
                <a:lnTo>
                  <a:pt x="1581" y="10244"/>
                </a:lnTo>
                <a:lnTo>
                  <a:pt x="1581" y="10183"/>
                </a:lnTo>
                <a:lnTo>
                  <a:pt x="1581" y="10152"/>
                </a:lnTo>
                <a:cubicBezTo>
                  <a:pt x="1581" y="10122"/>
                  <a:pt x="1581" y="10122"/>
                  <a:pt x="1581" y="10092"/>
                </a:cubicBezTo>
                <a:cubicBezTo>
                  <a:pt x="1581" y="10061"/>
                  <a:pt x="1611" y="10031"/>
                  <a:pt x="1641" y="10031"/>
                </a:cubicBezTo>
                <a:cubicBezTo>
                  <a:pt x="1641" y="10000"/>
                  <a:pt x="1641" y="10000"/>
                  <a:pt x="1672" y="9970"/>
                </a:cubicBezTo>
                <a:close/>
                <a:moveTo>
                  <a:pt x="3678" y="10061"/>
                </a:moveTo>
                <a:cubicBezTo>
                  <a:pt x="3708" y="10061"/>
                  <a:pt x="3739" y="10061"/>
                  <a:pt x="3739" y="10092"/>
                </a:cubicBezTo>
                <a:lnTo>
                  <a:pt x="3830" y="10092"/>
                </a:lnTo>
                <a:cubicBezTo>
                  <a:pt x="3830" y="10092"/>
                  <a:pt x="3860" y="10122"/>
                  <a:pt x="3891" y="10122"/>
                </a:cubicBezTo>
                <a:cubicBezTo>
                  <a:pt x="3891" y="10152"/>
                  <a:pt x="3891" y="10183"/>
                  <a:pt x="3891" y="10213"/>
                </a:cubicBezTo>
                <a:lnTo>
                  <a:pt x="3830" y="10274"/>
                </a:lnTo>
                <a:lnTo>
                  <a:pt x="3769" y="10274"/>
                </a:lnTo>
                <a:lnTo>
                  <a:pt x="3739" y="10335"/>
                </a:lnTo>
                <a:cubicBezTo>
                  <a:pt x="3723" y="10350"/>
                  <a:pt x="3716" y="10358"/>
                  <a:pt x="3708" y="10358"/>
                </a:cubicBezTo>
                <a:cubicBezTo>
                  <a:pt x="3701" y="10358"/>
                  <a:pt x="3693" y="10350"/>
                  <a:pt x="3678" y="10335"/>
                </a:cubicBezTo>
                <a:lnTo>
                  <a:pt x="3648" y="10335"/>
                </a:lnTo>
                <a:lnTo>
                  <a:pt x="3617" y="10304"/>
                </a:lnTo>
                <a:lnTo>
                  <a:pt x="3587" y="10244"/>
                </a:lnTo>
                <a:lnTo>
                  <a:pt x="3617" y="10213"/>
                </a:lnTo>
                <a:cubicBezTo>
                  <a:pt x="3587" y="10213"/>
                  <a:pt x="3587" y="10183"/>
                  <a:pt x="3617" y="10152"/>
                </a:cubicBezTo>
                <a:lnTo>
                  <a:pt x="3617" y="10092"/>
                </a:lnTo>
                <a:lnTo>
                  <a:pt x="3648" y="10092"/>
                </a:lnTo>
                <a:cubicBezTo>
                  <a:pt x="3648" y="10092"/>
                  <a:pt x="3678" y="10061"/>
                  <a:pt x="3678" y="10061"/>
                </a:cubicBezTo>
                <a:close/>
                <a:moveTo>
                  <a:pt x="7812" y="10213"/>
                </a:moveTo>
                <a:lnTo>
                  <a:pt x="7933" y="10274"/>
                </a:lnTo>
                <a:lnTo>
                  <a:pt x="7933" y="10335"/>
                </a:lnTo>
                <a:lnTo>
                  <a:pt x="7933" y="10365"/>
                </a:lnTo>
                <a:lnTo>
                  <a:pt x="7933" y="10396"/>
                </a:lnTo>
                <a:cubicBezTo>
                  <a:pt x="7933" y="10426"/>
                  <a:pt x="7903" y="10426"/>
                  <a:pt x="7903" y="10456"/>
                </a:cubicBezTo>
                <a:cubicBezTo>
                  <a:pt x="7873" y="10456"/>
                  <a:pt x="7873" y="10456"/>
                  <a:pt x="7873" y="10487"/>
                </a:cubicBezTo>
                <a:cubicBezTo>
                  <a:pt x="7873" y="10487"/>
                  <a:pt x="7842" y="10487"/>
                  <a:pt x="7842" y="10517"/>
                </a:cubicBezTo>
                <a:lnTo>
                  <a:pt x="7781" y="10517"/>
                </a:lnTo>
                <a:cubicBezTo>
                  <a:pt x="7781" y="10487"/>
                  <a:pt x="7751" y="10487"/>
                  <a:pt x="7751" y="10456"/>
                </a:cubicBezTo>
                <a:cubicBezTo>
                  <a:pt x="7751" y="10426"/>
                  <a:pt x="7751" y="10396"/>
                  <a:pt x="7751" y="10365"/>
                </a:cubicBezTo>
                <a:lnTo>
                  <a:pt x="7751" y="10335"/>
                </a:lnTo>
                <a:lnTo>
                  <a:pt x="7690" y="10304"/>
                </a:lnTo>
                <a:cubicBezTo>
                  <a:pt x="7690" y="10304"/>
                  <a:pt x="7690" y="10304"/>
                  <a:pt x="7690" y="10274"/>
                </a:cubicBezTo>
                <a:cubicBezTo>
                  <a:pt x="7721" y="10274"/>
                  <a:pt x="7721" y="10244"/>
                  <a:pt x="7751" y="10244"/>
                </a:cubicBezTo>
                <a:lnTo>
                  <a:pt x="7812" y="10213"/>
                </a:lnTo>
                <a:close/>
                <a:moveTo>
                  <a:pt x="9787" y="10456"/>
                </a:moveTo>
                <a:cubicBezTo>
                  <a:pt x="9818" y="10456"/>
                  <a:pt x="9879" y="10517"/>
                  <a:pt x="9879" y="10578"/>
                </a:cubicBezTo>
                <a:lnTo>
                  <a:pt x="9848" y="10639"/>
                </a:lnTo>
                <a:lnTo>
                  <a:pt x="9787" y="10639"/>
                </a:lnTo>
                <a:cubicBezTo>
                  <a:pt x="9727" y="10639"/>
                  <a:pt x="9696" y="10639"/>
                  <a:pt x="9696" y="10608"/>
                </a:cubicBezTo>
                <a:cubicBezTo>
                  <a:pt x="9666" y="10608"/>
                  <a:pt x="9666" y="10578"/>
                  <a:pt x="9666" y="10548"/>
                </a:cubicBezTo>
                <a:lnTo>
                  <a:pt x="9666" y="10517"/>
                </a:lnTo>
                <a:lnTo>
                  <a:pt x="9727" y="10456"/>
                </a:lnTo>
                <a:close/>
                <a:moveTo>
                  <a:pt x="6961" y="10882"/>
                </a:moveTo>
                <a:lnTo>
                  <a:pt x="6961" y="10912"/>
                </a:lnTo>
                <a:lnTo>
                  <a:pt x="7052" y="10912"/>
                </a:lnTo>
                <a:cubicBezTo>
                  <a:pt x="7082" y="10943"/>
                  <a:pt x="7113" y="10973"/>
                  <a:pt x="7113" y="11034"/>
                </a:cubicBezTo>
                <a:cubicBezTo>
                  <a:pt x="7143" y="11034"/>
                  <a:pt x="7143" y="11095"/>
                  <a:pt x="7113" y="11095"/>
                </a:cubicBezTo>
                <a:lnTo>
                  <a:pt x="7113" y="11125"/>
                </a:lnTo>
                <a:lnTo>
                  <a:pt x="7082" y="11155"/>
                </a:lnTo>
                <a:lnTo>
                  <a:pt x="7052" y="11186"/>
                </a:lnTo>
                <a:lnTo>
                  <a:pt x="6930" y="11186"/>
                </a:lnTo>
                <a:cubicBezTo>
                  <a:pt x="6900" y="11186"/>
                  <a:pt x="6839" y="11186"/>
                  <a:pt x="6839" y="11095"/>
                </a:cubicBezTo>
                <a:lnTo>
                  <a:pt x="6809" y="11034"/>
                </a:lnTo>
                <a:cubicBezTo>
                  <a:pt x="6809" y="11004"/>
                  <a:pt x="6839" y="10973"/>
                  <a:pt x="6839" y="10973"/>
                </a:cubicBezTo>
                <a:cubicBezTo>
                  <a:pt x="6839" y="10943"/>
                  <a:pt x="6839" y="10943"/>
                  <a:pt x="6839" y="10912"/>
                </a:cubicBezTo>
                <a:lnTo>
                  <a:pt x="6869" y="10912"/>
                </a:lnTo>
                <a:lnTo>
                  <a:pt x="6869" y="10882"/>
                </a:lnTo>
                <a:close/>
                <a:moveTo>
                  <a:pt x="5532" y="11034"/>
                </a:moveTo>
                <a:lnTo>
                  <a:pt x="5562" y="11064"/>
                </a:lnTo>
                <a:lnTo>
                  <a:pt x="5593" y="11125"/>
                </a:lnTo>
                <a:lnTo>
                  <a:pt x="5593" y="11155"/>
                </a:lnTo>
                <a:lnTo>
                  <a:pt x="5562" y="11186"/>
                </a:lnTo>
                <a:cubicBezTo>
                  <a:pt x="5545" y="11204"/>
                  <a:pt x="5527" y="11211"/>
                  <a:pt x="5511" y="11211"/>
                </a:cubicBezTo>
                <a:cubicBezTo>
                  <a:pt x="5471" y="11211"/>
                  <a:pt x="5441" y="11168"/>
                  <a:pt x="5441" y="11125"/>
                </a:cubicBezTo>
                <a:lnTo>
                  <a:pt x="5441" y="11095"/>
                </a:lnTo>
                <a:lnTo>
                  <a:pt x="5441" y="11064"/>
                </a:lnTo>
                <a:cubicBezTo>
                  <a:pt x="5441" y="11034"/>
                  <a:pt x="5502" y="11034"/>
                  <a:pt x="5532" y="11034"/>
                </a:cubicBezTo>
                <a:close/>
                <a:moveTo>
                  <a:pt x="7933" y="11551"/>
                </a:moveTo>
                <a:lnTo>
                  <a:pt x="7964" y="11611"/>
                </a:lnTo>
                <a:cubicBezTo>
                  <a:pt x="7933" y="11642"/>
                  <a:pt x="7933" y="11642"/>
                  <a:pt x="7933" y="11672"/>
                </a:cubicBezTo>
                <a:cubicBezTo>
                  <a:pt x="7903" y="11703"/>
                  <a:pt x="7873" y="11733"/>
                  <a:pt x="7842" y="11733"/>
                </a:cubicBezTo>
                <a:lnTo>
                  <a:pt x="7842" y="11763"/>
                </a:lnTo>
                <a:lnTo>
                  <a:pt x="7781" y="11763"/>
                </a:lnTo>
                <a:cubicBezTo>
                  <a:pt x="7781" y="11794"/>
                  <a:pt x="7751" y="11824"/>
                  <a:pt x="7721" y="11824"/>
                </a:cubicBezTo>
                <a:lnTo>
                  <a:pt x="7721" y="11794"/>
                </a:lnTo>
                <a:lnTo>
                  <a:pt x="7629" y="11794"/>
                </a:lnTo>
                <a:lnTo>
                  <a:pt x="7629" y="11642"/>
                </a:lnTo>
                <a:lnTo>
                  <a:pt x="7690" y="11581"/>
                </a:lnTo>
                <a:lnTo>
                  <a:pt x="7721" y="11581"/>
                </a:lnTo>
                <a:lnTo>
                  <a:pt x="7721" y="11551"/>
                </a:lnTo>
                <a:close/>
                <a:moveTo>
                  <a:pt x="4590" y="11672"/>
                </a:moveTo>
                <a:cubicBezTo>
                  <a:pt x="4620" y="11672"/>
                  <a:pt x="4681" y="11672"/>
                  <a:pt x="4742" y="11703"/>
                </a:cubicBezTo>
                <a:lnTo>
                  <a:pt x="4742" y="11763"/>
                </a:lnTo>
                <a:cubicBezTo>
                  <a:pt x="4742" y="11763"/>
                  <a:pt x="4742" y="11794"/>
                  <a:pt x="4742" y="11824"/>
                </a:cubicBezTo>
                <a:lnTo>
                  <a:pt x="4711" y="11885"/>
                </a:lnTo>
                <a:lnTo>
                  <a:pt x="4559" y="11885"/>
                </a:lnTo>
                <a:cubicBezTo>
                  <a:pt x="4499" y="11855"/>
                  <a:pt x="4499" y="11824"/>
                  <a:pt x="4499" y="11763"/>
                </a:cubicBezTo>
                <a:lnTo>
                  <a:pt x="4468" y="11733"/>
                </a:lnTo>
                <a:lnTo>
                  <a:pt x="4468" y="11733"/>
                </a:lnTo>
                <a:cubicBezTo>
                  <a:pt x="4499" y="11672"/>
                  <a:pt x="4529" y="11672"/>
                  <a:pt x="4590" y="11672"/>
                </a:cubicBezTo>
                <a:close/>
                <a:moveTo>
                  <a:pt x="6288" y="11599"/>
                </a:moveTo>
                <a:cubicBezTo>
                  <a:pt x="6310" y="11599"/>
                  <a:pt x="6331" y="11620"/>
                  <a:pt x="6353" y="11642"/>
                </a:cubicBezTo>
                <a:lnTo>
                  <a:pt x="6353" y="11672"/>
                </a:lnTo>
                <a:lnTo>
                  <a:pt x="6414" y="11703"/>
                </a:lnTo>
                <a:lnTo>
                  <a:pt x="6444" y="11794"/>
                </a:lnTo>
                <a:lnTo>
                  <a:pt x="6414" y="11824"/>
                </a:lnTo>
                <a:cubicBezTo>
                  <a:pt x="6383" y="11855"/>
                  <a:pt x="6353" y="11885"/>
                  <a:pt x="6322" y="11885"/>
                </a:cubicBezTo>
                <a:lnTo>
                  <a:pt x="6292" y="11885"/>
                </a:lnTo>
                <a:lnTo>
                  <a:pt x="6231" y="11915"/>
                </a:lnTo>
                <a:lnTo>
                  <a:pt x="6170" y="11885"/>
                </a:lnTo>
                <a:lnTo>
                  <a:pt x="6170" y="11824"/>
                </a:lnTo>
                <a:lnTo>
                  <a:pt x="6170" y="11733"/>
                </a:lnTo>
                <a:cubicBezTo>
                  <a:pt x="6140" y="11703"/>
                  <a:pt x="6140" y="11672"/>
                  <a:pt x="6170" y="11642"/>
                </a:cubicBezTo>
                <a:lnTo>
                  <a:pt x="6201" y="11611"/>
                </a:lnTo>
                <a:lnTo>
                  <a:pt x="6262" y="11611"/>
                </a:lnTo>
                <a:cubicBezTo>
                  <a:pt x="6270" y="11603"/>
                  <a:pt x="6279" y="11599"/>
                  <a:pt x="6288" y="11599"/>
                </a:cubicBezTo>
                <a:close/>
                <a:moveTo>
                  <a:pt x="4316" y="11703"/>
                </a:moveTo>
                <a:lnTo>
                  <a:pt x="4347" y="11794"/>
                </a:lnTo>
                <a:lnTo>
                  <a:pt x="4316" y="11824"/>
                </a:lnTo>
                <a:cubicBezTo>
                  <a:pt x="4286" y="11855"/>
                  <a:pt x="4286" y="11885"/>
                  <a:pt x="4255" y="11915"/>
                </a:cubicBezTo>
                <a:lnTo>
                  <a:pt x="4225" y="11915"/>
                </a:lnTo>
                <a:cubicBezTo>
                  <a:pt x="4195" y="11915"/>
                  <a:pt x="4195" y="11915"/>
                  <a:pt x="4164" y="11946"/>
                </a:cubicBezTo>
                <a:lnTo>
                  <a:pt x="4103" y="11915"/>
                </a:lnTo>
                <a:cubicBezTo>
                  <a:pt x="4103" y="11885"/>
                  <a:pt x="4103" y="11855"/>
                  <a:pt x="4103" y="11824"/>
                </a:cubicBezTo>
                <a:cubicBezTo>
                  <a:pt x="4134" y="11794"/>
                  <a:pt x="4134" y="11763"/>
                  <a:pt x="4164" y="11763"/>
                </a:cubicBezTo>
                <a:lnTo>
                  <a:pt x="4225" y="11703"/>
                </a:lnTo>
                <a:close/>
                <a:moveTo>
                  <a:pt x="1488" y="11882"/>
                </a:moveTo>
                <a:cubicBezTo>
                  <a:pt x="1515" y="11882"/>
                  <a:pt x="1546" y="11892"/>
                  <a:pt x="1581" y="11915"/>
                </a:cubicBezTo>
                <a:lnTo>
                  <a:pt x="1611" y="11976"/>
                </a:lnTo>
                <a:lnTo>
                  <a:pt x="1611" y="12007"/>
                </a:lnTo>
                <a:cubicBezTo>
                  <a:pt x="1611" y="12037"/>
                  <a:pt x="1611" y="12067"/>
                  <a:pt x="1581" y="12067"/>
                </a:cubicBezTo>
                <a:lnTo>
                  <a:pt x="1520" y="12098"/>
                </a:lnTo>
                <a:lnTo>
                  <a:pt x="1459" y="12128"/>
                </a:lnTo>
                <a:cubicBezTo>
                  <a:pt x="1429" y="12128"/>
                  <a:pt x="1398" y="12098"/>
                  <a:pt x="1368" y="12067"/>
                </a:cubicBezTo>
                <a:cubicBezTo>
                  <a:pt x="1368" y="12067"/>
                  <a:pt x="1337" y="12037"/>
                  <a:pt x="1337" y="12037"/>
                </a:cubicBezTo>
                <a:lnTo>
                  <a:pt x="1337" y="12007"/>
                </a:lnTo>
                <a:lnTo>
                  <a:pt x="1337" y="11946"/>
                </a:lnTo>
                <a:lnTo>
                  <a:pt x="1368" y="11946"/>
                </a:lnTo>
                <a:cubicBezTo>
                  <a:pt x="1405" y="11908"/>
                  <a:pt x="1443" y="11882"/>
                  <a:pt x="1488" y="11882"/>
                </a:cubicBezTo>
                <a:close/>
                <a:moveTo>
                  <a:pt x="7021" y="11824"/>
                </a:moveTo>
                <a:cubicBezTo>
                  <a:pt x="7052" y="11824"/>
                  <a:pt x="7113" y="11824"/>
                  <a:pt x="7143" y="11855"/>
                </a:cubicBezTo>
                <a:lnTo>
                  <a:pt x="7173" y="11855"/>
                </a:lnTo>
                <a:lnTo>
                  <a:pt x="7173" y="11885"/>
                </a:lnTo>
                <a:cubicBezTo>
                  <a:pt x="7173" y="11885"/>
                  <a:pt x="7173" y="11915"/>
                  <a:pt x="7173" y="11946"/>
                </a:cubicBezTo>
                <a:cubicBezTo>
                  <a:pt x="7173" y="11946"/>
                  <a:pt x="7173" y="11946"/>
                  <a:pt x="7173" y="11976"/>
                </a:cubicBezTo>
                <a:cubicBezTo>
                  <a:pt x="7173" y="11976"/>
                  <a:pt x="7173" y="12007"/>
                  <a:pt x="7173" y="12007"/>
                </a:cubicBezTo>
                <a:lnTo>
                  <a:pt x="7173" y="12037"/>
                </a:lnTo>
                <a:cubicBezTo>
                  <a:pt x="7173" y="12067"/>
                  <a:pt x="7143" y="12067"/>
                  <a:pt x="7143" y="12098"/>
                </a:cubicBezTo>
                <a:cubicBezTo>
                  <a:pt x="7097" y="12128"/>
                  <a:pt x="7052" y="12143"/>
                  <a:pt x="7006" y="12143"/>
                </a:cubicBezTo>
                <a:cubicBezTo>
                  <a:pt x="6961" y="12143"/>
                  <a:pt x="6915" y="12128"/>
                  <a:pt x="6869" y="12098"/>
                </a:cubicBezTo>
                <a:lnTo>
                  <a:pt x="6869" y="12067"/>
                </a:lnTo>
                <a:cubicBezTo>
                  <a:pt x="6869" y="12007"/>
                  <a:pt x="6869" y="11946"/>
                  <a:pt x="6869" y="11915"/>
                </a:cubicBezTo>
                <a:cubicBezTo>
                  <a:pt x="6900" y="11885"/>
                  <a:pt x="6900" y="11885"/>
                  <a:pt x="6930" y="11855"/>
                </a:cubicBezTo>
                <a:cubicBezTo>
                  <a:pt x="6961" y="11824"/>
                  <a:pt x="6991" y="11824"/>
                  <a:pt x="7021" y="11824"/>
                </a:cubicBezTo>
                <a:close/>
                <a:moveTo>
                  <a:pt x="6717" y="11976"/>
                </a:moveTo>
                <a:cubicBezTo>
                  <a:pt x="6748" y="11976"/>
                  <a:pt x="6748" y="12007"/>
                  <a:pt x="6778" y="12007"/>
                </a:cubicBezTo>
                <a:lnTo>
                  <a:pt x="6778" y="12037"/>
                </a:lnTo>
                <a:lnTo>
                  <a:pt x="6778" y="12067"/>
                </a:lnTo>
                <a:cubicBezTo>
                  <a:pt x="6778" y="12098"/>
                  <a:pt x="6809" y="12128"/>
                  <a:pt x="6809" y="12159"/>
                </a:cubicBezTo>
                <a:lnTo>
                  <a:pt x="6809" y="12219"/>
                </a:lnTo>
                <a:lnTo>
                  <a:pt x="6778" y="12219"/>
                </a:lnTo>
                <a:cubicBezTo>
                  <a:pt x="6778" y="12219"/>
                  <a:pt x="6778" y="12250"/>
                  <a:pt x="6778" y="12250"/>
                </a:cubicBezTo>
                <a:lnTo>
                  <a:pt x="6778" y="12280"/>
                </a:lnTo>
                <a:cubicBezTo>
                  <a:pt x="6748" y="12280"/>
                  <a:pt x="6748" y="12311"/>
                  <a:pt x="6717" y="12311"/>
                </a:cubicBezTo>
                <a:lnTo>
                  <a:pt x="6657" y="12341"/>
                </a:lnTo>
                <a:lnTo>
                  <a:pt x="6626" y="12341"/>
                </a:lnTo>
                <a:cubicBezTo>
                  <a:pt x="6596" y="12341"/>
                  <a:pt x="6565" y="12311"/>
                  <a:pt x="6565" y="12311"/>
                </a:cubicBezTo>
                <a:cubicBezTo>
                  <a:pt x="6535" y="12280"/>
                  <a:pt x="6535" y="12280"/>
                  <a:pt x="6565" y="12280"/>
                </a:cubicBezTo>
                <a:cubicBezTo>
                  <a:pt x="6535" y="12250"/>
                  <a:pt x="6535" y="12250"/>
                  <a:pt x="6565" y="12250"/>
                </a:cubicBezTo>
                <a:cubicBezTo>
                  <a:pt x="6535" y="12219"/>
                  <a:pt x="6535" y="12189"/>
                  <a:pt x="6565" y="12189"/>
                </a:cubicBezTo>
                <a:lnTo>
                  <a:pt x="6565" y="12128"/>
                </a:lnTo>
                <a:lnTo>
                  <a:pt x="6535" y="12067"/>
                </a:lnTo>
                <a:cubicBezTo>
                  <a:pt x="6565" y="12007"/>
                  <a:pt x="6596" y="11976"/>
                  <a:pt x="6626" y="11976"/>
                </a:cubicBezTo>
                <a:close/>
                <a:moveTo>
                  <a:pt x="3222" y="12432"/>
                </a:moveTo>
                <a:cubicBezTo>
                  <a:pt x="3252" y="12432"/>
                  <a:pt x="3283" y="12432"/>
                  <a:pt x="3313" y="12493"/>
                </a:cubicBezTo>
                <a:lnTo>
                  <a:pt x="3344" y="12523"/>
                </a:lnTo>
                <a:lnTo>
                  <a:pt x="3313" y="12523"/>
                </a:lnTo>
                <a:cubicBezTo>
                  <a:pt x="3313" y="12554"/>
                  <a:pt x="3313" y="12554"/>
                  <a:pt x="3283" y="12584"/>
                </a:cubicBezTo>
                <a:cubicBezTo>
                  <a:pt x="3283" y="12584"/>
                  <a:pt x="3283" y="12614"/>
                  <a:pt x="3252" y="12614"/>
                </a:cubicBezTo>
                <a:lnTo>
                  <a:pt x="3252" y="12645"/>
                </a:lnTo>
                <a:lnTo>
                  <a:pt x="3161" y="12645"/>
                </a:lnTo>
                <a:cubicBezTo>
                  <a:pt x="3131" y="12614"/>
                  <a:pt x="3131" y="12614"/>
                  <a:pt x="3131" y="12584"/>
                </a:cubicBezTo>
                <a:lnTo>
                  <a:pt x="3131" y="12523"/>
                </a:lnTo>
                <a:lnTo>
                  <a:pt x="3161" y="12493"/>
                </a:lnTo>
                <a:lnTo>
                  <a:pt x="3161" y="12462"/>
                </a:lnTo>
                <a:cubicBezTo>
                  <a:pt x="3161" y="12432"/>
                  <a:pt x="3192" y="12432"/>
                  <a:pt x="3222" y="12432"/>
                </a:cubicBezTo>
                <a:close/>
                <a:moveTo>
                  <a:pt x="7599" y="12554"/>
                </a:moveTo>
                <a:cubicBezTo>
                  <a:pt x="7629" y="12554"/>
                  <a:pt x="7660" y="12554"/>
                  <a:pt x="7690" y="12584"/>
                </a:cubicBezTo>
                <a:lnTo>
                  <a:pt x="7721" y="12584"/>
                </a:lnTo>
                <a:lnTo>
                  <a:pt x="7721" y="12675"/>
                </a:lnTo>
                <a:cubicBezTo>
                  <a:pt x="7721" y="12728"/>
                  <a:pt x="7679" y="12761"/>
                  <a:pt x="7633" y="12761"/>
                </a:cubicBezTo>
                <a:cubicBezTo>
                  <a:pt x="7600" y="12761"/>
                  <a:pt x="7564" y="12744"/>
                  <a:pt x="7538" y="12706"/>
                </a:cubicBezTo>
                <a:lnTo>
                  <a:pt x="7538" y="12645"/>
                </a:lnTo>
                <a:lnTo>
                  <a:pt x="7538" y="12614"/>
                </a:lnTo>
                <a:cubicBezTo>
                  <a:pt x="7569" y="12584"/>
                  <a:pt x="7569" y="12584"/>
                  <a:pt x="7599" y="12554"/>
                </a:cubicBezTo>
                <a:close/>
                <a:moveTo>
                  <a:pt x="6991" y="12645"/>
                </a:moveTo>
                <a:lnTo>
                  <a:pt x="7021" y="12706"/>
                </a:lnTo>
                <a:lnTo>
                  <a:pt x="6991" y="12736"/>
                </a:lnTo>
                <a:cubicBezTo>
                  <a:pt x="6991" y="12736"/>
                  <a:pt x="6991" y="12766"/>
                  <a:pt x="6991" y="12766"/>
                </a:cubicBezTo>
                <a:lnTo>
                  <a:pt x="6991" y="12797"/>
                </a:lnTo>
                <a:lnTo>
                  <a:pt x="6930" y="12827"/>
                </a:lnTo>
                <a:cubicBezTo>
                  <a:pt x="6869" y="12827"/>
                  <a:pt x="6839" y="12797"/>
                  <a:pt x="6839" y="12736"/>
                </a:cubicBezTo>
                <a:cubicBezTo>
                  <a:pt x="6839" y="12706"/>
                  <a:pt x="6869" y="12645"/>
                  <a:pt x="6930" y="12645"/>
                </a:cubicBezTo>
                <a:close/>
                <a:moveTo>
                  <a:pt x="1337" y="12645"/>
                </a:moveTo>
                <a:lnTo>
                  <a:pt x="1398" y="12706"/>
                </a:lnTo>
                <a:cubicBezTo>
                  <a:pt x="1398" y="12766"/>
                  <a:pt x="1398" y="12827"/>
                  <a:pt x="1368" y="12888"/>
                </a:cubicBezTo>
                <a:lnTo>
                  <a:pt x="1368" y="12858"/>
                </a:lnTo>
                <a:cubicBezTo>
                  <a:pt x="1368" y="12888"/>
                  <a:pt x="1337" y="12888"/>
                  <a:pt x="1307" y="12888"/>
                </a:cubicBezTo>
                <a:cubicBezTo>
                  <a:pt x="1307" y="12918"/>
                  <a:pt x="1277" y="12918"/>
                  <a:pt x="1277" y="12918"/>
                </a:cubicBezTo>
                <a:lnTo>
                  <a:pt x="1307" y="12949"/>
                </a:lnTo>
                <a:cubicBezTo>
                  <a:pt x="1337" y="12979"/>
                  <a:pt x="1337" y="12979"/>
                  <a:pt x="1307" y="13010"/>
                </a:cubicBezTo>
                <a:cubicBezTo>
                  <a:pt x="1307" y="13040"/>
                  <a:pt x="1307" y="13040"/>
                  <a:pt x="1307" y="13070"/>
                </a:cubicBezTo>
                <a:lnTo>
                  <a:pt x="1277" y="13101"/>
                </a:lnTo>
                <a:lnTo>
                  <a:pt x="1246" y="13101"/>
                </a:lnTo>
                <a:cubicBezTo>
                  <a:pt x="1185" y="13101"/>
                  <a:pt x="1125" y="13040"/>
                  <a:pt x="1155" y="12979"/>
                </a:cubicBezTo>
                <a:lnTo>
                  <a:pt x="1185" y="12918"/>
                </a:lnTo>
                <a:cubicBezTo>
                  <a:pt x="1216" y="12918"/>
                  <a:pt x="1216" y="12888"/>
                  <a:pt x="1246" y="12888"/>
                </a:cubicBezTo>
                <a:lnTo>
                  <a:pt x="1125" y="12888"/>
                </a:lnTo>
                <a:lnTo>
                  <a:pt x="1125" y="12858"/>
                </a:lnTo>
                <a:lnTo>
                  <a:pt x="1125" y="12827"/>
                </a:lnTo>
                <a:cubicBezTo>
                  <a:pt x="1125" y="12827"/>
                  <a:pt x="1094" y="12797"/>
                  <a:pt x="1094" y="12766"/>
                </a:cubicBezTo>
                <a:lnTo>
                  <a:pt x="1094" y="12736"/>
                </a:lnTo>
                <a:lnTo>
                  <a:pt x="1094" y="12706"/>
                </a:lnTo>
                <a:cubicBezTo>
                  <a:pt x="1094" y="12675"/>
                  <a:pt x="1125" y="12645"/>
                  <a:pt x="1155" y="12645"/>
                </a:cubicBezTo>
                <a:close/>
                <a:moveTo>
                  <a:pt x="8268" y="12949"/>
                </a:moveTo>
                <a:cubicBezTo>
                  <a:pt x="8298" y="12979"/>
                  <a:pt x="8298" y="12979"/>
                  <a:pt x="8298" y="13010"/>
                </a:cubicBezTo>
                <a:lnTo>
                  <a:pt x="8298" y="13040"/>
                </a:lnTo>
                <a:lnTo>
                  <a:pt x="8298" y="13070"/>
                </a:lnTo>
                <a:cubicBezTo>
                  <a:pt x="8298" y="13101"/>
                  <a:pt x="8268" y="13131"/>
                  <a:pt x="8237" y="13131"/>
                </a:cubicBezTo>
                <a:lnTo>
                  <a:pt x="8146" y="13131"/>
                </a:lnTo>
                <a:cubicBezTo>
                  <a:pt x="8116" y="13101"/>
                  <a:pt x="8116" y="13070"/>
                  <a:pt x="8116" y="13010"/>
                </a:cubicBezTo>
                <a:cubicBezTo>
                  <a:pt x="8116" y="12979"/>
                  <a:pt x="8146" y="12979"/>
                  <a:pt x="8146" y="12979"/>
                </a:cubicBezTo>
                <a:lnTo>
                  <a:pt x="8146" y="12949"/>
                </a:lnTo>
                <a:close/>
                <a:moveTo>
                  <a:pt x="8359" y="13283"/>
                </a:moveTo>
                <a:lnTo>
                  <a:pt x="8389" y="13344"/>
                </a:lnTo>
                <a:lnTo>
                  <a:pt x="8389" y="13374"/>
                </a:lnTo>
                <a:lnTo>
                  <a:pt x="8389" y="13435"/>
                </a:lnTo>
                <a:lnTo>
                  <a:pt x="8389" y="13466"/>
                </a:lnTo>
                <a:cubicBezTo>
                  <a:pt x="8389" y="13466"/>
                  <a:pt x="8359" y="13496"/>
                  <a:pt x="8359" y="13526"/>
                </a:cubicBezTo>
                <a:cubicBezTo>
                  <a:pt x="8359" y="13557"/>
                  <a:pt x="8328" y="13557"/>
                  <a:pt x="8328" y="13557"/>
                </a:cubicBezTo>
                <a:lnTo>
                  <a:pt x="8268" y="13557"/>
                </a:lnTo>
                <a:lnTo>
                  <a:pt x="8207" y="13587"/>
                </a:lnTo>
                <a:cubicBezTo>
                  <a:pt x="8146" y="13587"/>
                  <a:pt x="8116" y="13557"/>
                  <a:pt x="8116" y="13496"/>
                </a:cubicBezTo>
                <a:cubicBezTo>
                  <a:pt x="8085" y="13466"/>
                  <a:pt x="8055" y="13405"/>
                  <a:pt x="8085" y="13374"/>
                </a:cubicBezTo>
                <a:cubicBezTo>
                  <a:pt x="8085" y="13344"/>
                  <a:pt x="8116" y="13344"/>
                  <a:pt x="8146" y="13314"/>
                </a:cubicBezTo>
                <a:lnTo>
                  <a:pt x="8146" y="13283"/>
                </a:lnTo>
                <a:close/>
                <a:moveTo>
                  <a:pt x="4319" y="13362"/>
                </a:moveTo>
                <a:cubicBezTo>
                  <a:pt x="4349" y="13362"/>
                  <a:pt x="4386" y="13383"/>
                  <a:pt x="4407" y="13405"/>
                </a:cubicBezTo>
                <a:lnTo>
                  <a:pt x="4407" y="13466"/>
                </a:lnTo>
                <a:lnTo>
                  <a:pt x="4407" y="13496"/>
                </a:lnTo>
                <a:lnTo>
                  <a:pt x="4407" y="13526"/>
                </a:lnTo>
                <a:cubicBezTo>
                  <a:pt x="4407" y="13557"/>
                  <a:pt x="4377" y="13557"/>
                  <a:pt x="4347" y="13557"/>
                </a:cubicBezTo>
                <a:lnTo>
                  <a:pt x="4347" y="13587"/>
                </a:lnTo>
                <a:cubicBezTo>
                  <a:pt x="4316" y="13618"/>
                  <a:pt x="4316" y="13618"/>
                  <a:pt x="4286" y="13618"/>
                </a:cubicBezTo>
                <a:cubicBezTo>
                  <a:pt x="4271" y="13633"/>
                  <a:pt x="4263" y="13640"/>
                  <a:pt x="4255" y="13640"/>
                </a:cubicBezTo>
                <a:cubicBezTo>
                  <a:pt x="4248" y="13640"/>
                  <a:pt x="4240" y="13633"/>
                  <a:pt x="4225" y="13618"/>
                </a:cubicBezTo>
                <a:lnTo>
                  <a:pt x="4195" y="13587"/>
                </a:lnTo>
                <a:lnTo>
                  <a:pt x="4195" y="13557"/>
                </a:lnTo>
                <a:cubicBezTo>
                  <a:pt x="4195" y="13526"/>
                  <a:pt x="4195" y="13526"/>
                  <a:pt x="4195" y="13496"/>
                </a:cubicBezTo>
                <a:cubicBezTo>
                  <a:pt x="4195" y="13496"/>
                  <a:pt x="4195" y="13466"/>
                  <a:pt x="4195" y="13466"/>
                </a:cubicBezTo>
                <a:lnTo>
                  <a:pt x="4195" y="13435"/>
                </a:lnTo>
                <a:lnTo>
                  <a:pt x="4255" y="13374"/>
                </a:lnTo>
                <a:lnTo>
                  <a:pt x="4286" y="13374"/>
                </a:lnTo>
                <a:cubicBezTo>
                  <a:pt x="4295" y="13365"/>
                  <a:pt x="4306" y="13362"/>
                  <a:pt x="4319" y="13362"/>
                </a:cubicBezTo>
                <a:close/>
                <a:moveTo>
                  <a:pt x="6409" y="13514"/>
                </a:moveTo>
                <a:cubicBezTo>
                  <a:pt x="6429" y="13514"/>
                  <a:pt x="6444" y="13535"/>
                  <a:pt x="6444" y="13557"/>
                </a:cubicBezTo>
                <a:lnTo>
                  <a:pt x="6444" y="13587"/>
                </a:lnTo>
                <a:lnTo>
                  <a:pt x="6505" y="13678"/>
                </a:lnTo>
                <a:lnTo>
                  <a:pt x="6474" y="13678"/>
                </a:lnTo>
                <a:cubicBezTo>
                  <a:pt x="6474" y="13678"/>
                  <a:pt x="6444" y="13709"/>
                  <a:pt x="6414" y="13709"/>
                </a:cubicBezTo>
                <a:cubicBezTo>
                  <a:pt x="6383" y="13709"/>
                  <a:pt x="6353" y="13678"/>
                  <a:pt x="6353" y="13678"/>
                </a:cubicBezTo>
                <a:lnTo>
                  <a:pt x="6322" y="13678"/>
                </a:lnTo>
                <a:cubicBezTo>
                  <a:pt x="6292" y="13648"/>
                  <a:pt x="6262" y="13587"/>
                  <a:pt x="6292" y="13557"/>
                </a:cubicBezTo>
                <a:cubicBezTo>
                  <a:pt x="6292" y="13526"/>
                  <a:pt x="6322" y="13526"/>
                  <a:pt x="6322" y="13526"/>
                </a:cubicBezTo>
                <a:lnTo>
                  <a:pt x="6383" y="13526"/>
                </a:lnTo>
                <a:cubicBezTo>
                  <a:pt x="6392" y="13517"/>
                  <a:pt x="6401" y="13514"/>
                  <a:pt x="6409" y="13514"/>
                </a:cubicBezTo>
                <a:close/>
                <a:moveTo>
                  <a:pt x="4711" y="13739"/>
                </a:moveTo>
                <a:cubicBezTo>
                  <a:pt x="4742" y="13739"/>
                  <a:pt x="4772" y="13770"/>
                  <a:pt x="4772" y="13800"/>
                </a:cubicBezTo>
                <a:lnTo>
                  <a:pt x="4742" y="13861"/>
                </a:lnTo>
                <a:lnTo>
                  <a:pt x="4651" y="13861"/>
                </a:lnTo>
                <a:cubicBezTo>
                  <a:pt x="4630" y="13840"/>
                  <a:pt x="4623" y="13819"/>
                  <a:pt x="4621" y="13799"/>
                </a:cubicBezTo>
                <a:lnTo>
                  <a:pt x="4621" y="13799"/>
                </a:lnTo>
                <a:lnTo>
                  <a:pt x="4681" y="13739"/>
                </a:lnTo>
                <a:close/>
                <a:moveTo>
                  <a:pt x="5745" y="13678"/>
                </a:moveTo>
                <a:cubicBezTo>
                  <a:pt x="5775" y="13709"/>
                  <a:pt x="5775" y="13739"/>
                  <a:pt x="5745" y="13739"/>
                </a:cubicBezTo>
                <a:lnTo>
                  <a:pt x="5745" y="13770"/>
                </a:lnTo>
                <a:cubicBezTo>
                  <a:pt x="5745" y="13800"/>
                  <a:pt x="5714" y="13830"/>
                  <a:pt x="5684" y="13830"/>
                </a:cubicBezTo>
                <a:lnTo>
                  <a:pt x="5714" y="13830"/>
                </a:lnTo>
                <a:lnTo>
                  <a:pt x="5684" y="13891"/>
                </a:lnTo>
                <a:lnTo>
                  <a:pt x="5654" y="13891"/>
                </a:lnTo>
                <a:cubicBezTo>
                  <a:pt x="5623" y="13861"/>
                  <a:pt x="5593" y="13830"/>
                  <a:pt x="5593" y="13800"/>
                </a:cubicBezTo>
                <a:lnTo>
                  <a:pt x="5593" y="13739"/>
                </a:lnTo>
                <a:lnTo>
                  <a:pt x="5623" y="13739"/>
                </a:lnTo>
                <a:lnTo>
                  <a:pt x="5623" y="13678"/>
                </a:lnTo>
                <a:close/>
                <a:moveTo>
                  <a:pt x="7113" y="14043"/>
                </a:moveTo>
                <a:cubicBezTo>
                  <a:pt x="7143" y="14043"/>
                  <a:pt x="7143" y="14073"/>
                  <a:pt x="7143" y="14073"/>
                </a:cubicBezTo>
                <a:lnTo>
                  <a:pt x="7173" y="14134"/>
                </a:lnTo>
                <a:cubicBezTo>
                  <a:pt x="7173" y="14165"/>
                  <a:pt x="7143" y="14195"/>
                  <a:pt x="7113" y="14195"/>
                </a:cubicBezTo>
                <a:lnTo>
                  <a:pt x="7082" y="14225"/>
                </a:lnTo>
                <a:lnTo>
                  <a:pt x="7052" y="14225"/>
                </a:lnTo>
                <a:cubicBezTo>
                  <a:pt x="7021" y="14195"/>
                  <a:pt x="7021" y="14165"/>
                  <a:pt x="7021" y="14134"/>
                </a:cubicBezTo>
                <a:lnTo>
                  <a:pt x="7021" y="14104"/>
                </a:lnTo>
                <a:cubicBezTo>
                  <a:pt x="7021" y="14073"/>
                  <a:pt x="7052" y="14043"/>
                  <a:pt x="7082" y="14043"/>
                </a:cubicBezTo>
                <a:close/>
                <a:moveTo>
                  <a:pt x="5198" y="15046"/>
                </a:moveTo>
                <a:cubicBezTo>
                  <a:pt x="5228" y="15046"/>
                  <a:pt x="5289" y="15077"/>
                  <a:pt x="5289" y="15137"/>
                </a:cubicBezTo>
                <a:cubicBezTo>
                  <a:pt x="5319" y="15168"/>
                  <a:pt x="5289" y="15198"/>
                  <a:pt x="5258" y="15228"/>
                </a:cubicBezTo>
                <a:lnTo>
                  <a:pt x="5228" y="15228"/>
                </a:lnTo>
                <a:cubicBezTo>
                  <a:pt x="5198" y="15228"/>
                  <a:pt x="5167" y="15198"/>
                  <a:pt x="5167" y="15168"/>
                </a:cubicBezTo>
                <a:lnTo>
                  <a:pt x="5137" y="15137"/>
                </a:lnTo>
                <a:lnTo>
                  <a:pt x="5137" y="15107"/>
                </a:lnTo>
                <a:cubicBezTo>
                  <a:pt x="5137" y="15077"/>
                  <a:pt x="5167" y="15077"/>
                  <a:pt x="5198" y="15046"/>
                </a:cubicBezTo>
                <a:close/>
                <a:moveTo>
                  <a:pt x="6565" y="15228"/>
                </a:moveTo>
                <a:cubicBezTo>
                  <a:pt x="6596" y="15259"/>
                  <a:pt x="6626" y="15259"/>
                  <a:pt x="6626" y="15289"/>
                </a:cubicBezTo>
                <a:cubicBezTo>
                  <a:pt x="6657" y="15350"/>
                  <a:pt x="6657" y="15380"/>
                  <a:pt x="6626" y="15411"/>
                </a:cubicBezTo>
                <a:lnTo>
                  <a:pt x="6626" y="15441"/>
                </a:lnTo>
                <a:lnTo>
                  <a:pt x="6626" y="15472"/>
                </a:lnTo>
                <a:cubicBezTo>
                  <a:pt x="6596" y="15472"/>
                  <a:pt x="6596" y="15502"/>
                  <a:pt x="6565" y="15502"/>
                </a:cubicBezTo>
                <a:lnTo>
                  <a:pt x="6565" y="15472"/>
                </a:lnTo>
                <a:lnTo>
                  <a:pt x="6505" y="15472"/>
                </a:lnTo>
                <a:cubicBezTo>
                  <a:pt x="6505" y="15472"/>
                  <a:pt x="6474" y="15472"/>
                  <a:pt x="6444" y="15441"/>
                </a:cubicBezTo>
                <a:cubicBezTo>
                  <a:pt x="6444" y="15441"/>
                  <a:pt x="6414" y="15441"/>
                  <a:pt x="6414" y="15411"/>
                </a:cubicBezTo>
                <a:lnTo>
                  <a:pt x="6383" y="15411"/>
                </a:lnTo>
                <a:lnTo>
                  <a:pt x="6383" y="15380"/>
                </a:lnTo>
                <a:cubicBezTo>
                  <a:pt x="6383" y="15350"/>
                  <a:pt x="6383" y="15320"/>
                  <a:pt x="6383" y="15289"/>
                </a:cubicBezTo>
                <a:cubicBezTo>
                  <a:pt x="6383" y="15259"/>
                  <a:pt x="6414" y="15228"/>
                  <a:pt x="6444" y="15228"/>
                </a:cubicBezTo>
                <a:close/>
                <a:moveTo>
                  <a:pt x="1976" y="15320"/>
                </a:moveTo>
                <a:cubicBezTo>
                  <a:pt x="2006" y="15320"/>
                  <a:pt x="2037" y="15350"/>
                  <a:pt x="2037" y="15350"/>
                </a:cubicBezTo>
                <a:lnTo>
                  <a:pt x="2097" y="15380"/>
                </a:lnTo>
                <a:lnTo>
                  <a:pt x="2097" y="15411"/>
                </a:lnTo>
                <a:cubicBezTo>
                  <a:pt x="2097" y="15441"/>
                  <a:pt x="2097" y="15472"/>
                  <a:pt x="2097" y="15502"/>
                </a:cubicBezTo>
                <a:lnTo>
                  <a:pt x="2097" y="15532"/>
                </a:lnTo>
                <a:lnTo>
                  <a:pt x="2037" y="15593"/>
                </a:lnTo>
                <a:lnTo>
                  <a:pt x="2006" y="15593"/>
                </a:lnTo>
                <a:cubicBezTo>
                  <a:pt x="1976" y="15593"/>
                  <a:pt x="1945" y="15563"/>
                  <a:pt x="1915" y="15563"/>
                </a:cubicBezTo>
                <a:lnTo>
                  <a:pt x="1854" y="15563"/>
                </a:lnTo>
                <a:lnTo>
                  <a:pt x="1885" y="15502"/>
                </a:lnTo>
                <a:lnTo>
                  <a:pt x="1885" y="15441"/>
                </a:lnTo>
                <a:cubicBezTo>
                  <a:pt x="1885" y="15411"/>
                  <a:pt x="1885" y="15411"/>
                  <a:pt x="1885" y="15411"/>
                </a:cubicBezTo>
                <a:cubicBezTo>
                  <a:pt x="1885" y="15380"/>
                  <a:pt x="1885" y="15380"/>
                  <a:pt x="1915" y="15350"/>
                </a:cubicBezTo>
                <a:cubicBezTo>
                  <a:pt x="1915" y="15350"/>
                  <a:pt x="1945" y="15320"/>
                  <a:pt x="1976" y="15320"/>
                </a:cubicBezTo>
                <a:close/>
                <a:moveTo>
                  <a:pt x="8389" y="15928"/>
                </a:moveTo>
                <a:lnTo>
                  <a:pt x="8420" y="15958"/>
                </a:lnTo>
                <a:cubicBezTo>
                  <a:pt x="8450" y="15958"/>
                  <a:pt x="8450" y="15958"/>
                  <a:pt x="8480" y="15988"/>
                </a:cubicBezTo>
                <a:cubicBezTo>
                  <a:pt x="8480" y="16019"/>
                  <a:pt x="8480" y="16049"/>
                  <a:pt x="8480" y="16080"/>
                </a:cubicBezTo>
                <a:lnTo>
                  <a:pt x="8450" y="16080"/>
                </a:lnTo>
                <a:cubicBezTo>
                  <a:pt x="8435" y="16095"/>
                  <a:pt x="8420" y="16102"/>
                  <a:pt x="8408" y="16102"/>
                </a:cubicBezTo>
                <a:cubicBezTo>
                  <a:pt x="8397" y="16102"/>
                  <a:pt x="8389" y="16095"/>
                  <a:pt x="8389" y="16080"/>
                </a:cubicBezTo>
                <a:lnTo>
                  <a:pt x="8328" y="16110"/>
                </a:lnTo>
                <a:lnTo>
                  <a:pt x="8237" y="16110"/>
                </a:lnTo>
                <a:cubicBezTo>
                  <a:pt x="8176" y="16110"/>
                  <a:pt x="8176" y="16080"/>
                  <a:pt x="8176" y="16049"/>
                </a:cubicBezTo>
                <a:cubicBezTo>
                  <a:pt x="8176" y="15988"/>
                  <a:pt x="8237" y="15958"/>
                  <a:pt x="8237" y="15958"/>
                </a:cubicBezTo>
                <a:cubicBezTo>
                  <a:pt x="8268" y="15928"/>
                  <a:pt x="8298" y="15928"/>
                  <a:pt x="8328" y="15928"/>
                </a:cubicBezTo>
                <a:close/>
                <a:moveTo>
                  <a:pt x="6231" y="15776"/>
                </a:moveTo>
                <a:cubicBezTo>
                  <a:pt x="6262" y="15776"/>
                  <a:pt x="6292" y="15776"/>
                  <a:pt x="6322" y="15806"/>
                </a:cubicBezTo>
                <a:lnTo>
                  <a:pt x="6383" y="15867"/>
                </a:lnTo>
                <a:cubicBezTo>
                  <a:pt x="6383" y="15867"/>
                  <a:pt x="6353" y="15897"/>
                  <a:pt x="6353" y="15897"/>
                </a:cubicBezTo>
                <a:cubicBezTo>
                  <a:pt x="6353" y="15928"/>
                  <a:pt x="6353" y="15958"/>
                  <a:pt x="6353" y="15988"/>
                </a:cubicBezTo>
                <a:cubicBezTo>
                  <a:pt x="6353" y="15988"/>
                  <a:pt x="6353" y="16019"/>
                  <a:pt x="6353" y="16019"/>
                </a:cubicBezTo>
                <a:lnTo>
                  <a:pt x="6353" y="16049"/>
                </a:lnTo>
                <a:lnTo>
                  <a:pt x="6322" y="16110"/>
                </a:lnTo>
                <a:lnTo>
                  <a:pt x="6262" y="16110"/>
                </a:lnTo>
                <a:lnTo>
                  <a:pt x="6262" y="16140"/>
                </a:lnTo>
                <a:lnTo>
                  <a:pt x="6110" y="16140"/>
                </a:lnTo>
                <a:lnTo>
                  <a:pt x="6079" y="16110"/>
                </a:lnTo>
                <a:cubicBezTo>
                  <a:pt x="6049" y="16080"/>
                  <a:pt x="6049" y="16080"/>
                  <a:pt x="6049" y="16049"/>
                </a:cubicBezTo>
                <a:cubicBezTo>
                  <a:pt x="6049" y="16019"/>
                  <a:pt x="6049" y="16019"/>
                  <a:pt x="6049" y="15988"/>
                </a:cubicBezTo>
                <a:lnTo>
                  <a:pt x="6049" y="15958"/>
                </a:lnTo>
                <a:lnTo>
                  <a:pt x="6079" y="15897"/>
                </a:lnTo>
                <a:cubicBezTo>
                  <a:pt x="6110" y="15867"/>
                  <a:pt x="6140" y="15867"/>
                  <a:pt x="6170" y="15836"/>
                </a:cubicBezTo>
                <a:lnTo>
                  <a:pt x="6170" y="15806"/>
                </a:lnTo>
                <a:cubicBezTo>
                  <a:pt x="6170" y="15806"/>
                  <a:pt x="6201" y="15776"/>
                  <a:pt x="6231" y="15776"/>
                </a:cubicBezTo>
                <a:close/>
                <a:moveTo>
                  <a:pt x="5593" y="16110"/>
                </a:moveTo>
                <a:cubicBezTo>
                  <a:pt x="5623" y="16110"/>
                  <a:pt x="5684" y="16110"/>
                  <a:pt x="5684" y="16201"/>
                </a:cubicBezTo>
                <a:lnTo>
                  <a:pt x="5684" y="16232"/>
                </a:lnTo>
                <a:lnTo>
                  <a:pt x="5684" y="16262"/>
                </a:lnTo>
                <a:lnTo>
                  <a:pt x="5562" y="16262"/>
                </a:lnTo>
                <a:cubicBezTo>
                  <a:pt x="5532" y="16232"/>
                  <a:pt x="5532" y="16201"/>
                  <a:pt x="5532" y="16140"/>
                </a:cubicBezTo>
                <a:lnTo>
                  <a:pt x="5593" y="16110"/>
                </a:lnTo>
                <a:close/>
                <a:moveTo>
                  <a:pt x="8480" y="16110"/>
                </a:moveTo>
                <a:cubicBezTo>
                  <a:pt x="8480" y="16140"/>
                  <a:pt x="8511" y="16171"/>
                  <a:pt x="8511" y="16201"/>
                </a:cubicBezTo>
                <a:lnTo>
                  <a:pt x="8572" y="16201"/>
                </a:lnTo>
                <a:lnTo>
                  <a:pt x="8572" y="16292"/>
                </a:lnTo>
                <a:lnTo>
                  <a:pt x="8480" y="16323"/>
                </a:lnTo>
                <a:cubicBezTo>
                  <a:pt x="8450" y="16323"/>
                  <a:pt x="8450" y="16292"/>
                  <a:pt x="8450" y="16262"/>
                </a:cubicBezTo>
                <a:lnTo>
                  <a:pt x="8359" y="16262"/>
                </a:lnTo>
                <a:lnTo>
                  <a:pt x="8359" y="16232"/>
                </a:lnTo>
                <a:lnTo>
                  <a:pt x="8359" y="16171"/>
                </a:lnTo>
                <a:cubicBezTo>
                  <a:pt x="8359" y="16140"/>
                  <a:pt x="8389" y="16140"/>
                  <a:pt x="8420" y="16140"/>
                </a:cubicBezTo>
                <a:lnTo>
                  <a:pt x="8480" y="16110"/>
                </a:lnTo>
                <a:close/>
                <a:moveTo>
                  <a:pt x="3830" y="16080"/>
                </a:moveTo>
                <a:cubicBezTo>
                  <a:pt x="3860" y="16080"/>
                  <a:pt x="3891" y="16110"/>
                  <a:pt x="3921" y="16110"/>
                </a:cubicBezTo>
                <a:lnTo>
                  <a:pt x="4012" y="16110"/>
                </a:lnTo>
                <a:lnTo>
                  <a:pt x="4073" y="16140"/>
                </a:lnTo>
                <a:lnTo>
                  <a:pt x="4103" y="16140"/>
                </a:lnTo>
                <a:lnTo>
                  <a:pt x="4103" y="16201"/>
                </a:lnTo>
                <a:cubicBezTo>
                  <a:pt x="4134" y="16201"/>
                  <a:pt x="4164" y="16232"/>
                  <a:pt x="4164" y="16232"/>
                </a:cubicBezTo>
                <a:cubicBezTo>
                  <a:pt x="4195" y="16262"/>
                  <a:pt x="4195" y="16292"/>
                  <a:pt x="4195" y="16292"/>
                </a:cubicBezTo>
                <a:lnTo>
                  <a:pt x="4225" y="16323"/>
                </a:lnTo>
                <a:lnTo>
                  <a:pt x="4164" y="16414"/>
                </a:lnTo>
                <a:lnTo>
                  <a:pt x="4134" y="16444"/>
                </a:lnTo>
                <a:lnTo>
                  <a:pt x="4043" y="16444"/>
                </a:lnTo>
                <a:cubicBezTo>
                  <a:pt x="4012" y="16444"/>
                  <a:pt x="3951" y="16414"/>
                  <a:pt x="3921" y="16384"/>
                </a:cubicBezTo>
                <a:lnTo>
                  <a:pt x="3921" y="16353"/>
                </a:lnTo>
                <a:cubicBezTo>
                  <a:pt x="3891" y="16353"/>
                  <a:pt x="3891" y="16384"/>
                  <a:pt x="3860" y="16384"/>
                </a:cubicBezTo>
                <a:cubicBezTo>
                  <a:pt x="3830" y="16384"/>
                  <a:pt x="3830" y="16384"/>
                  <a:pt x="3799" y="16353"/>
                </a:cubicBezTo>
                <a:cubicBezTo>
                  <a:pt x="3769" y="16353"/>
                  <a:pt x="3739" y="16323"/>
                  <a:pt x="3739" y="16292"/>
                </a:cubicBezTo>
                <a:lnTo>
                  <a:pt x="3739" y="16262"/>
                </a:lnTo>
                <a:cubicBezTo>
                  <a:pt x="3739" y="16262"/>
                  <a:pt x="3739" y="16232"/>
                  <a:pt x="3739" y="16232"/>
                </a:cubicBezTo>
                <a:cubicBezTo>
                  <a:pt x="3739" y="16201"/>
                  <a:pt x="3739" y="16201"/>
                  <a:pt x="3739" y="16171"/>
                </a:cubicBezTo>
                <a:lnTo>
                  <a:pt x="3739" y="16140"/>
                </a:lnTo>
                <a:lnTo>
                  <a:pt x="3769" y="16110"/>
                </a:lnTo>
                <a:cubicBezTo>
                  <a:pt x="3769" y="16110"/>
                  <a:pt x="3799" y="16110"/>
                  <a:pt x="3799" y="16080"/>
                </a:cubicBezTo>
                <a:close/>
                <a:moveTo>
                  <a:pt x="9635" y="16627"/>
                </a:moveTo>
                <a:cubicBezTo>
                  <a:pt x="9666" y="16627"/>
                  <a:pt x="9696" y="16687"/>
                  <a:pt x="9666" y="16748"/>
                </a:cubicBezTo>
                <a:lnTo>
                  <a:pt x="9666" y="16779"/>
                </a:lnTo>
                <a:lnTo>
                  <a:pt x="9575" y="16779"/>
                </a:lnTo>
                <a:lnTo>
                  <a:pt x="9575" y="16748"/>
                </a:lnTo>
                <a:cubicBezTo>
                  <a:pt x="9575" y="16748"/>
                  <a:pt x="9544" y="16748"/>
                  <a:pt x="9514" y="16718"/>
                </a:cubicBezTo>
                <a:lnTo>
                  <a:pt x="9544" y="16687"/>
                </a:lnTo>
                <a:lnTo>
                  <a:pt x="9544" y="16657"/>
                </a:lnTo>
                <a:lnTo>
                  <a:pt x="9605" y="16627"/>
                </a:lnTo>
                <a:close/>
                <a:moveTo>
                  <a:pt x="4605" y="16725"/>
                </a:moveTo>
                <a:cubicBezTo>
                  <a:pt x="4613" y="16725"/>
                  <a:pt x="4620" y="16733"/>
                  <a:pt x="4620" y="16748"/>
                </a:cubicBezTo>
                <a:lnTo>
                  <a:pt x="4651" y="16779"/>
                </a:lnTo>
                <a:cubicBezTo>
                  <a:pt x="4681" y="16779"/>
                  <a:pt x="4711" y="16809"/>
                  <a:pt x="4742" y="16809"/>
                </a:cubicBezTo>
                <a:lnTo>
                  <a:pt x="4742" y="16839"/>
                </a:lnTo>
                <a:lnTo>
                  <a:pt x="4742" y="16931"/>
                </a:lnTo>
                <a:lnTo>
                  <a:pt x="4681" y="16931"/>
                </a:lnTo>
                <a:lnTo>
                  <a:pt x="4681" y="16961"/>
                </a:lnTo>
                <a:lnTo>
                  <a:pt x="4651" y="16961"/>
                </a:lnTo>
                <a:cubicBezTo>
                  <a:pt x="4620" y="16976"/>
                  <a:pt x="4590" y="16984"/>
                  <a:pt x="4559" y="16984"/>
                </a:cubicBezTo>
                <a:cubicBezTo>
                  <a:pt x="4529" y="16984"/>
                  <a:pt x="4499" y="16976"/>
                  <a:pt x="4468" y="16961"/>
                </a:cubicBezTo>
                <a:lnTo>
                  <a:pt x="4438" y="16931"/>
                </a:lnTo>
                <a:lnTo>
                  <a:pt x="4438" y="16870"/>
                </a:lnTo>
                <a:cubicBezTo>
                  <a:pt x="4438" y="16870"/>
                  <a:pt x="4438" y="16839"/>
                  <a:pt x="4468" y="16839"/>
                </a:cubicBezTo>
                <a:lnTo>
                  <a:pt x="4468" y="16809"/>
                </a:lnTo>
                <a:cubicBezTo>
                  <a:pt x="4468" y="16779"/>
                  <a:pt x="4499" y="16779"/>
                  <a:pt x="4499" y="16779"/>
                </a:cubicBezTo>
                <a:lnTo>
                  <a:pt x="4529" y="16748"/>
                </a:lnTo>
                <a:lnTo>
                  <a:pt x="4590" y="16748"/>
                </a:lnTo>
                <a:cubicBezTo>
                  <a:pt x="4590" y="16733"/>
                  <a:pt x="4597" y="16725"/>
                  <a:pt x="4605" y="16725"/>
                </a:cubicBezTo>
                <a:close/>
                <a:moveTo>
                  <a:pt x="6900" y="17113"/>
                </a:moveTo>
                <a:lnTo>
                  <a:pt x="6961" y="17174"/>
                </a:lnTo>
                <a:lnTo>
                  <a:pt x="6961" y="17265"/>
                </a:lnTo>
                <a:lnTo>
                  <a:pt x="6869" y="17295"/>
                </a:lnTo>
                <a:lnTo>
                  <a:pt x="6839" y="17295"/>
                </a:lnTo>
                <a:lnTo>
                  <a:pt x="6778" y="17235"/>
                </a:lnTo>
                <a:cubicBezTo>
                  <a:pt x="6778" y="17174"/>
                  <a:pt x="6809" y="17143"/>
                  <a:pt x="6869" y="17113"/>
                </a:cubicBezTo>
                <a:close/>
                <a:moveTo>
                  <a:pt x="7508" y="17174"/>
                </a:moveTo>
                <a:cubicBezTo>
                  <a:pt x="7538" y="17174"/>
                  <a:pt x="7569" y="17204"/>
                  <a:pt x="7569" y="17235"/>
                </a:cubicBezTo>
                <a:cubicBezTo>
                  <a:pt x="7599" y="17265"/>
                  <a:pt x="7599" y="17326"/>
                  <a:pt x="7569" y="17356"/>
                </a:cubicBezTo>
                <a:lnTo>
                  <a:pt x="7538" y="17356"/>
                </a:lnTo>
                <a:cubicBezTo>
                  <a:pt x="7477" y="17356"/>
                  <a:pt x="7447" y="17295"/>
                  <a:pt x="7447" y="17265"/>
                </a:cubicBezTo>
                <a:lnTo>
                  <a:pt x="7447" y="17235"/>
                </a:lnTo>
                <a:lnTo>
                  <a:pt x="7417" y="17265"/>
                </a:lnTo>
                <a:lnTo>
                  <a:pt x="7417" y="17265"/>
                </a:lnTo>
                <a:lnTo>
                  <a:pt x="7477" y="17174"/>
                </a:lnTo>
                <a:close/>
                <a:moveTo>
                  <a:pt x="5502" y="17599"/>
                </a:moveTo>
                <a:cubicBezTo>
                  <a:pt x="5532" y="17599"/>
                  <a:pt x="5532" y="17599"/>
                  <a:pt x="5562" y="17630"/>
                </a:cubicBezTo>
                <a:cubicBezTo>
                  <a:pt x="5593" y="17630"/>
                  <a:pt x="5593" y="17660"/>
                  <a:pt x="5593" y="17721"/>
                </a:cubicBezTo>
                <a:lnTo>
                  <a:pt x="5532" y="17751"/>
                </a:lnTo>
                <a:cubicBezTo>
                  <a:pt x="5502" y="17751"/>
                  <a:pt x="5471" y="17721"/>
                  <a:pt x="5471" y="17721"/>
                </a:cubicBezTo>
                <a:lnTo>
                  <a:pt x="5410" y="17660"/>
                </a:lnTo>
                <a:lnTo>
                  <a:pt x="5410" y="17630"/>
                </a:lnTo>
                <a:cubicBezTo>
                  <a:pt x="5441" y="17599"/>
                  <a:pt x="5471" y="17599"/>
                  <a:pt x="5502" y="17599"/>
                </a:cubicBezTo>
                <a:close/>
                <a:moveTo>
                  <a:pt x="1611" y="17873"/>
                </a:moveTo>
                <a:cubicBezTo>
                  <a:pt x="1672" y="17873"/>
                  <a:pt x="1702" y="17873"/>
                  <a:pt x="1702" y="17903"/>
                </a:cubicBezTo>
                <a:lnTo>
                  <a:pt x="1763" y="18025"/>
                </a:lnTo>
                <a:lnTo>
                  <a:pt x="1763" y="18055"/>
                </a:lnTo>
                <a:lnTo>
                  <a:pt x="1733" y="18055"/>
                </a:lnTo>
                <a:cubicBezTo>
                  <a:pt x="1733" y="18086"/>
                  <a:pt x="1702" y="18086"/>
                  <a:pt x="1702" y="18116"/>
                </a:cubicBezTo>
                <a:lnTo>
                  <a:pt x="1611" y="18116"/>
                </a:lnTo>
                <a:lnTo>
                  <a:pt x="1611" y="18086"/>
                </a:lnTo>
                <a:cubicBezTo>
                  <a:pt x="1581" y="18055"/>
                  <a:pt x="1581" y="18025"/>
                  <a:pt x="1581" y="17994"/>
                </a:cubicBezTo>
                <a:lnTo>
                  <a:pt x="1581" y="17964"/>
                </a:lnTo>
                <a:lnTo>
                  <a:pt x="1581" y="17903"/>
                </a:lnTo>
                <a:lnTo>
                  <a:pt x="1611" y="17873"/>
                </a:lnTo>
                <a:close/>
                <a:moveTo>
                  <a:pt x="6717" y="17934"/>
                </a:moveTo>
                <a:cubicBezTo>
                  <a:pt x="6748" y="17964"/>
                  <a:pt x="6748" y="17964"/>
                  <a:pt x="6748" y="17964"/>
                </a:cubicBezTo>
                <a:lnTo>
                  <a:pt x="6778" y="18025"/>
                </a:lnTo>
                <a:lnTo>
                  <a:pt x="6748" y="18086"/>
                </a:lnTo>
                <a:lnTo>
                  <a:pt x="6748" y="18146"/>
                </a:lnTo>
                <a:lnTo>
                  <a:pt x="6626" y="18146"/>
                </a:lnTo>
                <a:lnTo>
                  <a:pt x="6626" y="18116"/>
                </a:lnTo>
                <a:cubicBezTo>
                  <a:pt x="6596" y="18086"/>
                  <a:pt x="6596" y="18025"/>
                  <a:pt x="6626" y="17994"/>
                </a:cubicBezTo>
                <a:lnTo>
                  <a:pt x="6657" y="17964"/>
                </a:lnTo>
                <a:lnTo>
                  <a:pt x="6717" y="17934"/>
                </a:lnTo>
                <a:close/>
                <a:moveTo>
                  <a:pt x="8997" y="18359"/>
                </a:moveTo>
                <a:cubicBezTo>
                  <a:pt x="9028" y="18390"/>
                  <a:pt x="9058" y="18390"/>
                  <a:pt x="9058" y="18420"/>
                </a:cubicBezTo>
                <a:lnTo>
                  <a:pt x="9088" y="18390"/>
                </a:lnTo>
                <a:lnTo>
                  <a:pt x="9149" y="18420"/>
                </a:lnTo>
                <a:lnTo>
                  <a:pt x="9149" y="18481"/>
                </a:lnTo>
                <a:cubicBezTo>
                  <a:pt x="9119" y="18511"/>
                  <a:pt x="9088" y="18542"/>
                  <a:pt x="9058" y="18542"/>
                </a:cubicBezTo>
                <a:lnTo>
                  <a:pt x="8967" y="18542"/>
                </a:lnTo>
                <a:cubicBezTo>
                  <a:pt x="8967" y="18511"/>
                  <a:pt x="8936" y="18481"/>
                  <a:pt x="8936" y="18450"/>
                </a:cubicBezTo>
                <a:lnTo>
                  <a:pt x="8967" y="18359"/>
                </a:lnTo>
                <a:close/>
                <a:moveTo>
                  <a:pt x="4559" y="18329"/>
                </a:moveTo>
                <a:cubicBezTo>
                  <a:pt x="4590" y="18329"/>
                  <a:pt x="4651" y="18359"/>
                  <a:pt x="4681" y="18390"/>
                </a:cubicBezTo>
                <a:cubicBezTo>
                  <a:pt x="4711" y="18420"/>
                  <a:pt x="4711" y="18450"/>
                  <a:pt x="4711" y="18481"/>
                </a:cubicBezTo>
                <a:lnTo>
                  <a:pt x="4711" y="18511"/>
                </a:lnTo>
                <a:lnTo>
                  <a:pt x="4651" y="18542"/>
                </a:lnTo>
                <a:cubicBezTo>
                  <a:pt x="4651" y="18542"/>
                  <a:pt x="4651" y="18572"/>
                  <a:pt x="4620" y="18572"/>
                </a:cubicBezTo>
                <a:lnTo>
                  <a:pt x="4559" y="18602"/>
                </a:lnTo>
                <a:lnTo>
                  <a:pt x="4559" y="18633"/>
                </a:lnTo>
                <a:lnTo>
                  <a:pt x="4559" y="18663"/>
                </a:lnTo>
                <a:lnTo>
                  <a:pt x="4499" y="18724"/>
                </a:lnTo>
                <a:lnTo>
                  <a:pt x="4377" y="18724"/>
                </a:lnTo>
                <a:lnTo>
                  <a:pt x="4316" y="18663"/>
                </a:lnTo>
                <a:cubicBezTo>
                  <a:pt x="4316" y="18663"/>
                  <a:pt x="4316" y="18663"/>
                  <a:pt x="4316" y="18633"/>
                </a:cubicBezTo>
                <a:lnTo>
                  <a:pt x="4286" y="18602"/>
                </a:lnTo>
                <a:lnTo>
                  <a:pt x="4286" y="18572"/>
                </a:lnTo>
                <a:cubicBezTo>
                  <a:pt x="4286" y="18572"/>
                  <a:pt x="4286" y="18542"/>
                  <a:pt x="4286" y="18542"/>
                </a:cubicBezTo>
                <a:lnTo>
                  <a:pt x="4286" y="18511"/>
                </a:lnTo>
                <a:lnTo>
                  <a:pt x="4286" y="18481"/>
                </a:lnTo>
                <a:cubicBezTo>
                  <a:pt x="4286" y="18481"/>
                  <a:pt x="4286" y="18450"/>
                  <a:pt x="4316" y="18450"/>
                </a:cubicBezTo>
                <a:cubicBezTo>
                  <a:pt x="4316" y="18420"/>
                  <a:pt x="4347" y="18390"/>
                  <a:pt x="4347" y="18390"/>
                </a:cubicBezTo>
                <a:lnTo>
                  <a:pt x="4468" y="18390"/>
                </a:lnTo>
                <a:lnTo>
                  <a:pt x="4468" y="18329"/>
                </a:lnTo>
                <a:close/>
                <a:moveTo>
                  <a:pt x="7082" y="18846"/>
                </a:moveTo>
                <a:cubicBezTo>
                  <a:pt x="7113" y="18846"/>
                  <a:pt x="7173" y="18846"/>
                  <a:pt x="7173" y="18967"/>
                </a:cubicBezTo>
                <a:lnTo>
                  <a:pt x="7113" y="19028"/>
                </a:lnTo>
                <a:lnTo>
                  <a:pt x="7082" y="19028"/>
                </a:lnTo>
                <a:cubicBezTo>
                  <a:pt x="7052" y="18998"/>
                  <a:pt x="7021" y="18967"/>
                  <a:pt x="7021" y="18937"/>
                </a:cubicBezTo>
                <a:lnTo>
                  <a:pt x="7021" y="18906"/>
                </a:lnTo>
                <a:lnTo>
                  <a:pt x="7021" y="18876"/>
                </a:lnTo>
                <a:lnTo>
                  <a:pt x="7082" y="18846"/>
                </a:lnTo>
                <a:close/>
                <a:moveTo>
                  <a:pt x="9772" y="18580"/>
                </a:moveTo>
                <a:cubicBezTo>
                  <a:pt x="9787" y="18580"/>
                  <a:pt x="9803" y="18587"/>
                  <a:pt x="9818" y="18602"/>
                </a:cubicBezTo>
                <a:cubicBezTo>
                  <a:pt x="9827" y="18593"/>
                  <a:pt x="9838" y="18590"/>
                  <a:pt x="9851" y="18590"/>
                </a:cubicBezTo>
                <a:cubicBezTo>
                  <a:pt x="9881" y="18590"/>
                  <a:pt x="9918" y="18611"/>
                  <a:pt x="9939" y="18633"/>
                </a:cubicBezTo>
                <a:cubicBezTo>
                  <a:pt x="9939" y="18663"/>
                  <a:pt x="9939" y="18663"/>
                  <a:pt x="9939" y="18694"/>
                </a:cubicBezTo>
                <a:cubicBezTo>
                  <a:pt x="9970" y="18724"/>
                  <a:pt x="9970" y="18785"/>
                  <a:pt x="9939" y="18815"/>
                </a:cubicBezTo>
                <a:cubicBezTo>
                  <a:pt x="9939" y="18846"/>
                  <a:pt x="9909" y="18846"/>
                  <a:pt x="9909" y="18876"/>
                </a:cubicBezTo>
                <a:lnTo>
                  <a:pt x="9879" y="18876"/>
                </a:lnTo>
                <a:cubicBezTo>
                  <a:pt x="9848" y="18906"/>
                  <a:pt x="9818" y="18937"/>
                  <a:pt x="9787" y="18937"/>
                </a:cubicBezTo>
                <a:lnTo>
                  <a:pt x="9818" y="18937"/>
                </a:lnTo>
                <a:cubicBezTo>
                  <a:pt x="9879" y="18937"/>
                  <a:pt x="9939" y="18937"/>
                  <a:pt x="10000" y="18998"/>
                </a:cubicBezTo>
                <a:lnTo>
                  <a:pt x="10000" y="19028"/>
                </a:lnTo>
                <a:lnTo>
                  <a:pt x="10000" y="19089"/>
                </a:lnTo>
                <a:cubicBezTo>
                  <a:pt x="10000" y="19089"/>
                  <a:pt x="10000" y="19119"/>
                  <a:pt x="10000" y="19119"/>
                </a:cubicBezTo>
                <a:lnTo>
                  <a:pt x="9970" y="19210"/>
                </a:lnTo>
                <a:lnTo>
                  <a:pt x="9970" y="19241"/>
                </a:lnTo>
                <a:lnTo>
                  <a:pt x="9939" y="19271"/>
                </a:lnTo>
                <a:cubicBezTo>
                  <a:pt x="9939" y="19301"/>
                  <a:pt x="9909" y="19301"/>
                  <a:pt x="9909" y="19301"/>
                </a:cubicBezTo>
                <a:lnTo>
                  <a:pt x="9757" y="19301"/>
                </a:lnTo>
                <a:lnTo>
                  <a:pt x="9757" y="19241"/>
                </a:lnTo>
                <a:cubicBezTo>
                  <a:pt x="9727" y="19241"/>
                  <a:pt x="9727" y="19210"/>
                  <a:pt x="9696" y="19180"/>
                </a:cubicBezTo>
                <a:cubicBezTo>
                  <a:pt x="9696" y="19119"/>
                  <a:pt x="9727" y="19058"/>
                  <a:pt x="9757" y="18998"/>
                </a:cubicBezTo>
                <a:lnTo>
                  <a:pt x="9787" y="18967"/>
                </a:lnTo>
                <a:lnTo>
                  <a:pt x="9787" y="18937"/>
                </a:lnTo>
                <a:lnTo>
                  <a:pt x="9696" y="18937"/>
                </a:lnTo>
                <a:cubicBezTo>
                  <a:pt x="9635" y="18906"/>
                  <a:pt x="9605" y="18876"/>
                  <a:pt x="9605" y="18815"/>
                </a:cubicBezTo>
                <a:lnTo>
                  <a:pt x="9605" y="18785"/>
                </a:lnTo>
                <a:lnTo>
                  <a:pt x="9605" y="18754"/>
                </a:lnTo>
                <a:lnTo>
                  <a:pt x="9635" y="18724"/>
                </a:lnTo>
                <a:cubicBezTo>
                  <a:pt x="9635" y="18694"/>
                  <a:pt x="9666" y="18663"/>
                  <a:pt x="9666" y="18663"/>
                </a:cubicBezTo>
                <a:cubicBezTo>
                  <a:pt x="9666" y="18633"/>
                  <a:pt x="9696" y="18633"/>
                  <a:pt x="9696" y="18633"/>
                </a:cubicBezTo>
                <a:lnTo>
                  <a:pt x="9727" y="18602"/>
                </a:lnTo>
                <a:cubicBezTo>
                  <a:pt x="9742" y="18587"/>
                  <a:pt x="9757" y="18580"/>
                  <a:pt x="9772" y="18580"/>
                </a:cubicBezTo>
                <a:close/>
                <a:moveTo>
                  <a:pt x="4879" y="19096"/>
                </a:moveTo>
                <a:cubicBezTo>
                  <a:pt x="4901" y="19096"/>
                  <a:pt x="4924" y="19104"/>
                  <a:pt x="4955" y="19119"/>
                </a:cubicBezTo>
                <a:lnTo>
                  <a:pt x="4985" y="19119"/>
                </a:lnTo>
                <a:cubicBezTo>
                  <a:pt x="5015" y="19150"/>
                  <a:pt x="5046" y="19180"/>
                  <a:pt x="5046" y="19210"/>
                </a:cubicBezTo>
                <a:lnTo>
                  <a:pt x="5015" y="19271"/>
                </a:lnTo>
                <a:cubicBezTo>
                  <a:pt x="5015" y="19271"/>
                  <a:pt x="5015" y="19301"/>
                  <a:pt x="5015" y="19332"/>
                </a:cubicBezTo>
                <a:lnTo>
                  <a:pt x="4985" y="19362"/>
                </a:lnTo>
                <a:lnTo>
                  <a:pt x="4742" y="19362"/>
                </a:lnTo>
                <a:lnTo>
                  <a:pt x="4742" y="19301"/>
                </a:lnTo>
                <a:cubicBezTo>
                  <a:pt x="4742" y="19301"/>
                  <a:pt x="4711" y="19301"/>
                  <a:pt x="4711" y="19271"/>
                </a:cubicBezTo>
                <a:lnTo>
                  <a:pt x="4742" y="19210"/>
                </a:lnTo>
                <a:lnTo>
                  <a:pt x="4742" y="19119"/>
                </a:lnTo>
                <a:lnTo>
                  <a:pt x="4803" y="19119"/>
                </a:lnTo>
                <a:cubicBezTo>
                  <a:pt x="4833" y="19104"/>
                  <a:pt x="4856" y="19096"/>
                  <a:pt x="4879" y="19096"/>
                </a:cubicBezTo>
                <a:close/>
                <a:moveTo>
                  <a:pt x="5584" y="19471"/>
                </a:moveTo>
                <a:cubicBezTo>
                  <a:pt x="5600" y="19471"/>
                  <a:pt x="5614" y="19475"/>
                  <a:pt x="5623" y="19484"/>
                </a:cubicBezTo>
                <a:lnTo>
                  <a:pt x="5623" y="19514"/>
                </a:lnTo>
                <a:lnTo>
                  <a:pt x="5684" y="19514"/>
                </a:lnTo>
                <a:lnTo>
                  <a:pt x="5684" y="19545"/>
                </a:lnTo>
                <a:lnTo>
                  <a:pt x="5714" y="19575"/>
                </a:lnTo>
                <a:lnTo>
                  <a:pt x="5684" y="19605"/>
                </a:lnTo>
                <a:cubicBezTo>
                  <a:pt x="5654" y="19666"/>
                  <a:pt x="5593" y="19697"/>
                  <a:pt x="5562" y="19697"/>
                </a:cubicBezTo>
                <a:lnTo>
                  <a:pt x="5471" y="19697"/>
                </a:lnTo>
                <a:cubicBezTo>
                  <a:pt x="5471" y="19666"/>
                  <a:pt x="5471" y="19636"/>
                  <a:pt x="5471" y="19605"/>
                </a:cubicBezTo>
                <a:cubicBezTo>
                  <a:pt x="5471" y="19575"/>
                  <a:pt x="5471" y="19545"/>
                  <a:pt x="5471" y="19514"/>
                </a:cubicBezTo>
                <a:cubicBezTo>
                  <a:pt x="5493" y="19493"/>
                  <a:pt x="5545" y="19471"/>
                  <a:pt x="5584" y="19471"/>
                </a:cubicBezTo>
                <a:close/>
                <a:moveTo>
                  <a:pt x="3982" y="19666"/>
                </a:moveTo>
                <a:lnTo>
                  <a:pt x="4043" y="19697"/>
                </a:lnTo>
                <a:cubicBezTo>
                  <a:pt x="4043" y="19757"/>
                  <a:pt x="4012" y="19818"/>
                  <a:pt x="3951" y="19818"/>
                </a:cubicBezTo>
                <a:cubicBezTo>
                  <a:pt x="3921" y="19833"/>
                  <a:pt x="3898" y="19841"/>
                  <a:pt x="3879" y="19841"/>
                </a:cubicBezTo>
                <a:cubicBezTo>
                  <a:pt x="3860" y="19841"/>
                  <a:pt x="3845" y="19833"/>
                  <a:pt x="3830" y="19818"/>
                </a:cubicBezTo>
                <a:lnTo>
                  <a:pt x="3830" y="19788"/>
                </a:lnTo>
                <a:lnTo>
                  <a:pt x="3830" y="19727"/>
                </a:lnTo>
                <a:cubicBezTo>
                  <a:pt x="3860" y="19697"/>
                  <a:pt x="3891" y="19666"/>
                  <a:pt x="3951" y="19666"/>
                </a:cubicBezTo>
                <a:close/>
                <a:moveTo>
                  <a:pt x="8055" y="19849"/>
                </a:moveTo>
                <a:lnTo>
                  <a:pt x="8116" y="19909"/>
                </a:lnTo>
                <a:cubicBezTo>
                  <a:pt x="8116" y="19909"/>
                  <a:pt x="8146" y="19909"/>
                  <a:pt x="8146" y="19940"/>
                </a:cubicBezTo>
                <a:lnTo>
                  <a:pt x="8146" y="19970"/>
                </a:lnTo>
                <a:lnTo>
                  <a:pt x="8146" y="20001"/>
                </a:lnTo>
                <a:lnTo>
                  <a:pt x="8146" y="20031"/>
                </a:lnTo>
                <a:cubicBezTo>
                  <a:pt x="8146" y="20153"/>
                  <a:pt x="8055" y="20153"/>
                  <a:pt x="7994" y="20183"/>
                </a:cubicBezTo>
                <a:lnTo>
                  <a:pt x="7873" y="20183"/>
                </a:lnTo>
                <a:lnTo>
                  <a:pt x="7812" y="20153"/>
                </a:lnTo>
                <a:lnTo>
                  <a:pt x="7812" y="20031"/>
                </a:lnTo>
                <a:lnTo>
                  <a:pt x="7812" y="20001"/>
                </a:lnTo>
                <a:cubicBezTo>
                  <a:pt x="7781" y="19970"/>
                  <a:pt x="7781" y="19940"/>
                  <a:pt x="7812" y="19940"/>
                </a:cubicBezTo>
                <a:lnTo>
                  <a:pt x="7842" y="19879"/>
                </a:lnTo>
                <a:lnTo>
                  <a:pt x="7873" y="19879"/>
                </a:lnTo>
                <a:cubicBezTo>
                  <a:pt x="7903" y="19879"/>
                  <a:pt x="7903" y="19849"/>
                  <a:pt x="7933" y="19849"/>
                </a:cubicBezTo>
                <a:close/>
                <a:moveTo>
                  <a:pt x="2310" y="20244"/>
                </a:moveTo>
                <a:lnTo>
                  <a:pt x="2371" y="20365"/>
                </a:lnTo>
                <a:cubicBezTo>
                  <a:pt x="2340" y="20426"/>
                  <a:pt x="2310" y="20426"/>
                  <a:pt x="2280" y="20426"/>
                </a:cubicBezTo>
                <a:lnTo>
                  <a:pt x="2249" y="20426"/>
                </a:lnTo>
                <a:lnTo>
                  <a:pt x="2219" y="20396"/>
                </a:lnTo>
                <a:lnTo>
                  <a:pt x="2158" y="20365"/>
                </a:lnTo>
                <a:lnTo>
                  <a:pt x="2158" y="20335"/>
                </a:lnTo>
                <a:cubicBezTo>
                  <a:pt x="2158" y="20335"/>
                  <a:pt x="2158" y="20305"/>
                  <a:pt x="2158" y="20305"/>
                </a:cubicBezTo>
                <a:lnTo>
                  <a:pt x="2219" y="20244"/>
                </a:lnTo>
                <a:close/>
                <a:moveTo>
                  <a:pt x="4134" y="20609"/>
                </a:moveTo>
                <a:cubicBezTo>
                  <a:pt x="4195" y="20609"/>
                  <a:pt x="4225" y="20639"/>
                  <a:pt x="4255" y="20669"/>
                </a:cubicBezTo>
                <a:lnTo>
                  <a:pt x="4255" y="20700"/>
                </a:lnTo>
                <a:lnTo>
                  <a:pt x="4255" y="20760"/>
                </a:lnTo>
                <a:cubicBezTo>
                  <a:pt x="4255" y="20791"/>
                  <a:pt x="4225" y="20791"/>
                  <a:pt x="4195" y="20791"/>
                </a:cubicBezTo>
                <a:cubicBezTo>
                  <a:pt x="4195" y="20821"/>
                  <a:pt x="4164" y="20852"/>
                  <a:pt x="4134" y="20852"/>
                </a:cubicBezTo>
                <a:cubicBezTo>
                  <a:pt x="4103" y="20852"/>
                  <a:pt x="4073" y="20821"/>
                  <a:pt x="4043" y="20821"/>
                </a:cubicBezTo>
                <a:cubicBezTo>
                  <a:pt x="4043" y="20791"/>
                  <a:pt x="4012" y="20760"/>
                  <a:pt x="4043" y="20730"/>
                </a:cubicBezTo>
                <a:cubicBezTo>
                  <a:pt x="4073" y="20700"/>
                  <a:pt x="4073" y="20700"/>
                  <a:pt x="4073" y="20669"/>
                </a:cubicBezTo>
                <a:lnTo>
                  <a:pt x="4073" y="20639"/>
                </a:lnTo>
                <a:lnTo>
                  <a:pt x="4103" y="20609"/>
                </a:lnTo>
                <a:close/>
                <a:moveTo>
                  <a:pt x="7356" y="20609"/>
                </a:moveTo>
                <a:lnTo>
                  <a:pt x="7386" y="20639"/>
                </a:lnTo>
                <a:lnTo>
                  <a:pt x="7508" y="20639"/>
                </a:lnTo>
                <a:cubicBezTo>
                  <a:pt x="7508" y="20669"/>
                  <a:pt x="7508" y="20700"/>
                  <a:pt x="7508" y="20700"/>
                </a:cubicBezTo>
                <a:cubicBezTo>
                  <a:pt x="7538" y="20730"/>
                  <a:pt x="7538" y="20730"/>
                  <a:pt x="7538" y="20760"/>
                </a:cubicBezTo>
                <a:cubicBezTo>
                  <a:pt x="7538" y="20760"/>
                  <a:pt x="7538" y="20791"/>
                  <a:pt x="7538" y="20821"/>
                </a:cubicBezTo>
                <a:lnTo>
                  <a:pt x="7508" y="20943"/>
                </a:lnTo>
                <a:lnTo>
                  <a:pt x="7508" y="20973"/>
                </a:lnTo>
                <a:cubicBezTo>
                  <a:pt x="7477" y="21004"/>
                  <a:pt x="7447" y="21064"/>
                  <a:pt x="7417" y="21064"/>
                </a:cubicBezTo>
                <a:cubicBezTo>
                  <a:pt x="7386" y="21080"/>
                  <a:pt x="7363" y="21087"/>
                  <a:pt x="7344" y="21087"/>
                </a:cubicBezTo>
                <a:cubicBezTo>
                  <a:pt x="7325" y="21087"/>
                  <a:pt x="7310" y="21080"/>
                  <a:pt x="7295" y="21064"/>
                </a:cubicBezTo>
                <a:lnTo>
                  <a:pt x="7265" y="21064"/>
                </a:lnTo>
                <a:lnTo>
                  <a:pt x="7265" y="21004"/>
                </a:lnTo>
                <a:cubicBezTo>
                  <a:pt x="7265" y="21004"/>
                  <a:pt x="7265" y="20973"/>
                  <a:pt x="7265" y="20973"/>
                </a:cubicBezTo>
                <a:lnTo>
                  <a:pt x="7265" y="20882"/>
                </a:lnTo>
                <a:lnTo>
                  <a:pt x="7204" y="20882"/>
                </a:lnTo>
                <a:lnTo>
                  <a:pt x="7204" y="20791"/>
                </a:lnTo>
                <a:lnTo>
                  <a:pt x="7204" y="20700"/>
                </a:lnTo>
                <a:lnTo>
                  <a:pt x="7204" y="20669"/>
                </a:lnTo>
                <a:lnTo>
                  <a:pt x="7265" y="20639"/>
                </a:lnTo>
                <a:lnTo>
                  <a:pt x="7295" y="20639"/>
                </a:lnTo>
                <a:lnTo>
                  <a:pt x="7356" y="20609"/>
                </a:lnTo>
                <a:close/>
                <a:moveTo>
                  <a:pt x="9666" y="21156"/>
                </a:moveTo>
                <a:cubicBezTo>
                  <a:pt x="9666" y="21156"/>
                  <a:pt x="9696" y="21186"/>
                  <a:pt x="9696" y="21186"/>
                </a:cubicBezTo>
                <a:lnTo>
                  <a:pt x="9757" y="21216"/>
                </a:lnTo>
                <a:lnTo>
                  <a:pt x="9757" y="21247"/>
                </a:lnTo>
                <a:cubicBezTo>
                  <a:pt x="9787" y="21247"/>
                  <a:pt x="9787" y="21277"/>
                  <a:pt x="9787" y="21277"/>
                </a:cubicBezTo>
                <a:lnTo>
                  <a:pt x="9787" y="21338"/>
                </a:lnTo>
                <a:cubicBezTo>
                  <a:pt x="9787" y="21338"/>
                  <a:pt x="9757" y="21368"/>
                  <a:pt x="9727" y="21368"/>
                </a:cubicBezTo>
                <a:cubicBezTo>
                  <a:pt x="9727" y="21399"/>
                  <a:pt x="9727" y="21399"/>
                  <a:pt x="9696" y="21399"/>
                </a:cubicBezTo>
                <a:lnTo>
                  <a:pt x="9696" y="21460"/>
                </a:lnTo>
                <a:lnTo>
                  <a:pt x="9635" y="21490"/>
                </a:lnTo>
                <a:lnTo>
                  <a:pt x="9635" y="21520"/>
                </a:lnTo>
                <a:lnTo>
                  <a:pt x="9575" y="21520"/>
                </a:lnTo>
                <a:cubicBezTo>
                  <a:pt x="9575" y="21520"/>
                  <a:pt x="9544" y="21551"/>
                  <a:pt x="9544" y="21551"/>
                </a:cubicBezTo>
                <a:lnTo>
                  <a:pt x="9423" y="21551"/>
                </a:lnTo>
                <a:lnTo>
                  <a:pt x="9362" y="21460"/>
                </a:lnTo>
                <a:cubicBezTo>
                  <a:pt x="9362" y="21460"/>
                  <a:pt x="9362" y="21429"/>
                  <a:pt x="9362" y="21429"/>
                </a:cubicBezTo>
                <a:lnTo>
                  <a:pt x="9362" y="21368"/>
                </a:lnTo>
                <a:lnTo>
                  <a:pt x="9362" y="21338"/>
                </a:lnTo>
                <a:cubicBezTo>
                  <a:pt x="9392" y="21308"/>
                  <a:pt x="9423" y="21277"/>
                  <a:pt x="9483" y="21247"/>
                </a:cubicBezTo>
                <a:lnTo>
                  <a:pt x="9544" y="21247"/>
                </a:lnTo>
                <a:cubicBezTo>
                  <a:pt x="9544" y="21247"/>
                  <a:pt x="9544" y="21216"/>
                  <a:pt x="9544" y="21186"/>
                </a:cubicBezTo>
                <a:cubicBezTo>
                  <a:pt x="9544" y="21186"/>
                  <a:pt x="9575" y="21156"/>
                  <a:pt x="9605" y="21156"/>
                </a:cubicBezTo>
                <a:close/>
                <a:moveTo>
                  <a:pt x="4195" y="21338"/>
                </a:moveTo>
                <a:cubicBezTo>
                  <a:pt x="4195" y="21368"/>
                  <a:pt x="4195" y="21368"/>
                  <a:pt x="4195" y="21368"/>
                </a:cubicBezTo>
                <a:cubicBezTo>
                  <a:pt x="4195" y="21399"/>
                  <a:pt x="4225" y="21399"/>
                  <a:pt x="4225" y="21399"/>
                </a:cubicBezTo>
                <a:lnTo>
                  <a:pt x="4225" y="21429"/>
                </a:lnTo>
                <a:lnTo>
                  <a:pt x="4225" y="21490"/>
                </a:lnTo>
                <a:lnTo>
                  <a:pt x="4225" y="21551"/>
                </a:lnTo>
                <a:lnTo>
                  <a:pt x="4195" y="21581"/>
                </a:lnTo>
                <a:lnTo>
                  <a:pt x="4195" y="21612"/>
                </a:lnTo>
                <a:lnTo>
                  <a:pt x="4103" y="21642"/>
                </a:lnTo>
                <a:lnTo>
                  <a:pt x="4043" y="21612"/>
                </a:lnTo>
                <a:cubicBezTo>
                  <a:pt x="4012" y="21581"/>
                  <a:pt x="3982" y="21520"/>
                  <a:pt x="3982" y="21490"/>
                </a:cubicBezTo>
                <a:lnTo>
                  <a:pt x="3951" y="21460"/>
                </a:lnTo>
                <a:cubicBezTo>
                  <a:pt x="3951" y="21429"/>
                  <a:pt x="3982" y="21368"/>
                  <a:pt x="4012" y="21368"/>
                </a:cubicBezTo>
                <a:lnTo>
                  <a:pt x="4103" y="21368"/>
                </a:lnTo>
                <a:cubicBezTo>
                  <a:pt x="4103" y="21338"/>
                  <a:pt x="4134" y="21338"/>
                  <a:pt x="4164" y="21338"/>
                </a:cubicBezTo>
                <a:close/>
                <a:moveTo>
                  <a:pt x="2796" y="21672"/>
                </a:moveTo>
                <a:lnTo>
                  <a:pt x="2827" y="21703"/>
                </a:lnTo>
                <a:cubicBezTo>
                  <a:pt x="2857" y="21733"/>
                  <a:pt x="2888" y="21764"/>
                  <a:pt x="2888" y="21794"/>
                </a:cubicBezTo>
                <a:cubicBezTo>
                  <a:pt x="2888" y="21824"/>
                  <a:pt x="2857" y="21824"/>
                  <a:pt x="2857" y="21855"/>
                </a:cubicBezTo>
                <a:cubicBezTo>
                  <a:pt x="2857" y="21885"/>
                  <a:pt x="2857" y="21885"/>
                  <a:pt x="2857" y="21916"/>
                </a:cubicBezTo>
                <a:lnTo>
                  <a:pt x="2827" y="21946"/>
                </a:lnTo>
                <a:cubicBezTo>
                  <a:pt x="2809" y="21955"/>
                  <a:pt x="2791" y="21959"/>
                  <a:pt x="2773" y="21959"/>
                </a:cubicBezTo>
                <a:cubicBezTo>
                  <a:pt x="2730" y="21959"/>
                  <a:pt x="2687" y="21937"/>
                  <a:pt x="2644" y="21916"/>
                </a:cubicBezTo>
                <a:cubicBezTo>
                  <a:pt x="2644" y="21885"/>
                  <a:pt x="2614" y="21885"/>
                  <a:pt x="2614" y="21885"/>
                </a:cubicBezTo>
                <a:lnTo>
                  <a:pt x="2553" y="21885"/>
                </a:lnTo>
                <a:lnTo>
                  <a:pt x="2492" y="21794"/>
                </a:lnTo>
                <a:cubicBezTo>
                  <a:pt x="2523" y="21764"/>
                  <a:pt x="2523" y="21733"/>
                  <a:pt x="2584" y="21703"/>
                </a:cubicBezTo>
                <a:lnTo>
                  <a:pt x="2614" y="21672"/>
                </a:lnTo>
                <a:close/>
                <a:moveTo>
                  <a:pt x="4955" y="22007"/>
                </a:moveTo>
                <a:cubicBezTo>
                  <a:pt x="4985" y="22007"/>
                  <a:pt x="5046" y="22037"/>
                  <a:pt x="5046" y="22037"/>
                </a:cubicBezTo>
                <a:cubicBezTo>
                  <a:pt x="5076" y="22098"/>
                  <a:pt x="5076" y="22128"/>
                  <a:pt x="5046" y="22159"/>
                </a:cubicBezTo>
                <a:lnTo>
                  <a:pt x="5076" y="22159"/>
                </a:lnTo>
                <a:lnTo>
                  <a:pt x="5015" y="22189"/>
                </a:lnTo>
                <a:cubicBezTo>
                  <a:pt x="4985" y="22189"/>
                  <a:pt x="4924" y="22159"/>
                  <a:pt x="4924" y="22098"/>
                </a:cubicBezTo>
                <a:lnTo>
                  <a:pt x="4924" y="22037"/>
                </a:lnTo>
                <a:cubicBezTo>
                  <a:pt x="4924" y="22007"/>
                  <a:pt x="4955" y="22007"/>
                  <a:pt x="4955" y="22007"/>
                </a:cubicBezTo>
                <a:close/>
                <a:moveTo>
                  <a:pt x="7690" y="22037"/>
                </a:moveTo>
                <a:lnTo>
                  <a:pt x="7690" y="22067"/>
                </a:lnTo>
                <a:cubicBezTo>
                  <a:pt x="7721" y="22067"/>
                  <a:pt x="7751" y="22128"/>
                  <a:pt x="7721" y="22159"/>
                </a:cubicBezTo>
                <a:cubicBezTo>
                  <a:pt x="7721" y="22189"/>
                  <a:pt x="7690" y="22189"/>
                  <a:pt x="7660" y="22219"/>
                </a:cubicBezTo>
                <a:lnTo>
                  <a:pt x="7569" y="22219"/>
                </a:lnTo>
                <a:lnTo>
                  <a:pt x="7599" y="22159"/>
                </a:lnTo>
                <a:lnTo>
                  <a:pt x="7569" y="22098"/>
                </a:lnTo>
                <a:cubicBezTo>
                  <a:pt x="7569" y="22067"/>
                  <a:pt x="7599" y="22037"/>
                  <a:pt x="7629" y="22037"/>
                </a:cubicBezTo>
                <a:close/>
                <a:moveTo>
                  <a:pt x="7477" y="22128"/>
                </a:moveTo>
                <a:cubicBezTo>
                  <a:pt x="7508" y="22159"/>
                  <a:pt x="7508" y="22250"/>
                  <a:pt x="7508" y="22280"/>
                </a:cubicBezTo>
                <a:cubicBezTo>
                  <a:pt x="7508" y="22311"/>
                  <a:pt x="7508" y="22341"/>
                  <a:pt x="7508" y="22341"/>
                </a:cubicBezTo>
                <a:lnTo>
                  <a:pt x="7508" y="22371"/>
                </a:lnTo>
                <a:lnTo>
                  <a:pt x="7508" y="22463"/>
                </a:lnTo>
                <a:lnTo>
                  <a:pt x="7477" y="22463"/>
                </a:lnTo>
                <a:cubicBezTo>
                  <a:pt x="7447" y="22463"/>
                  <a:pt x="7417" y="22463"/>
                  <a:pt x="7386" y="22432"/>
                </a:cubicBezTo>
                <a:lnTo>
                  <a:pt x="7325" y="22432"/>
                </a:lnTo>
                <a:lnTo>
                  <a:pt x="7295" y="22402"/>
                </a:lnTo>
                <a:cubicBezTo>
                  <a:pt x="7295" y="22371"/>
                  <a:pt x="7295" y="22371"/>
                  <a:pt x="7295" y="22371"/>
                </a:cubicBezTo>
                <a:cubicBezTo>
                  <a:pt x="7265" y="22311"/>
                  <a:pt x="7234" y="22280"/>
                  <a:pt x="7234" y="22219"/>
                </a:cubicBezTo>
                <a:lnTo>
                  <a:pt x="7204" y="22159"/>
                </a:lnTo>
                <a:cubicBezTo>
                  <a:pt x="7234" y="22128"/>
                  <a:pt x="7265" y="22128"/>
                  <a:pt x="7295" y="22128"/>
                </a:cubicBezTo>
                <a:close/>
                <a:moveTo>
                  <a:pt x="2067" y="22554"/>
                </a:moveTo>
                <a:lnTo>
                  <a:pt x="2097" y="22584"/>
                </a:lnTo>
                <a:lnTo>
                  <a:pt x="2128" y="22584"/>
                </a:lnTo>
                <a:cubicBezTo>
                  <a:pt x="2189" y="22645"/>
                  <a:pt x="2219" y="22706"/>
                  <a:pt x="2219" y="22767"/>
                </a:cubicBezTo>
                <a:lnTo>
                  <a:pt x="2219" y="22797"/>
                </a:lnTo>
                <a:lnTo>
                  <a:pt x="2189" y="22797"/>
                </a:lnTo>
                <a:cubicBezTo>
                  <a:pt x="2189" y="22827"/>
                  <a:pt x="2158" y="22858"/>
                  <a:pt x="2128" y="22858"/>
                </a:cubicBezTo>
                <a:lnTo>
                  <a:pt x="2037" y="22858"/>
                </a:lnTo>
                <a:cubicBezTo>
                  <a:pt x="2006" y="22827"/>
                  <a:pt x="2006" y="22827"/>
                  <a:pt x="2006" y="22797"/>
                </a:cubicBezTo>
                <a:cubicBezTo>
                  <a:pt x="2006" y="22797"/>
                  <a:pt x="1976" y="22797"/>
                  <a:pt x="1976" y="22767"/>
                </a:cubicBezTo>
                <a:lnTo>
                  <a:pt x="1976" y="22736"/>
                </a:lnTo>
                <a:lnTo>
                  <a:pt x="1976" y="22706"/>
                </a:lnTo>
                <a:cubicBezTo>
                  <a:pt x="1976" y="22675"/>
                  <a:pt x="1976" y="22645"/>
                  <a:pt x="1976" y="22615"/>
                </a:cubicBezTo>
                <a:lnTo>
                  <a:pt x="1976" y="22584"/>
                </a:lnTo>
                <a:lnTo>
                  <a:pt x="2067" y="22554"/>
                </a:lnTo>
                <a:close/>
                <a:moveTo>
                  <a:pt x="8952" y="22805"/>
                </a:moveTo>
                <a:cubicBezTo>
                  <a:pt x="8967" y="22805"/>
                  <a:pt x="8982" y="22812"/>
                  <a:pt x="8997" y="22827"/>
                </a:cubicBezTo>
                <a:lnTo>
                  <a:pt x="9028" y="22888"/>
                </a:lnTo>
                <a:cubicBezTo>
                  <a:pt x="9028" y="22933"/>
                  <a:pt x="9011" y="22961"/>
                  <a:pt x="8955" y="22961"/>
                </a:cubicBezTo>
                <a:cubicBezTo>
                  <a:pt x="8934" y="22961"/>
                  <a:pt x="8908" y="22957"/>
                  <a:pt x="8876" y="22949"/>
                </a:cubicBezTo>
                <a:lnTo>
                  <a:pt x="8845" y="22888"/>
                </a:lnTo>
                <a:cubicBezTo>
                  <a:pt x="8876" y="22858"/>
                  <a:pt x="8876" y="22827"/>
                  <a:pt x="8906" y="22827"/>
                </a:cubicBezTo>
                <a:cubicBezTo>
                  <a:pt x="8921" y="22812"/>
                  <a:pt x="8936" y="22805"/>
                  <a:pt x="8952" y="22805"/>
                </a:cubicBezTo>
                <a:close/>
                <a:moveTo>
                  <a:pt x="10152" y="22888"/>
                </a:moveTo>
                <a:lnTo>
                  <a:pt x="10152" y="22919"/>
                </a:lnTo>
                <a:cubicBezTo>
                  <a:pt x="10152" y="22919"/>
                  <a:pt x="10152" y="22979"/>
                  <a:pt x="10152" y="22979"/>
                </a:cubicBezTo>
                <a:cubicBezTo>
                  <a:pt x="10130" y="23024"/>
                  <a:pt x="10108" y="23052"/>
                  <a:pt x="10085" y="23052"/>
                </a:cubicBezTo>
                <a:cubicBezTo>
                  <a:pt x="10077" y="23052"/>
                  <a:pt x="10069" y="23048"/>
                  <a:pt x="10061" y="23040"/>
                </a:cubicBezTo>
                <a:cubicBezTo>
                  <a:pt x="10000" y="23040"/>
                  <a:pt x="9970" y="23010"/>
                  <a:pt x="9970" y="22979"/>
                </a:cubicBezTo>
                <a:lnTo>
                  <a:pt x="9970" y="22919"/>
                </a:lnTo>
                <a:cubicBezTo>
                  <a:pt x="10000" y="22888"/>
                  <a:pt x="10031" y="22888"/>
                  <a:pt x="10061" y="22888"/>
                </a:cubicBezTo>
                <a:close/>
                <a:moveTo>
                  <a:pt x="5851" y="22926"/>
                </a:moveTo>
                <a:cubicBezTo>
                  <a:pt x="5874" y="22926"/>
                  <a:pt x="5897" y="22934"/>
                  <a:pt x="5927" y="22949"/>
                </a:cubicBezTo>
                <a:lnTo>
                  <a:pt x="5927" y="23010"/>
                </a:lnTo>
                <a:cubicBezTo>
                  <a:pt x="5927" y="23031"/>
                  <a:pt x="5913" y="23066"/>
                  <a:pt x="5864" y="23066"/>
                </a:cubicBezTo>
                <a:cubicBezTo>
                  <a:pt x="5842" y="23066"/>
                  <a:pt x="5813" y="23059"/>
                  <a:pt x="5775" y="23040"/>
                </a:cubicBezTo>
                <a:lnTo>
                  <a:pt x="5775" y="23010"/>
                </a:lnTo>
                <a:lnTo>
                  <a:pt x="5775" y="22949"/>
                </a:lnTo>
                <a:cubicBezTo>
                  <a:pt x="5806" y="22934"/>
                  <a:pt x="5828" y="22926"/>
                  <a:pt x="5851" y="22926"/>
                </a:cubicBezTo>
                <a:close/>
                <a:moveTo>
                  <a:pt x="11094" y="22675"/>
                </a:moveTo>
                <a:lnTo>
                  <a:pt x="11125" y="22767"/>
                </a:lnTo>
                <a:lnTo>
                  <a:pt x="11125" y="22797"/>
                </a:lnTo>
                <a:cubicBezTo>
                  <a:pt x="11125" y="22797"/>
                  <a:pt x="11125" y="22827"/>
                  <a:pt x="11094" y="22827"/>
                </a:cubicBezTo>
                <a:cubicBezTo>
                  <a:pt x="11186" y="22827"/>
                  <a:pt x="11246" y="22858"/>
                  <a:pt x="11277" y="22949"/>
                </a:cubicBezTo>
                <a:lnTo>
                  <a:pt x="11277" y="22979"/>
                </a:lnTo>
                <a:lnTo>
                  <a:pt x="11216" y="23010"/>
                </a:lnTo>
                <a:lnTo>
                  <a:pt x="11216" y="23040"/>
                </a:lnTo>
                <a:lnTo>
                  <a:pt x="11155" y="23101"/>
                </a:lnTo>
                <a:lnTo>
                  <a:pt x="11064" y="23101"/>
                </a:lnTo>
                <a:lnTo>
                  <a:pt x="11034" y="23071"/>
                </a:lnTo>
                <a:lnTo>
                  <a:pt x="11003" y="23071"/>
                </a:lnTo>
                <a:cubicBezTo>
                  <a:pt x="11003" y="23040"/>
                  <a:pt x="11003" y="23040"/>
                  <a:pt x="11003" y="23010"/>
                </a:cubicBezTo>
                <a:cubicBezTo>
                  <a:pt x="10973" y="22979"/>
                  <a:pt x="10942" y="22949"/>
                  <a:pt x="10942" y="22888"/>
                </a:cubicBezTo>
                <a:lnTo>
                  <a:pt x="10973" y="22888"/>
                </a:lnTo>
                <a:cubicBezTo>
                  <a:pt x="10942" y="22858"/>
                  <a:pt x="10942" y="22827"/>
                  <a:pt x="10942" y="22827"/>
                </a:cubicBezTo>
                <a:cubicBezTo>
                  <a:pt x="10942" y="22767"/>
                  <a:pt x="10973" y="22736"/>
                  <a:pt x="11003" y="22736"/>
                </a:cubicBezTo>
                <a:lnTo>
                  <a:pt x="10973" y="22736"/>
                </a:lnTo>
                <a:cubicBezTo>
                  <a:pt x="10973" y="22736"/>
                  <a:pt x="10973" y="22706"/>
                  <a:pt x="10973" y="22706"/>
                </a:cubicBezTo>
                <a:cubicBezTo>
                  <a:pt x="11003" y="22706"/>
                  <a:pt x="11034" y="22675"/>
                  <a:pt x="11034" y="22675"/>
                </a:cubicBezTo>
                <a:close/>
                <a:moveTo>
                  <a:pt x="11520" y="22979"/>
                </a:moveTo>
                <a:lnTo>
                  <a:pt x="11550" y="23101"/>
                </a:lnTo>
                <a:lnTo>
                  <a:pt x="11520" y="23101"/>
                </a:lnTo>
                <a:cubicBezTo>
                  <a:pt x="11505" y="23116"/>
                  <a:pt x="11490" y="23124"/>
                  <a:pt x="11474" y="23124"/>
                </a:cubicBezTo>
                <a:cubicBezTo>
                  <a:pt x="11459" y="23124"/>
                  <a:pt x="11444" y="23116"/>
                  <a:pt x="11429" y="23101"/>
                </a:cubicBezTo>
                <a:lnTo>
                  <a:pt x="11398" y="23101"/>
                </a:lnTo>
                <a:lnTo>
                  <a:pt x="11368" y="23040"/>
                </a:lnTo>
                <a:cubicBezTo>
                  <a:pt x="11368" y="23010"/>
                  <a:pt x="11398" y="23010"/>
                  <a:pt x="11398" y="22979"/>
                </a:cubicBezTo>
                <a:close/>
                <a:moveTo>
                  <a:pt x="4438" y="23131"/>
                </a:moveTo>
                <a:lnTo>
                  <a:pt x="4559" y="23162"/>
                </a:lnTo>
                <a:lnTo>
                  <a:pt x="4590" y="23162"/>
                </a:lnTo>
                <a:cubicBezTo>
                  <a:pt x="4605" y="23147"/>
                  <a:pt x="4613" y="23139"/>
                  <a:pt x="4620" y="23139"/>
                </a:cubicBezTo>
                <a:cubicBezTo>
                  <a:pt x="4628" y="23139"/>
                  <a:pt x="4635" y="23147"/>
                  <a:pt x="4651" y="23162"/>
                </a:cubicBezTo>
                <a:lnTo>
                  <a:pt x="4651" y="23192"/>
                </a:lnTo>
                <a:cubicBezTo>
                  <a:pt x="4651" y="23223"/>
                  <a:pt x="4651" y="23223"/>
                  <a:pt x="4651" y="23223"/>
                </a:cubicBezTo>
                <a:cubicBezTo>
                  <a:pt x="4651" y="23253"/>
                  <a:pt x="4651" y="23283"/>
                  <a:pt x="4651" y="23283"/>
                </a:cubicBezTo>
                <a:lnTo>
                  <a:pt x="4651" y="23314"/>
                </a:lnTo>
                <a:lnTo>
                  <a:pt x="4651" y="23344"/>
                </a:lnTo>
                <a:lnTo>
                  <a:pt x="4620" y="23375"/>
                </a:lnTo>
                <a:lnTo>
                  <a:pt x="4559" y="23435"/>
                </a:lnTo>
                <a:lnTo>
                  <a:pt x="4407" y="23435"/>
                </a:lnTo>
                <a:cubicBezTo>
                  <a:pt x="4347" y="23375"/>
                  <a:pt x="4316" y="23283"/>
                  <a:pt x="4347" y="23223"/>
                </a:cubicBezTo>
                <a:cubicBezTo>
                  <a:pt x="4347" y="23223"/>
                  <a:pt x="4347" y="23192"/>
                  <a:pt x="4347" y="23192"/>
                </a:cubicBezTo>
                <a:lnTo>
                  <a:pt x="4377" y="23131"/>
                </a:lnTo>
                <a:close/>
                <a:moveTo>
                  <a:pt x="13465" y="23344"/>
                </a:moveTo>
                <a:cubicBezTo>
                  <a:pt x="13496" y="23344"/>
                  <a:pt x="13526" y="23344"/>
                  <a:pt x="13526" y="23375"/>
                </a:cubicBezTo>
                <a:cubicBezTo>
                  <a:pt x="13557" y="23405"/>
                  <a:pt x="13587" y="23435"/>
                  <a:pt x="13587" y="23466"/>
                </a:cubicBezTo>
                <a:lnTo>
                  <a:pt x="13587" y="23526"/>
                </a:lnTo>
                <a:lnTo>
                  <a:pt x="13557" y="23557"/>
                </a:lnTo>
                <a:lnTo>
                  <a:pt x="13557" y="23587"/>
                </a:lnTo>
                <a:lnTo>
                  <a:pt x="13465" y="23587"/>
                </a:lnTo>
                <a:cubicBezTo>
                  <a:pt x="13435" y="23557"/>
                  <a:pt x="13435" y="23557"/>
                  <a:pt x="13405" y="23526"/>
                </a:cubicBezTo>
                <a:lnTo>
                  <a:pt x="13405" y="23435"/>
                </a:lnTo>
                <a:cubicBezTo>
                  <a:pt x="13405" y="23435"/>
                  <a:pt x="13405" y="23405"/>
                  <a:pt x="13405" y="23375"/>
                </a:cubicBezTo>
                <a:lnTo>
                  <a:pt x="13465" y="23344"/>
                </a:lnTo>
                <a:close/>
                <a:moveTo>
                  <a:pt x="7508" y="23435"/>
                </a:moveTo>
                <a:cubicBezTo>
                  <a:pt x="7569" y="23466"/>
                  <a:pt x="7569" y="23526"/>
                  <a:pt x="7569" y="23557"/>
                </a:cubicBezTo>
                <a:lnTo>
                  <a:pt x="7569" y="23587"/>
                </a:lnTo>
                <a:lnTo>
                  <a:pt x="7569" y="23618"/>
                </a:lnTo>
                <a:lnTo>
                  <a:pt x="7508" y="23648"/>
                </a:lnTo>
                <a:lnTo>
                  <a:pt x="7417" y="23618"/>
                </a:lnTo>
                <a:lnTo>
                  <a:pt x="7417" y="23496"/>
                </a:lnTo>
                <a:lnTo>
                  <a:pt x="7447" y="23496"/>
                </a:lnTo>
                <a:lnTo>
                  <a:pt x="7447" y="23466"/>
                </a:lnTo>
                <a:lnTo>
                  <a:pt x="7508" y="23435"/>
                </a:lnTo>
                <a:close/>
                <a:moveTo>
                  <a:pt x="8967" y="23435"/>
                </a:moveTo>
                <a:lnTo>
                  <a:pt x="9028" y="23496"/>
                </a:lnTo>
                <a:cubicBezTo>
                  <a:pt x="8997" y="23526"/>
                  <a:pt x="8997" y="23587"/>
                  <a:pt x="9028" y="23618"/>
                </a:cubicBezTo>
                <a:lnTo>
                  <a:pt x="9058" y="23618"/>
                </a:lnTo>
                <a:cubicBezTo>
                  <a:pt x="9058" y="23648"/>
                  <a:pt x="9058" y="23678"/>
                  <a:pt x="9058" y="23709"/>
                </a:cubicBezTo>
                <a:cubicBezTo>
                  <a:pt x="9028" y="23678"/>
                  <a:pt x="9028" y="23678"/>
                  <a:pt x="9058" y="23678"/>
                </a:cubicBezTo>
                <a:lnTo>
                  <a:pt x="9028" y="23678"/>
                </a:lnTo>
                <a:lnTo>
                  <a:pt x="8936" y="23709"/>
                </a:lnTo>
                <a:cubicBezTo>
                  <a:pt x="8936" y="23709"/>
                  <a:pt x="8906" y="23678"/>
                  <a:pt x="8906" y="23648"/>
                </a:cubicBezTo>
                <a:lnTo>
                  <a:pt x="8784" y="23648"/>
                </a:lnTo>
                <a:lnTo>
                  <a:pt x="8754" y="23557"/>
                </a:lnTo>
                <a:lnTo>
                  <a:pt x="8754" y="23526"/>
                </a:lnTo>
                <a:lnTo>
                  <a:pt x="8754" y="23496"/>
                </a:lnTo>
                <a:lnTo>
                  <a:pt x="8754" y="23466"/>
                </a:lnTo>
                <a:cubicBezTo>
                  <a:pt x="8754" y="23435"/>
                  <a:pt x="8784" y="23435"/>
                  <a:pt x="8784" y="23435"/>
                </a:cubicBezTo>
                <a:close/>
                <a:moveTo>
                  <a:pt x="13405" y="23739"/>
                </a:moveTo>
                <a:lnTo>
                  <a:pt x="13405" y="23770"/>
                </a:lnTo>
                <a:cubicBezTo>
                  <a:pt x="13405" y="23830"/>
                  <a:pt x="13405" y="23861"/>
                  <a:pt x="13405" y="23922"/>
                </a:cubicBezTo>
                <a:cubicBezTo>
                  <a:pt x="13374" y="23952"/>
                  <a:pt x="13344" y="23982"/>
                  <a:pt x="13313" y="24013"/>
                </a:cubicBezTo>
                <a:lnTo>
                  <a:pt x="13253" y="24013"/>
                </a:lnTo>
                <a:cubicBezTo>
                  <a:pt x="13222" y="24013"/>
                  <a:pt x="13222" y="23982"/>
                  <a:pt x="13192" y="23982"/>
                </a:cubicBezTo>
                <a:lnTo>
                  <a:pt x="13161" y="23952"/>
                </a:lnTo>
                <a:lnTo>
                  <a:pt x="13192" y="23891"/>
                </a:lnTo>
                <a:cubicBezTo>
                  <a:pt x="13192" y="23891"/>
                  <a:pt x="13192" y="23861"/>
                  <a:pt x="13192" y="23830"/>
                </a:cubicBezTo>
                <a:lnTo>
                  <a:pt x="13192" y="23800"/>
                </a:lnTo>
                <a:cubicBezTo>
                  <a:pt x="13192" y="23800"/>
                  <a:pt x="13192" y="23800"/>
                  <a:pt x="13222" y="23770"/>
                </a:cubicBezTo>
                <a:lnTo>
                  <a:pt x="13222" y="23739"/>
                </a:lnTo>
                <a:close/>
                <a:moveTo>
                  <a:pt x="11110" y="23868"/>
                </a:moveTo>
                <a:cubicBezTo>
                  <a:pt x="11125" y="23868"/>
                  <a:pt x="11140" y="23876"/>
                  <a:pt x="11155" y="23891"/>
                </a:cubicBezTo>
                <a:lnTo>
                  <a:pt x="11216" y="23922"/>
                </a:lnTo>
                <a:lnTo>
                  <a:pt x="11216" y="23952"/>
                </a:lnTo>
                <a:cubicBezTo>
                  <a:pt x="11216" y="23952"/>
                  <a:pt x="11216" y="23952"/>
                  <a:pt x="11216" y="23982"/>
                </a:cubicBezTo>
                <a:lnTo>
                  <a:pt x="11246" y="24013"/>
                </a:lnTo>
                <a:lnTo>
                  <a:pt x="11246" y="24043"/>
                </a:lnTo>
                <a:cubicBezTo>
                  <a:pt x="11216" y="24074"/>
                  <a:pt x="11216" y="24074"/>
                  <a:pt x="11186" y="24104"/>
                </a:cubicBezTo>
                <a:lnTo>
                  <a:pt x="11094" y="24104"/>
                </a:lnTo>
                <a:cubicBezTo>
                  <a:pt x="11064" y="24074"/>
                  <a:pt x="11064" y="24043"/>
                  <a:pt x="11094" y="24013"/>
                </a:cubicBezTo>
                <a:cubicBezTo>
                  <a:pt x="11064" y="23982"/>
                  <a:pt x="11064" y="23982"/>
                  <a:pt x="11094" y="23982"/>
                </a:cubicBezTo>
                <a:lnTo>
                  <a:pt x="11034" y="23982"/>
                </a:lnTo>
                <a:lnTo>
                  <a:pt x="11034" y="23922"/>
                </a:lnTo>
                <a:lnTo>
                  <a:pt x="11064" y="23891"/>
                </a:lnTo>
                <a:cubicBezTo>
                  <a:pt x="11079" y="23876"/>
                  <a:pt x="11094" y="23868"/>
                  <a:pt x="11110" y="23868"/>
                </a:cubicBezTo>
                <a:close/>
                <a:moveTo>
                  <a:pt x="9362" y="23891"/>
                </a:moveTo>
                <a:cubicBezTo>
                  <a:pt x="9392" y="23891"/>
                  <a:pt x="9423" y="23922"/>
                  <a:pt x="9453" y="23922"/>
                </a:cubicBezTo>
                <a:cubicBezTo>
                  <a:pt x="9483" y="23952"/>
                  <a:pt x="9483" y="23982"/>
                  <a:pt x="9483" y="24013"/>
                </a:cubicBezTo>
                <a:lnTo>
                  <a:pt x="9483" y="24043"/>
                </a:lnTo>
                <a:lnTo>
                  <a:pt x="9453" y="24074"/>
                </a:lnTo>
                <a:lnTo>
                  <a:pt x="9453" y="24104"/>
                </a:lnTo>
                <a:cubicBezTo>
                  <a:pt x="9423" y="24134"/>
                  <a:pt x="9392" y="24165"/>
                  <a:pt x="9362" y="24165"/>
                </a:cubicBezTo>
                <a:cubicBezTo>
                  <a:pt x="9332" y="24165"/>
                  <a:pt x="9301" y="24134"/>
                  <a:pt x="9271" y="24104"/>
                </a:cubicBezTo>
                <a:lnTo>
                  <a:pt x="9240" y="24074"/>
                </a:lnTo>
                <a:cubicBezTo>
                  <a:pt x="9240" y="24074"/>
                  <a:pt x="9240" y="24043"/>
                  <a:pt x="9240" y="24043"/>
                </a:cubicBezTo>
                <a:lnTo>
                  <a:pt x="9240" y="24013"/>
                </a:lnTo>
                <a:cubicBezTo>
                  <a:pt x="9240" y="24013"/>
                  <a:pt x="9210" y="23982"/>
                  <a:pt x="9210" y="23982"/>
                </a:cubicBezTo>
                <a:lnTo>
                  <a:pt x="9240" y="23952"/>
                </a:lnTo>
                <a:cubicBezTo>
                  <a:pt x="9240" y="23952"/>
                  <a:pt x="9240" y="23922"/>
                  <a:pt x="9271" y="23922"/>
                </a:cubicBezTo>
                <a:lnTo>
                  <a:pt x="9332" y="23922"/>
                </a:lnTo>
                <a:lnTo>
                  <a:pt x="9362" y="23891"/>
                </a:lnTo>
                <a:close/>
                <a:moveTo>
                  <a:pt x="7234" y="23982"/>
                </a:moveTo>
                <a:lnTo>
                  <a:pt x="7265" y="24043"/>
                </a:lnTo>
                <a:lnTo>
                  <a:pt x="7265" y="24074"/>
                </a:lnTo>
                <a:cubicBezTo>
                  <a:pt x="7295" y="24134"/>
                  <a:pt x="7234" y="24195"/>
                  <a:pt x="7173" y="24195"/>
                </a:cubicBezTo>
                <a:lnTo>
                  <a:pt x="7173" y="24165"/>
                </a:lnTo>
                <a:cubicBezTo>
                  <a:pt x="7143" y="24134"/>
                  <a:pt x="7113" y="24134"/>
                  <a:pt x="7082" y="24074"/>
                </a:cubicBezTo>
                <a:lnTo>
                  <a:pt x="7082" y="24043"/>
                </a:lnTo>
                <a:cubicBezTo>
                  <a:pt x="7082" y="24013"/>
                  <a:pt x="7113" y="23982"/>
                  <a:pt x="7143" y="23982"/>
                </a:cubicBezTo>
                <a:close/>
                <a:moveTo>
                  <a:pt x="10114" y="24973"/>
                </a:moveTo>
                <a:cubicBezTo>
                  <a:pt x="10155" y="24973"/>
                  <a:pt x="10191" y="24994"/>
                  <a:pt x="10213" y="25016"/>
                </a:cubicBezTo>
                <a:cubicBezTo>
                  <a:pt x="10243" y="25046"/>
                  <a:pt x="10243" y="25077"/>
                  <a:pt x="10213" y="25107"/>
                </a:cubicBezTo>
                <a:lnTo>
                  <a:pt x="10183" y="25137"/>
                </a:lnTo>
                <a:lnTo>
                  <a:pt x="10091" y="25137"/>
                </a:lnTo>
                <a:cubicBezTo>
                  <a:pt x="10061" y="25107"/>
                  <a:pt x="10031" y="25077"/>
                  <a:pt x="10061" y="25046"/>
                </a:cubicBezTo>
                <a:lnTo>
                  <a:pt x="10061" y="24985"/>
                </a:lnTo>
                <a:cubicBezTo>
                  <a:pt x="10079" y="24977"/>
                  <a:pt x="10097" y="24973"/>
                  <a:pt x="10114" y="24973"/>
                </a:cubicBezTo>
                <a:close/>
                <a:moveTo>
                  <a:pt x="8024" y="25198"/>
                </a:moveTo>
                <a:cubicBezTo>
                  <a:pt x="8055" y="25229"/>
                  <a:pt x="8085" y="25259"/>
                  <a:pt x="8055" y="25289"/>
                </a:cubicBezTo>
                <a:cubicBezTo>
                  <a:pt x="8085" y="25350"/>
                  <a:pt x="8085" y="25381"/>
                  <a:pt x="8055" y="25411"/>
                </a:cubicBezTo>
                <a:cubicBezTo>
                  <a:pt x="8055" y="25411"/>
                  <a:pt x="8055" y="25441"/>
                  <a:pt x="8055" y="25441"/>
                </a:cubicBezTo>
                <a:lnTo>
                  <a:pt x="7964" y="25441"/>
                </a:lnTo>
                <a:cubicBezTo>
                  <a:pt x="7964" y="25441"/>
                  <a:pt x="7933" y="25472"/>
                  <a:pt x="7903" y="25472"/>
                </a:cubicBezTo>
                <a:cubicBezTo>
                  <a:pt x="7873" y="25472"/>
                  <a:pt x="7842" y="25441"/>
                  <a:pt x="7842" y="25411"/>
                </a:cubicBezTo>
                <a:lnTo>
                  <a:pt x="7842" y="25350"/>
                </a:lnTo>
                <a:cubicBezTo>
                  <a:pt x="7842" y="25350"/>
                  <a:pt x="7842" y="25320"/>
                  <a:pt x="7873" y="25320"/>
                </a:cubicBezTo>
                <a:lnTo>
                  <a:pt x="7873" y="25259"/>
                </a:lnTo>
                <a:lnTo>
                  <a:pt x="7903" y="25229"/>
                </a:lnTo>
                <a:lnTo>
                  <a:pt x="7903" y="25198"/>
                </a:lnTo>
                <a:close/>
                <a:moveTo>
                  <a:pt x="4499" y="25229"/>
                </a:moveTo>
                <a:cubicBezTo>
                  <a:pt x="4559" y="25259"/>
                  <a:pt x="4620" y="25289"/>
                  <a:pt x="4651" y="25350"/>
                </a:cubicBezTo>
                <a:lnTo>
                  <a:pt x="4681" y="25381"/>
                </a:lnTo>
                <a:lnTo>
                  <a:pt x="4681" y="25411"/>
                </a:lnTo>
                <a:lnTo>
                  <a:pt x="4620" y="25320"/>
                </a:lnTo>
                <a:lnTo>
                  <a:pt x="4620" y="25350"/>
                </a:lnTo>
                <a:cubicBezTo>
                  <a:pt x="4620" y="25411"/>
                  <a:pt x="4559" y="25472"/>
                  <a:pt x="4499" y="25502"/>
                </a:cubicBezTo>
                <a:lnTo>
                  <a:pt x="4377" y="25502"/>
                </a:lnTo>
                <a:lnTo>
                  <a:pt x="4347" y="25472"/>
                </a:lnTo>
                <a:cubicBezTo>
                  <a:pt x="4347" y="25472"/>
                  <a:pt x="4347" y="25441"/>
                  <a:pt x="4347" y="25441"/>
                </a:cubicBezTo>
                <a:lnTo>
                  <a:pt x="4347" y="25411"/>
                </a:lnTo>
                <a:cubicBezTo>
                  <a:pt x="4316" y="25381"/>
                  <a:pt x="4316" y="25381"/>
                  <a:pt x="4347" y="25350"/>
                </a:cubicBezTo>
                <a:cubicBezTo>
                  <a:pt x="4347" y="25320"/>
                  <a:pt x="4347" y="25320"/>
                  <a:pt x="4377" y="25289"/>
                </a:cubicBezTo>
                <a:lnTo>
                  <a:pt x="4377" y="25259"/>
                </a:lnTo>
                <a:lnTo>
                  <a:pt x="4377" y="25229"/>
                </a:lnTo>
                <a:close/>
                <a:moveTo>
                  <a:pt x="11501" y="25452"/>
                </a:moveTo>
                <a:cubicBezTo>
                  <a:pt x="11520" y="25452"/>
                  <a:pt x="11538" y="25459"/>
                  <a:pt x="11550" y="25472"/>
                </a:cubicBezTo>
                <a:cubicBezTo>
                  <a:pt x="11581" y="25472"/>
                  <a:pt x="11581" y="25502"/>
                  <a:pt x="11581" y="25533"/>
                </a:cubicBezTo>
                <a:lnTo>
                  <a:pt x="11550" y="25533"/>
                </a:lnTo>
                <a:lnTo>
                  <a:pt x="11550" y="25593"/>
                </a:lnTo>
                <a:lnTo>
                  <a:pt x="11459" y="25593"/>
                </a:lnTo>
                <a:lnTo>
                  <a:pt x="11429" y="25563"/>
                </a:lnTo>
                <a:lnTo>
                  <a:pt x="11429" y="25502"/>
                </a:lnTo>
                <a:cubicBezTo>
                  <a:pt x="11447" y="25467"/>
                  <a:pt x="11475" y="25452"/>
                  <a:pt x="11501" y="25452"/>
                </a:cubicBezTo>
                <a:close/>
                <a:moveTo>
                  <a:pt x="4814" y="25300"/>
                </a:moveTo>
                <a:cubicBezTo>
                  <a:pt x="4833" y="25300"/>
                  <a:pt x="4851" y="25307"/>
                  <a:pt x="4863" y="25320"/>
                </a:cubicBezTo>
                <a:lnTo>
                  <a:pt x="4924" y="25320"/>
                </a:lnTo>
                <a:lnTo>
                  <a:pt x="4955" y="25350"/>
                </a:lnTo>
                <a:cubicBezTo>
                  <a:pt x="4985" y="25381"/>
                  <a:pt x="4985" y="25381"/>
                  <a:pt x="5015" y="25411"/>
                </a:cubicBezTo>
                <a:cubicBezTo>
                  <a:pt x="5015" y="25411"/>
                  <a:pt x="5015" y="25441"/>
                  <a:pt x="5015" y="25441"/>
                </a:cubicBezTo>
                <a:lnTo>
                  <a:pt x="5015" y="25502"/>
                </a:lnTo>
                <a:cubicBezTo>
                  <a:pt x="5015" y="25533"/>
                  <a:pt x="5015" y="25563"/>
                  <a:pt x="5015" y="25593"/>
                </a:cubicBezTo>
                <a:cubicBezTo>
                  <a:pt x="4985" y="25624"/>
                  <a:pt x="4955" y="25654"/>
                  <a:pt x="4924" y="25685"/>
                </a:cubicBezTo>
                <a:lnTo>
                  <a:pt x="4863" y="25685"/>
                </a:lnTo>
                <a:cubicBezTo>
                  <a:pt x="4803" y="25685"/>
                  <a:pt x="4772" y="25685"/>
                  <a:pt x="4742" y="25624"/>
                </a:cubicBezTo>
                <a:lnTo>
                  <a:pt x="4742" y="25593"/>
                </a:lnTo>
                <a:cubicBezTo>
                  <a:pt x="4742" y="25563"/>
                  <a:pt x="4711" y="25563"/>
                  <a:pt x="4711" y="25533"/>
                </a:cubicBezTo>
                <a:lnTo>
                  <a:pt x="4711" y="25502"/>
                </a:lnTo>
                <a:cubicBezTo>
                  <a:pt x="4711" y="25472"/>
                  <a:pt x="4711" y="25441"/>
                  <a:pt x="4711" y="25381"/>
                </a:cubicBezTo>
                <a:cubicBezTo>
                  <a:pt x="4711" y="25350"/>
                  <a:pt x="4742" y="25350"/>
                  <a:pt x="4742" y="25350"/>
                </a:cubicBezTo>
                <a:cubicBezTo>
                  <a:pt x="4760" y="25315"/>
                  <a:pt x="4788" y="25300"/>
                  <a:pt x="4814" y="25300"/>
                </a:cubicBezTo>
                <a:close/>
                <a:moveTo>
                  <a:pt x="6839" y="25745"/>
                </a:moveTo>
                <a:cubicBezTo>
                  <a:pt x="6900" y="25745"/>
                  <a:pt x="6930" y="25776"/>
                  <a:pt x="6930" y="25806"/>
                </a:cubicBezTo>
                <a:lnTo>
                  <a:pt x="6961" y="25837"/>
                </a:lnTo>
                <a:lnTo>
                  <a:pt x="6900" y="25897"/>
                </a:lnTo>
                <a:lnTo>
                  <a:pt x="6809" y="25897"/>
                </a:lnTo>
                <a:cubicBezTo>
                  <a:pt x="6809" y="25867"/>
                  <a:pt x="6809" y="25867"/>
                  <a:pt x="6809" y="25867"/>
                </a:cubicBezTo>
                <a:cubicBezTo>
                  <a:pt x="6778" y="25837"/>
                  <a:pt x="6778" y="25776"/>
                  <a:pt x="6809" y="25745"/>
                </a:cubicBezTo>
                <a:close/>
                <a:moveTo>
                  <a:pt x="9483" y="26110"/>
                </a:moveTo>
                <a:lnTo>
                  <a:pt x="9453" y="26141"/>
                </a:lnTo>
                <a:cubicBezTo>
                  <a:pt x="9483" y="26171"/>
                  <a:pt x="9483" y="26232"/>
                  <a:pt x="9453" y="26262"/>
                </a:cubicBezTo>
                <a:lnTo>
                  <a:pt x="9423" y="26292"/>
                </a:lnTo>
                <a:cubicBezTo>
                  <a:pt x="9392" y="26292"/>
                  <a:pt x="9362" y="26292"/>
                  <a:pt x="9332" y="26262"/>
                </a:cubicBezTo>
                <a:lnTo>
                  <a:pt x="9332" y="26232"/>
                </a:lnTo>
                <a:cubicBezTo>
                  <a:pt x="9301" y="26201"/>
                  <a:pt x="9301" y="26171"/>
                  <a:pt x="9332" y="26171"/>
                </a:cubicBezTo>
                <a:lnTo>
                  <a:pt x="9332" y="26141"/>
                </a:lnTo>
                <a:cubicBezTo>
                  <a:pt x="9332" y="26110"/>
                  <a:pt x="9362" y="26110"/>
                  <a:pt x="9423" y="26110"/>
                </a:cubicBezTo>
                <a:close/>
                <a:moveTo>
                  <a:pt x="11201" y="26148"/>
                </a:moveTo>
                <a:cubicBezTo>
                  <a:pt x="11216" y="26148"/>
                  <a:pt x="11231" y="26156"/>
                  <a:pt x="11246" y="26171"/>
                </a:cubicBezTo>
                <a:cubicBezTo>
                  <a:pt x="11277" y="26171"/>
                  <a:pt x="11277" y="26171"/>
                  <a:pt x="11277" y="26201"/>
                </a:cubicBezTo>
                <a:lnTo>
                  <a:pt x="11307" y="26171"/>
                </a:lnTo>
                <a:cubicBezTo>
                  <a:pt x="11368" y="26201"/>
                  <a:pt x="11368" y="26262"/>
                  <a:pt x="11307" y="26292"/>
                </a:cubicBezTo>
                <a:cubicBezTo>
                  <a:pt x="11307" y="26292"/>
                  <a:pt x="11307" y="26292"/>
                  <a:pt x="11277" y="26323"/>
                </a:cubicBezTo>
                <a:lnTo>
                  <a:pt x="11216" y="26323"/>
                </a:lnTo>
                <a:cubicBezTo>
                  <a:pt x="11186" y="26292"/>
                  <a:pt x="11155" y="26292"/>
                  <a:pt x="11155" y="26262"/>
                </a:cubicBezTo>
                <a:lnTo>
                  <a:pt x="11155" y="26201"/>
                </a:lnTo>
                <a:lnTo>
                  <a:pt x="11155" y="26171"/>
                </a:lnTo>
                <a:cubicBezTo>
                  <a:pt x="11170" y="26156"/>
                  <a:pt x="11186" y="26148"/>
                  <a:pt x="11201" y="26148"/>
                </a:cubicBezTo>
                <a:close/>
                <a:moveTo>
                  <a:pt x="16171" y="26201"/>
                </a:moveTo>
                <a:cubicBezTo>
                  <a:pt x="16171" y="26232"/>
                  <a:pt x="16171" y="26262"/>
                  <a:pt x="16171" y="26292"/>
                </a:cubicBezTo>
                <a:lnTo>
                  <a:pt x="16171" y="26323"/>
                </a:lnTo>
                <a:cubicBezTo>
                  <a:pt x="16171" y="26353"/>
                  <a:pt x="16140" y="26384"/>
                  <a:pt x="16110" y="26384"/>
                </a:cubicBezTo>
                <a:cubicBezTo>
                  <a:pt x="16079" y="26384"/>
                  <a:pt x="16049" y="26384"/>
                  <a:pt x="16049" y="26353"/>
                </a:cubicBezTo>
                <a:lnTo>
                  <a:pt x="16019" y="26353"/>
                </a:lnTo>
                <a:cubicBezTo>
                  <a:pt x="16019" y="26353"/>
                  <a:pt x="16019" y="26323"/>
                  <a:pt x="16019" y="26323"/>
                </a:cubicBezTo>
                <a:lnTo>
                  <a:pt x="15988" y="26292"/>
                </a:lnTo>
                <a:lnTo>
                  <a:pt x="16019" y="26292"/>
                </a:lnTo>
                <a:lnTo>
                  <a:pt x="16019" y="26262"/>
                </a:lnTo>
                <a:cubicBezTo>
                  <a:pt x="16049" y="26232"/>
                  <a:pt x="16049" y="26201"/>
                  <a:pt x="16110" y="26201"/>
                </a:cubicBezTo>
                <a:close/>
                <a:moveTo>
                  <a:pt x="5338" y="26178"/>
                </a:moveTo>
                <a:cubicBezTo>
                  <a:pt x="5350" y="26178"/>
                  <a:pt x="5365" y="26186"/>
                  <a:pt x="5380" y="26201"/>
                </a:cubicBezTo>
                <a:lnTo>
                  <a:pt x="5441" y="26201"/>
                </a:lnTo>
                <a:cubicBezTo>
                  <a:pt x="5441" y="26232"/>
                  <a:pt x="5471" y="26232"/>
                  <a:pt x="5471" y="26262"/>
                </a:cubicBezTo>
                <a:lnTo>
                  <a:pt x="5502" y="26323"/>
                </a:lnTo>
                <a:cubicBezTo>
                  <a:pt x="5471" y="26353"/>
                  <a:pt x="5471" y="26353"/>
                  <a:pt x="5471" y="26384"/>
                </a:cubicBezTo>
                <a:lnTo>
                  <a:pt x="5410" y="26384"/>
                </a:lnTo>
                <a:cubicBezTo>
                  <a:pt x="5380" y="26384"/>
                  <a:pt x="5380" y="26384"/>
                  <a:pt x="5350" y="26414"/>
                </a:cubicBezTo>
                <a:lnTo>
                  <a:pt x="5319" y="26414"/>
                </a:lnTo>
                <a:cubicBezTo>
                  <a:pt x="5289" y="26384"/>
                  <a:pt x="5289" y="26384"/>
                  <a:pt x="5289" y="26353"/>
                </a:cubicBezTo>
                <a:lnTo>
                  <a:pt x="5258" y="26323"/>
                </a:lnTo>
                <a:lnTo>
                  <a:pt x="5258" y="26292"/>
                </a:lnTo>
                <a:cubicBezTo>
                  <a:pt x="5258" y="26262"/>
                  <a:pt x="5258" y="26262"/>
                  <a:pt x="5289" y="26232"/>
                </a:cubicBezTo>
                <a:lnTo>
                  <a:pt x="5289" y="26201"/>
                </a:lnTo>
                <a:lnTo>
                  <a:pt x="5319" y="26201"/>
                </a:lnTo>
                <a:cubicBezTo>
                  <a:pt x="5319" y="26186"/>
                  <a:pt x="5327" y="26178"/>
                  <a:pt x="5338" y="26178"/>
                </a:cubicBezTo>
                <a:close/>
                <a:moveTo>
                  <a:pt x="12866" y="26158"/>
                </a:moveTo>
                <a:cubicBezTo>
                  <a:pt x="12883" y="26158"/>
                  <a:pt x="12900" y="26162"/>
                  <a:pt x="12918" y="26171"/>
                </a:cubicBezTo>
                <a:lnTo>
                  <a:pt x="12949" y="26171"/>
                </a:lnTo>
                <a:cubicBezTo>
                  <a:pt x="12979" y="26171"/>
                  <a:pt x="12979" y="26201"/>
                  <a:pt x="13009" y="26232"/>
                </a:cubicBezTo>
                <a:cubicBezTo>
                  <a:pt x="13009" y="26232"/>
                  <a:pt x="13040" y="26232"/>
                  <a:pt x="13040" y="26262"/>
                </a:cubicBezTo>
                <a:cubicBezTo>
                  <a:pt x="13040" y="26262"/>
                  <a:pt x="13040" y="26262"/>
                  <a:pt x="13040" y="26292"/>
                </a:cubicBezTo>
                <a:lnTo>
                  <a:pt x="13040" y="26323"/>
                </a:lnTo>
                <a:cubicBezTo>
                  <a:pt x="13040" y="26323"/>
                  <a:pt x="13040" y="26323"/>
                  <a:pt x="13040" y="26353"/>
                </a:cubicBezTo>
                <a:lnTo>
                  <a:pt x="13040" y="26384"/>
                </a:lnTo>
                <a:lnTo>
                  <a:pt x="13009" y="26444"/>
                </a:lnTo>
                <a:lnTo>
                  <a:pt x="12979" y="26475"/>
                </a:lnTo>
                <a:cubicBezTo>
                  <a:pt x="12949" y="26505"/>
                  <a:pt x="12888" y="26505"/>
                  <a:pt x="12857" y="26505"/>
                </a:cubicBezTo>
                <a:cubicBezTo>
                  <a:pt x="12827" y="26505"/>
                  <a:pt x="12797" y="26475"/>
                  <a:pt x="12766" y="26444"/>
                </a:cubicBezTo>
                <a:cubicBezTo>
                  <a:pt x="12766" y="26444"/>
                  <a:pt x="12766" y="26414"/>
                  <a:pt x="12766" y="26414"/>
                </a:cubicBezTo>
                <a:lnTo>
                  <a:pt x="12766" y="26384"/>
                </a:lnTo>
                <a:cubicBezTo>
                  <a:pt x="12766" y="26353"/>
                  <a:pt x="12766" y="26353"/>
                  <a:pt x="12766" y="26323"/>
                </a:cubicBezTo>
                <a:lnTo>
                  <a:pt x="12766" y="26232"/>
                </a:lnTo>
                <a:lnTo>
                  <a:pt x="12766" y="26201"/>
                </a:lnTo>
                <a:cubicBezTo>
                  <a:pt x="12788" y="26180"/>
                  <a:pt x="12824" y="26158"/>
                  <a:pt x="12866" y="26158"/>
                </a:cubicBezTo>
                <a:close/>
                <a:moveTo>
                  <a:pt x="10304" y="26262"/>
                </a:moveTo>
                <a:cubicBezTo>
                  <a:pt x="10365" y="26262"/>
                  <a:pt x="10426" y="26262"/>
                  <a:pt x="10456" y="26292"/>
                </a:cubicBezTo>
                <a:cubicBezTo>
                  <a:pt x="10456" y="26323"/>
                  <a:pt x="10456" y="26353"/>
                  <a:pt x="10456" y="26384"/>
                </a:cubicBezTo>
                <a:lnTo>
                  <a:pt x="10487" y="26384"/>
                </a:lnTo>
                <a:lnTo>
                  <a:pt x="10487" y="26414"/>
                </a:lnTo>
                <a:lnTo>
                  <a:pt x="10487" y="26475"/>
                </a:lnTo>
                <a:cubicBezTo>
                  <a:pt x="10456" y="26505"/>
                  <a:pt x="10426" y="26536"/>
                  <a:pt x="10426" y="26566"/>
                </a:cubicBezTo>
                <a:lnTo>
                  <a:pt x="10395" y="26596"/>
                </a:lnTo>
                <a:lnTo>
                  <a:pt x="10274" y="26596"/>
                </a:lnTo>
                <a:cubicBezTo>
                  <a:pt x="10243" y="26566"/>
                  <a:pt x="10213" y="26566"/>
                  <a:pt x="10213" y="26536"/>
                </a:cubicBezTo>
                <a:cubicBezTo>
                  <a:pt x="10213" y="26505"/>
                  <a:pt x="10183" y="26505"/>
                  <a:pt x="10183" y="26475"/>
                </a:cubicBezTo>
                <a:lnTo>
                  <a:pt x="10183" y="26444"/>
                </a:lnTo>
                <a:cubicBezTo>
                  <a:pt x="10183" y="26414"/>
                  <a:pt x="10213" y="26414"/>
                  <a:pt x="10213" y="26384"/>
                </a:cubicBezTo>
                <a:lnTo>
                  <a:pt x="10213" y="26323"/>
                </a:lnTo>
                <a:cubicBezTo>
                  <a:pt x="10243" y="26292"/>
                  <a:pt x="10274" y="26262"/>
                  <a:pt x="10304" y="26262"/>
                </a:cubicBezTo>
                <a:close/>
                <a:moveTo>
                  <a:pt x="7356" y="26475"/>
                </a:moveTo>
                <a:lnTo>
                  <a:pt x="7386" y="26505"/>
                </a:lnTo>
                <a:cubicBezTo>
                  <a:pt x="7417" y="26536"/>
                  <a:pt x="7417" y="26596"/>
                  <a:pt x="7386" y="26657"/>
                </a:cubicBezTo>
                <a:lnTo>
                  <a:pt x="7325" y="26657"/>
                </a:lnTo>
                <a:cubicBezTo>
                  <a:pt x="7295" y="26627"/>
                  <a:pt x="7265" y="26627"/>
                  <a:pt x="7265" y="26596"/>
                </a:cubicBezTo>
                <a:lnTo>
                  <a:pt x="7265" y="26536"/>
                </a:lnTo>
                <a:lnTo>
                  <a:pt x="7295" y="26505"/>
                </a:lnTo>
                <a:lnTo>
                  <a:pt x="7356" y="26475"/>
                </a:lnTo>
                <a:close/>
                <a:moveTo>
                  <a:pt x="9848" y="26695"/>
                </a:moveTo>
                <a:cubicBezTo>
                  <a:pt x="9871" y="26695"/>
                  <a:pt x="9894" y="26703"/>
                  <a:pt x="9909" y="26718"/>
                </a:cubicBezTo>
                <a:lnTo>
                  <a:pt x="9909" y="26779"/>
                </a:lnTo>
                <a:cubicBezTo>
                  <a:pt x="9879" y="26809"/>
                  <a:pt x="9848" y="26809"/>
                  <a:pt x="9818" y="26809"/>
                </a:cubicBezTo>
                <a:cubicBezTo>
                  <a:pt x="9787" y="26809"/>
                  <a:pt x="9757" y="26809"/>
                  <a:pt x="9757" y="26779"/>
                </a:cubicBezTo>
                <a:lnTo>
                  <a:pt x="9727" y="26809"/>
                </a:lnTo>
                <a:lnTo>
                  <a:pt x="9727" y="26718"/>
                </a:lnTo>
                <a:lnTo>
                  <a:pt x="9787" y="26718"/>
                </a:lnTo>
                <a:cubicBezTo>
                  <a:pt x="9803" y="26703"/>
                  <a:pt x="9825" y="26695"/>
                  <a:pt x="9848" y="26695"/>
                </a:cubicBezTo>
                <a:close/>
                <a:moveTo>
                  <a:pt x="12037" y="26596"/>
                </a:moveTo>
                <a:lnTo>
                  <a:pt x="12158" y="26657"/>
                </a:lnTo>
                <a:lnTo>
                  <a:pt x="12189" y="26718"/>
                </a:lnTo>
                <a:lnTo>
                  <a:pt x="12189" y="26748"/>
                </a:lnTo>
                <a:lnTo>
                  <a:pt x="12219" y="26779"/>
                </a:lnTo>
                <a:lnTo>
                  <a:pt x="12219" y="26809"/>
                </a:lnTo>
                <a:cubicBezTo>
                  <a:pt x="12189" y="26840"/>
                  <a:pt x="12189" y="26840"/>
                  <a:pt x="12158" y="26870"/>
                </a:cubicBezTo>
                <a:lnTo>
                  <a:pt x="12158" y="26900"/>
                </a:lnTo>
                <a:lnTo>
                  <a:pt x="12067" y="26900"/>
                </a:lnTo>
                <a:cubicBezTo>
                  <a:pt x="12037" y="26900"/>
                  <a:pt x="12037" y="26900"/>
                  <a:pt x="12037" y="26870"/>
                </a:cubicBezTo>
                <a:cubicBezTo>
                  <a:pt x="12006" y="26840"/>
                  <a:pt x="12006" y="26809"/>
                  <a:pt x="12006" y="26779"/>
                </a:cubicBezTo>
                <a:lnTo>
                  <a:pt x="12006" y="26748"/>
                </a:lnTo>
                <a:lnTo>
                  <a:pt x="11946" y="26748"/>
                </a:lnTo>
                <a:cubicBezTo>
                  <a:pt x="11946" y="26748"/>
                  <a:pt x="11946" y="26718"/>
                  <a:pt x="11946" y="26718"/>
                </a:cubicBezTo>
                <a:cubicBezTo>
                  <a:pt x="11946" y="26688"/>
                  <a:pt x="11976" y="26688"/>
                  <a:pt x="11976" y="26657"/>
                </a:cubicBezTo>
                <a:lnTo>
                  <a:pt x="12037" y="26596"/>
                </a:lnTo>
                <a:close/>
                <a:moveTo>
                  <a:pt x="13283" y="26870"/>
                </a:moveTo>
                <a:cubicBezTo>
                  <a:pt x="13313" y="26870"/>
                  <a:pt x="13313" y="26870"/>
                  <a:pt x="13344" y="26900"/>
                </a:cubicBezTo>
                <a:lnTo>
                  <a:pt x="13344" y="26961"/>
                </a:lnTo>
                <a:lnTo>
                  <a:pt x="13313" y="26992"/>
                </a:lnTo>
                <a:cubicBezTo>
                  <a:pt x="13313" y="26992"/>
                  <a:pt x="13313" y="27022"/>
                  <a:pt x="13283" y="27022"/>
                </a:cubicBezTo>
                <a:lnTo>
                  <a:pt x="13283" y="27052"/>
                </a:lnTo>
                <a:lnTo>
                  <a:pt x="13283" y="27083"/>
                </a:lnTo>
                <a:lnTo>
                  <a:pt x="13253" y="27113"/>
                </a:lnTo>
                <a:lnTo>
                  <a:pt x="13222" y="27113"/>
                </a:lnTo>
                <a:cubicBezTo>
                  <a:pt x="13161" y="27113"/>
                  <a:pt x="13131" y="27083"/>
                  <a:pt x="13101" y="27052"/>
                </a:cubicBezTo>
                <a:lnTo>
                  <a:pt x="13101" y="26961"/>
                </a:lnTo>
                <a:lnTo>
                  <a:pt x="13131" y="26961"/>
                </a:lnTo>
                <a:lnTo>
                  <a:pt x="13131" y="26900"/>
                </a:lnTo>
                <a:lnTo>
                  <a:pt x="13222" y="26900"/>
                </a:lnTo>
                <a:cubicBezTo>
                  <a:pt x="13222" y="26870"/>
                  <a:pt x="13253" y="26870"/>
                  <a:pt x="13283" y="26870"/>
                </a:cubicBezTo>
                <a:close/>
                <a:moveTo>
                  <a:pt x="7538" y="26992"/>
                </a:moveTo>
                <a:lnTo>
                  <a:pt x="7599" y="27022"/>
                </a:lnTo>
                <a:lnTo>
                  <a:pt x="7629" y="27052"/>
                </a:lnTo>
                <a:lnTo>
                  <a:pt x="7660" y="27052"/>
                </a:lnTo>
                <a:cubicBezTo>
                  <a:pt x="7690" y="27083"/>
                  <a:pt x="7721" y="27144"/>
                  <a:pt x="7690" y="27174"/>
                </a:cubicBezTo>
                <a:lnTo>
                  <a:pt x="7690" y="27204"/>
                </a:lnTo>
                <a:lnTo>
                  <a:pt x="7660" y="27235"/>
                </a:lnTo>
                <a:lnTo>
                  <a:pt x="7599" y="27235"/>
                </a:lnTo>
                <a:lnTo>
                  <a:pt x="7538" y="27265"/>
                </a:lnTo>
                <a:lnTo>
                  <a:pt x="7477" y="27265"/>
                </a:lnTo>
                <a:cubicBezTo>
                  <a:pt x="7447" y="27235"/>
                  <a:pt x="7447" y="27235"/>
                  <a:pt x="7447" y="27204"/>
                </a:cubicBezTo>
                <a:lnTo>
                  <a:pt x="7447" y="27113"/>
                </a:lnTo>
                <a:lnTo>
                  <a:pt x="7447" y="27083"/>
                </a:lnTo>
                <a:lnTo>
                  <a:pt x="7477" y="27022"/>
                </a:lnTo>
                <a:lnTo>
                  <a:pt x="7538" y="26992"/>
                </a:lnTo>
                <a:close/>
                <a:moveTo>
                  <a:pt x="10608" y="27326"/>
                </a:moveTo>
                <a:cubicBezTo>
                  <a:pt x="10639" y="27356"/>
                  <a:pt x="10639" y="27387"/>
                  <a:pt x="10669" y="27417"/>
                </a:cubicBezTo>
                <a:cubicBezTo>
                  <a:pt x="10669" y="27448"/>
                  <a:pt x="10669" y="27448"/>
                  <a:pt x="10669" y="27448"/>
                </a:cubicBezTo>
                <a:cubicBezTo>
                  <a:pt x="10669" y="27478"/>
                  <a:pt x="10669" y="27478"/>
                  <a:pt x="10669" y="27508"/>
                </a:cubicBezTo>
                <a:cubicBezTo>
                  <a:pt x="10669" y="27508"/>
                  <a:pt x="10669" y="27539"/>
                  <a:pt x="10639" y="27539"/>
                </a:cubicBezTo>
                <a:lnTo>
                  <a:pt x="10639" y="27599"/>
                </a:lnTo>
                <a:lnTo>
                  <a:pt x="10578" y="27599"/>
                </a:lnTo>
                <a:cubicBezTo>
                  <a:pt x="10559" y="27618"/>
                  <a:pt x="10541" y="27625"/>
                  <a:pt x="10522" y="27635"/>
                </a:cubicBezTo>
                <a:lnTo>
                  <a:pt x="10522" y="27635"/>
                </a:lnTo>
                <a:lnTo>
                  <a:pt x="10517" y="27630"/>
                </a:lnTo>
                <a:cubicBezTo>
                  <a:pt x="10487" y="27630"/>
                  <a:pt x="10456" y="27630"/>
                  <a:pt x="10456" y="27599"/>
                </a:cubicBezTo>
                <a:cubicBezTo>
                  <a:pt x="10426" y="27599"/>
                  <a:pt x="10426" y="27569"/>
                  <a:pt x="10426" y="27539"/>
                </a:cubicBezTo>
                <a:lnTo>
                  <a:pt x="10426" y="27508"/>
                </a:lnTo>
                <a:cubicBezTo>
                  <a:pt x="10395" y="27478"/>
                  <a:pt x="10395" y="27448"/>
                  <a:pt x="10426" y="27417"/>
                </a:cubicBezTo>
                <a:lnTo>
                  <a:pt x="10426" y="27387"/>
                </a:lnTo>
                <a:lnTo>
                  <a:pt x="10456" y="27387"/>
                </a:lnTo>
                <a:cubicBezTo>
                  <a:pt x="10456" y="27387"/>
                  <a:pt x="10456" y="27387"/>
                  <a:pt x="10456" y="27356"/>
                </a:cubicBezTo>
                <a:cubicBezTo>
                  <a:pt x="10456" y="27356"/>
                  <a:pt x="10487" y="27356"/>
                  <a:pt x="10517" y="27326"/>
                </a:cubicBezTo>
                <a:close/>
                <a:moveTo>
                  <a:pt x="10164" y="27436"/>
                </a:moveTo>
                <a:cubicBezTo>
                  <a:pt x="10238" y="27436"/>
                  <a:pt x="10312" y="27470"/>
                  <a:pt x="10335" y="27539"/>
                </a:cubicBezTo>
                <a:lnTo>
                  <a:pt x="10335" y="27599"/>
                </a:lnTo>
                <a:cubicBezTo>
                  <a:pt x="10335" y="27630"/>
                  <a:pt x="10304" y="27691"/>
                  <a:pt x="10274" y="27721"/>
                </a:cubicBezTo>
                <a:cubicBezTo>
                  <a:pt x="10274" y="27721"/>
                  <a:pt x="10243" y="27751"/>
                  <a:pt x="10213" y="27751"/>
                </a:cubicBezTo>
                <a:cubicBezTo>
                  <a:pt x="10198" y="27767"/>
                  <a:pt x="10183" y="27774"/>
                  <a:pt x="10167" y="27774"/>
                </a:cubicBezTo>
                <a:cubicBezTo>
                  <a:pt x="10152" y="27774"/>
                  <a:pt x="10137" y="27767"/>
                  <a:pt x="10122" y="27751"/>
                </a:cubicBezTo>
                <a:cubicBezTo>
                  <a:pt x="10091" y="27751"/>
                  <a:pt x="10031" y="27721"/>
                  <a:pt x="10000" y="27691"/>
                </a:cubicBezTo>
                <a:lnTo>
                  <a:pt x="10000" y="27660"/>
                </a:lnTo>
                <a:cubicBezTo>
                  <a:pt x="10000" y="27630"/>
                  <a:pt x="10000" y="27599"/>
                  <a:pt x="10031" y="27599"/>
                </a:cubicBezTo>
                <a:cubicBezTo>
                  <a:pt x="10031" y="27569"/>
                  <a:pt x="10031" y="27569"/>
                  <a:pt x="10031" y="27539"/>
                </a:cubicBezTo>
                <a:cubicBezTo>
                  <a:pt x="10031" y="27539"/>
                  <a:pt x="10031" y="27508"/>
                  <a:pt x="10031" y="27508"/>
                </a:cubicBezTo>
                <a:lnTo>
                  <a:pt x="10031" y="27478"/>
                </a:lnTo>
                <a:cubicBezTo>
                  <a:pt x="10061" y="27478"/>
                  <a:pt x="10091" y="27448"/>
                  <a:pt x="10091" y="27448"/>
                </a:cubicBezTo>
                <a:cubicBezTo>
                  <a:pt x="10114" y="27440"/>
                  <a:pt x="10139" y="27436"/>
                  <a:pt x="10164" y="27436"/>
                </a:cubicBezTo>
                <a:close/>
                <a:moveTo>
                  <a:pt x="9882" y="27800"/>
                </a:moveTo>
                <a:cubicBezTo>
                  <a:pt x="9891" y="27800"/>
                  <a:pt x="9900" y="27803"/>
                  <a:pt x="9909" y="27812"/>
                </a:cubicBezTo>
                <a:lnTo>
                  <a:pt x="9970" y="27812"/>
                </a:lnTo>
                <a:lnTo>
                  <a:pt x="10000" y="27873"/>
                </a:lnTo>
                <a:lnTo>
                  <a:pt x="10000" y="27903"/>
                </a:lnTo>
                <a:lnTo>
                  <a:pt x="9970" y="27934"/>
                </a:lnTo>
                <a:cubicBezTo>
                  <a:pt x="9970" y="27964"/>
                  <a:pt x="9939" y="27964"/>
                  <a:pt x="9909" y="27964"/>
                </a:cubicBezTo>
                <a:cubicBezTo>
                  <a:pt x="9879" y="27964"/>
                  <a:pt x="9848" y="27934"/>
                  <a:pt x="9848" y="27903"/>
                </a:cubicBezTo>
                <a:lnTo>
                  <a:pt x="9818" y="27873"/>
                </a:lnTo>
                <a:lnTo>
                  <a:pt x="9818" y="27843"/>
                </a:lnTo>
                <a:cubicBezTo>
                  <a:pt x="9839" y="27821"/>
                  <a:pt x="9861" y="27800"/>
                  <a:pt x="9882" y="27800"/>
                </a:cubicBezTo>
                <a:close/>
                <a:moveTo>
                  <a:pt x="10912" y="27873"/>
                </a:moveTo>
                <a:lnTo>
                  <a:pt x="10973" y="27903"/>
                </a:lnTo>
                <a:lnTo>
                  <a:pt x="10973" y="27964"/>
                </a:lnTo>
                <a:lnTo>
                  <a:pt x="10942" y="28055"/>
                </a:lnTo>
                <a:cubicBezTo>
                  <a:pt x="10942" y="28086"/>
                  <a:pt x="10912" y="28116"/>
                  <a:pt x="10912" y="28147"/>
                </a:cubicBezTo>
                <a:lnTo>
                  <a:pt x="10882" y="28177"/>
                </a:lnTo>
                <a:lnTo>
                  <a:pt x="10790" y="28177"/>
                </a:lnTo>
                <a:lnTo>
                  <a:pt x="10790" y="28147"/>
                </a:lnTo>
                <a:cubicBezTo>
                  <a:pt x="10760" y="28147"/>
                  <a:pt x="10730" y="28116"/>
                  <a:pt x="10730" y="28086"/>
                </a:cubicBezTo>
                <a:lnTo>
                  <a:pt x="10730" y="28025"/>
                </a:lnTo>
                <a:lnTo>
                  <a:pt x="10730" y="27964"/>
                </a:lnTo>
                <a:lnTo>
                  <a:pt x="10760" y="27934"/>
                </a:lnTo>
                <a:cubicBezTo>
                  <a:pt x="10790" y="27903"/>
                  <a:pt x="10821" y="27873"/>
                  <a:pt x="10851" y="27873"/>
                </a:cubicBezTo>
                <a:close/>
                <a:moveTo>
                  <a:pt x="14590" y="27964"/>
                </a:moveTo>
                <a:lnTo>
                  <a:pt x="14590" y="28025"/>
                </a:lnTo>
                <a:lnTo>
                  <a:pt x="14590" y="28055"/>
                </a:lnTo>
                <a:lnTo>
                  <a:pt x="14590" y="28086"/>
                </a:lnTo>
                <a:lnTo>
                  <a:pt x="14560" y="28177"/>
                </a:lnTo>
                <a:lnTo>
                  <a:pt x="14529" y="28177"/>
                </a:lnTo>
                <a:cubicBezTo>
                  <a:pt x="14499" y="28147"/>
                  <a:pt x="14468" y="28147"/>
                  <a:pt x="14468" y="28116"/>
                </a:cubicBezTo>
                <a:cubicBezTo>
                  <a:pt x="14438" y="28086"/>
                  <a:pt x="14438" y="28055"/>
                  <a:pt x="14468" y="28025"/>
                </a:cubicBezTo>
                <a:lnTo>
                  <a:pt x="14468" y="27995"/>
                </a:lnTo>
                <a:lnTo>
                  <a:pt x="14499" y="27964"/>
                </a:lnTo>
                <a:close/>
                <a:moveTo>
                  <a:pt x="10745" y="28245"/>
                </a:moveTo>
                <a:cubicBezTo>
                  <a:pt x="10760" y="28245"/>
                  <a:pt x="10775" y="28253"/>
                  <a:pt x="10790" y="28268"/>
                </a:cubicBezTo>
                <a:lnTo>
                  <a:pt x="10821" y="28299"/>
                </a:lnTo>
                <a:lnTo>
                  <a:pt x="10851" y="28359"/>
                </a:lnTo>
                <a:lnTo>
                  <a:pt x="10821" y="28420"/>
                </a:lnTo>
                <a:cubicBezTo>
                  <a:pt x="10821" y="28451"/>
                  <a:pt x="10790" y="28481"/>
                  <a:pt x="10760" y="28511"/>
                </a:cubicBezTo>
                <a:lnTo>
                  <a:pt x="10608" y="28511"/>
                </a:lnTo>
                <a:lnTo>
                  <a:pt x="10608" y="28451"/>
                </a:lnTo>
                <a:lnTo>
                  <a:pt x="10578" y="28359"/>
                </a:lnTo>
                <a:cubicBezTo>
                  <a:pt x="10608" y="28329"/>
                  <a:pt x="10608" y="28329"/>
                  <a:pt x="10608" y="28299"/>
                </a:cubicBezTo>
                <a:cubicBezTo>
                  <a:pt x="10608" y="28299"/>
                  <a:pt x="10608" y="28299"/>
                  <a:pt x="10608" y="28268"/>
                </a:cubicBezTo>
                <a:lnTo>
                  <a:pt x="10699" y="28268"/>
                </a:lnTo>
                <a:cubicBezTo>
                  <a:pt x="10715" y="28253"/>
                  <a:pt x="10730" y="28245"/>
                  <a:pt x="10745" y="28245"/>
                </a:cubicBezTo>
                <a:close/>
                <a:moveTo>
                  <a:pt x="11539" y="28337"/>
                </a:moveTo>
                <a:cubicBezTo>
                  <a:pt x="11558" y="28337"/>
                  <a:pt x="11581" y="28344"/>
                  <a:pt x="11611" y="28359"/>
                </a:cubicBezTo>
                <a:lnTo>
                  <a:pt x="11642" y="28359"/>
                </a:lnTo>
                <a:lnTo>
                  <a:pt x="11642" y="28390"/>
                </a:lnTo>
                <a:cubicBezTo>
                  <a:pt x="11642" y="28390"/>
                  <a:pt x="11672" y="28420"/>
                  <a:pt x="11672" y="28420"/>
                </a:cubicBezTo>
                <a:cubicBezTo>
                  <a:pt x="11672" y="28451"/>
                  <a:pt x="11672" y="28451"/>
                  <a:pt x="11672" y="28451"/>
                </a:cubicBezTo>
                <a:cubicBezTo>
                  <a:pt x="11672" y="28481"/>
                  <a:pt x="11672" y="28481"/>
                  <a:pt x="11672" y="28511"/>
                </a:cubicBezTo>
                <a:lnTo>
                  <a:pt x="11672" y="28542"/>
                </a:lnTo>
                <a:cubicBezTo>
                  <a:pt x="11672" y="28572"/>
                  <a:pt x="11642" y="28572"/>
                  <a:pt x="11642" y="28572"/>
                </a:cubicBezTo>
                <a:cubicBezTo>
                  <a:pt x="11606" y="28625"/>
                  <a:pt x="11550" y="28658"/>
                  <a:pt x="11492" y="28658"/>
                </a:cubicBezTo>
                <a:cubicBezTo>
                  <a:pt x="11450" y="28658"/>
                  <a:pt x="11406" y="28641"/>
                  <a:pt x="11368" y="28603"/>
                </a:cubicBezTo>
                <a:cubicBezTo>
                  <a:pt x="11338" y="28542"/>
                  <a:pt x="11338" y="28481"/>
                  <a:pt x="11368" y="28451"/>
                </a:cubicBezTo>
                <a:cubicBezTo>
                  <a:pt x="11368" y="28420"/>
                  <a:pt x="11368" y="28420"/>
                  <a:pt x="11398" y="28390"/>
                </a:cubicBezTo>
                <a:cubicBezTo>
                  <a:pt x="11398" y="28359"/>
                  <a:pt x="11429" y="28359"/>
                  <a:pt x="11490" y="28359"/>
                </a:cubicBezTo>
                <a:cubicBezTo>
                  <a:pt x="11505" y="28344"/>
                  <a:pt x="11520" y="28337"/>
                  <a:pt x="11539" y="28337"/>
                </a:cubicBezTo>
                <a:close/>
                <a:moveTo>
                  <a:pt x="15350" y="28511"/>
                </a:moveTo>
                <a:cubicBezTo>
                  <a:pt x="15380" y="28542"/>
                  <a:pt x="15380" y="28572"/>
                  <a:pt x="15380" y="28633"/>
                </a:cubicBezTo>
                <a:lnTo>
                  <a:pt x="15350" y="28663"/>
                </a:lnTo>
                <a:lnTo>
                  <a:pt x="15259" y="28663"/>
                </a:lnTo>
                <a:lnTo>
                  <a:pt x="15228" y="28603"/>
                </a:lnTo>
                <a:lnTo>
                  <a:pt x="15228" y="28511"/>
                </a:lnTo>
                <a:close/>
                <a:moveTo>
                  <a:pt x="11368" y="28764"/>
                </a:moveTo>
                <a:cubicBezTo>
                  <a:pt x="11358" y="28768"/>
                  <a:pt x="11348" y="28775"/>
                  <a:pt x="11338" y="28785"/>
                </a:cubicBezTo>
                <a:lnTo>
                  <a:pt x="11368" y="28785"/>
                </a:lnTo>
                <a:lnTo>
                  <a:pt x="11368" y="28764"/>
                </a:lnTo>
                <a:close/>
                <a:moveTo>
                  <a:pt x="11277" y="28603"/>
                </a:moveTo>
                <a:cubicBezTo>
                  <a:pt x="11307" y="28633"/>
                  <a:pt x="11307" y="28633"/>
                  <a:pt x="11338" y="28663"/>
                </a:cubicBezTo>
                <a:lnTo>
                  <a:pt x="11338" y="28694"/>
                </a:lnTo>
                <a:cubicBezTo>
                  <a:pt x="11338" y="28694"/>
                  <a:pt x="11368" y="28724"/>
                  <a:pt x="11368" y="28755"/>
                </a:cubicBezTo>
                <a:lnTo>
                  <a:pt x="11368" y="28764"/>
                </a:lnTo>
                <a:lnTo>
                  <a:pt x="11368" y="28764"/>
                </a:lnTo>
                <a:cubicBezTo>
                  <a:pt x="11388" y="28755"/>
                  <a:pt x="11409" y="28755"/>
                  <a:pt x="11429" y="28755"/>
                </a:cubicBezTo>
                <a:lnTo>
                  <a:pt x="11429" y="28785"/>
                </a:lnTo>
                <a:cubicBezTo>
                  <a:pt x="11429" y="28785"/>
                  <a:pt x="11459" y="28815"/>
                  <a:pt x="11429" y="28846"/>
                </a:cubicBezTo>
                <a:lnTo>
                  <a:pt x="11429" y="28907"/>
                </a:lnTo>
                <a:cubicBezTo>
                  <a:pt x="11414" y="28922"/>
                  <a:pt x="11391" y="28929"/>
                  <a:pt x="11368" y="28929"/>
                </a:cubicBezTo>
                <a:cubicBezTo>
                  <a:pt x="11345" y="28929"/>
                  <a:pt x="11322" y="28922"/>
                  <a:pt x="11307" y="28907"/>
                </a:cubicBezTo>
                <a:lnTo>
                  <a:pt x="11277" y="28876"/>
                </a:lnTo>
                <a:lnTo>
                  <a:pt x="11216" y="28937"/>
                </a:lnTo>
                <a:lnTo>
                  <a:pt x="11186" y="28937"/>
                </a:lnTo>
                <a:cubicBezTo>
                  <a:pt x="11155" y="28907"/>
                  <a:pt x="11125" y="28907"/>
                  <a:pt x="11094" y="28907"/>
                </a:cubicBezTo>
                <a:cubicBezTo>
                  <a:pt x="11094" y="28876"/>
                  <a:pt x="11094" y="28876"/>
                  <a:pt x="11094" y="28876"/>
                </a:cubicBezTo>
                <a:cubicBezTo>
                  <a:pt x="11094" y="28846"/>
                  <a:pt x="11094" y="28846"/>
                  <a:pt x="11094" y="28846"/>
                </a:cubicBezTo>
                <a:cubicBezTo>
                  <a:pt x="11094" y="28815"/>
                  <a:pt x="11094" y="28785"/>
                  <a:pt x="11094" y="28785"/>
                </a:cubicBezTo>
                <a:lnTo>
                  <a:pt x="11094" y="28724"/>
                </a:lnTo>
                <a:cubicBezTo>
                  <a:pt x="11125" y="28663"/>
                  <a:pt x="11155" y="28633"/>
                  <a:pt x="11186" y="28603"/>
                </a:cubicBezTo>
                <a:close/>
                <a:moveTo>
                  <a:pt x="8906" y="28755"/>
                </a:moveTo>
                <a:lnTo>
                  <a:pt x="8967" y="28785"/>
                </a:lnTo>
                <a:cubicBezTo>
                  <a:pt x="8967" y="28815"/>
                  <a:pt x="8967" y="28815"/>
                  <a:pt x="8967" y="28846"/>
                </a:cubicBezTo>
                <a:cubicBezTo>
                  <a:pt x="8967" y="28876"/>
                  <a:pt x="8967" y="28907"/>
                  <a:pt x="8936" y="28937"/>
                </a:cubicBezTo>
                <a:lnTo>
                  <a:pt x="9028" y="28967"/>
                </a:lnTo>
                <a:lnTo>
                  <a:pt x="8997" y="28998"/>
                </a:lnTo>
                <a:lnTo>
                  <a:pt x="8845" y="28998"/>
                </a:lnTo>
                <a:lnTo>
                  <a:pt x="8754" y="28907"/>
                </a:lnTo>
                <a:lnTo>
                  <a:pt x="8754" y="28846"/>
                </a:lnTo>
                <a:lnTo>
                  <a:pt x="8784" y="28846"/>
                </a:lnTo>
                <a:lnTo>
                  <a:pt x="8784" y="28785"/>
                </a:lnTo>
                <a:cubicBezTo>
                  <a:pt x="8815" y="28785"/>
                  <a:pt x="8815" y="28755"/>
                  <a:pt x="8845" y="28755"/>
                </a:cubicBezTo>
                <a:close/>
                <a:moveTo>
                  <a:pt x="8013" y="28735"/>
                </a:moveTo>
                <a:cubicBezTo>
                  <a:pt x="8039" y="28735"/>
                  <a:pt x="8067" y="28749"/>
                  <a:pt x="8085" y="28785"/>
                </a:cubicBezTo>
                <a:cubicBezTo>
                  <a:pt x="8116" y="28785"/>
                  <a:pt x="8146" y="28815"/>
                  <a:pt x="8116" y="28846"/>
                </a:cubicBezTo>
                <a:lnTo>
                  <a:pt x="8116" y="28876"/>
                </a:lnTo>
                <a:cubicBezTo>
                  <a:pt x="8116" y="28907"/>
                  <a:pt x="8116" y="28907"/>
                  <a:pt x="8116" y="28937"/>
                </a:cubicBezTo>
                <a:lnTo>
                  <a:pt x="8116" y="28967"/>
                </a:lnTo>
                <a:lnTo>
                  <a:pt x="8085" y="28998"/>
                </a:lnTo>
                <a:lnTo>
                  <a:pt x="8024" y="28998"/>
                </a:lnTo>
                <a:cubicBezTo>
                  <a:pt x="8016" y="29007"/>
                  <a:pt x="8004" y="29010"/>
                  <a:pt x="7991" y="29010"/>
                </a:cubicBezTo>
                <a:cubicBezTo>
                  <a:pt x="7961" y="29010"/>
                  <a:pt x="7924" y="28989"/>
                  <a:pt x="7903" y="28967"/>
                </a:cubicBezTo>
                <a:lnTo>
                  <a:pt x="7842" y="28967"/>
                </a:lnTo>
                <a:cubicBezTo>
                  <a:pt x="7842" y="28937"/>
                  <a:pt x="7842" y="28907"/>
                  <a:pt x="7842" y="28907"/>
                </a:cubicBezTo>
                <a:cubicBezTo>
                  <a:pt x="7842" y="28876"/>
                  <a:pt x="7842" y="28876"/>
                  <a:pt x="7842" y="28846"/>
                </a:cubicBezTo>
                <a:cubicBezTo>
                  <a:pt x="7812" y="28846"/>
                  <a:pt x="7812" y="28846"/>
                  <a:pt x="7842" y="28815"/>
                </a:cubicBezTo>
                <a:lnTo>
                  <a:pt x="7842" y="28785"/>
                </a:lnTo>
                <a:lnTo>
                  <a:pt x="7873" y="28755"/>
                </a:lnTo>
                <a:lnTo>
                  <a:pt x="7964" y="28755"/>
                </a:lnTo>
                <a:cubicBezTo>
                  <a:pt x="7976" y="28742"/>
                  <a:pt x="7994" y="28735"/>
                  <a:pt x="8013" y="28735"/>
                </a:cubicBezTo>
                <a:close/>
                <a:moveTo>
                  <a:pt x="12234" y="28975"/>
                </a:moveTo>
                <a:cubicBezTo>
                  <a:pt x="12249" y="28975"/>
                  <a:pt x="12265" y="28982"/>
                  <a:pt x="12280" y="28998"/>
                </a:cubicBezTo>
                <a:lnTo>
                  <a:pt x="12280" y="29089"/>
                </a:lnTo>
                <a:cubicBezTo>
                  <a:pt x="12280" y="29124"/>
                  <a:pt x="12259" y="29139"/>
                  <a:pt x="12230" y="29139"/>
                </a:cubicBezTo>
                <a:cubicBezTo>
                  <a:pt x="12209" y="29139"/>
                  <a:pt x="12183" y="29132"/>
                  <a:pt x="12158" y="29119"/>
                </a:cubicBezTo>
                <a:lnTo>
                  <a:pt x="12128" y="29089"/>
                </a:lnTo>
                <a:lnTo>
                  <a:pt x="12128" y="29058"/>
                </a:lnTo>
                <a:cubicBezTo>
                  <a:pt x="12158" y="29028"/>
                  <a:pt x="12158" y="28998"/>
                  <a:pt x="12189" y="28998"/>
                </a:cubicBezTo>
                <a:cubicBezTo>
                  <a:pt x="12204" y="28982"/>
                  <a:pt x="12219" y="28975"/>
                  <a:pt x="12234" y="28975"/>
                </a:cubicBezTo>
                <a:close/>
                <a:moveTo>
                  <a:pt x="15502" y="29119"/>
                </a:moveTo>
                <a:cubicBezTo>
                  <a:pt x="15563" y="29119"/>
                  <a:pt x="15563" y="29150"/>
                  <a:pt x="15563" y="29210"/>
                </a:cubicBezTo>
                <a:cubicBezTo>
                  <a:pt x="15593" y="29210"/>
                  <a:pt x="15593" y="29241"/>
                  <a:pt x="15593" y="29241"/>
                </a:cubicBezTo>
                <a:lnTo>
                  <a:pt x="15593" y="29271"/>
                </a:lnTo>
                <a:lnTo>
                  <a:pt x="15593" y="29332"/>
                </a:lnTo>
                <a:lnTo>
                  <a:pt x="15563" y="29332"/>
                </a:lnTo>
                <a:cubicBezTo>
                  <a:pt x="15545" y="29341"/>
                  <a:pt x="15524" y="29345"/>
                  <a:pt x="15503" y="29345"/>
                </a:cubicBezTo>
                <a:cubicBezTo>
                  <a:pt x="15451" y="29345"/>
                  <a:pt x="15393" y="29323"/>
                  <a:pt x="15350" y="29302"/>
                </a:cubicBezTo>
                <a:lnTo>
                  <a:pt x="15350" y="29210"/>
                </a:lnTo>
                <a:cubicBezTo>
                  <a:pt x="15380" y="29180"/>
                  <a:pt x="15411" y="29150"/>
                  <a:pt x="15411" y="29150"/>
                </a:cubicBezTo>
                <a:lnTo>
                  <a:pt x="15441" y="29119"/>
                </a:lnTo>
                <a:close/>
                <a:moveTo>
                  <a:pt x="12812" y="29248"/>
                </a:moveTo>
                <a:cubicBezTo>
                  <a:pt x="12827" y="29248"/>
                  <a:pt x="12842" y="29256"/>
                  <a:pt x="12857" y="29271"/>
                </a:cubicBezTo>
                <a:lnTo>
                  <a:pt x="12888" y="29271"/>
                </a:lnTo>
                <a:cubicBezTo>
                  <a:pt x="12918" y="29271"/>
                  <a:pt x="12949" y="29302"/>
                  <a:pt x="12949" y="29332"/>
                </a:cubicBezTo>
                <a:lnTo>
                  <a:pt x="12949" y="29362"/>
                </a:lnTo>
                <a:cubicBezTo>
                  <a:pt x="12918" y="29393"/>
                  <a:pt x="12888" y="29423"/>
                  <a:pt x="12857" y="29423"/>
                </a:cubicBezTo>
                <a:lnTo>
                  <a:pt x="12827" y="29454"/>
                </a:lnTo>
                <a:lnTo>
                  <a:pt x="12766" y="29454"/>
                </a:lnTo>
                <a:cubicBezTo>
                  <a:pt x="12736" y="29423"/>
                  <a:pt x="12736" y="29393"/>
                  <a:pt x="12736" y="29362"/>
                </a:cubicBezTo>
                <a:lnTo>
                  <a:pt x="12766" y="29302"/>
                </a:lnTo>
                <a:cubicBezTo>
                  <a:pt x="12766" y="29302"/>
                  <a:pt x="12766" y="29271"/>
                  <a:pt x="12766" y="29271"/>
                </a:cubicBezTo>
                <a:cubicBezTo>
                  <a:pt x="12781" y="29256"/>
                  <a:pt x="12797" y="29248"/>
                  <a:pt x="12812" y="29248"/>
                </a:cubicBezTo>
                <a:close/>
                <a:moveTo>
                  <a:pt x="10426" y="29818"/>
                </a:moveTo>
                <a:lnTo>
                  <a:pt x="10456" y="29849"/>
                </a:lnTo>
                <a:cubicBezTo>
                  <a:pt x="10487" y="29879"/>
                  <a:pt x="10487" y="29910"/>
                  <a:pt x="10487" y="29910"/>
                </a:cubicBezTo>
                <a:cubicBezTo>
                  <a:pt x="10487" y="29940"/>
                  <a:pt x="10487" y="29970"/>
                  <a:pt x="10487" y="29970"/>
                </a:cubicBezTo>
                <a:lnTo>
                  <a:pt x="10487" y="30001"/>
                </a:lnTo>
                <a:cubicBezTo>
                  <a:pt x="10487" y="30031"/>
                  <a:pt x="10456" y="30062"/>
                  <a:pt x="10456" y="30062"/>
                </a:cubicBezTo>
                <a:lnTo>
                  <a:pt x="10426" y="30092"/>
                </a:lnTo>
                <a:lnTo>
                  <a:pt x="10395" y="30122"/>
                </a:lnTo>
                <a:cubicBezTo>
                  <a:pt x="10380" y="30138"/>
                  <a:pt x="10357" y="30145"/>
                  <a:pt x="10335" y="30145"/>
                </a:cubicBezTo>
                <a:cubicBezTo>
                  <a:pt x="10312" y="30145"/>
                  <a:pt x="10289" y="30138"/>
                  <a:pt x="10274" y="30122"/>
                </a:cubicBezTo>
                <a:cubicBezTo>
                  <a:pt x="10213" y="30122"/>
                  <a:pt x="10183" y="30092"/>
                  <a:pt x="10152" y="30031"/>
                </a:cubicBezTo>
                <a:cubicBezTo>
                  <a:pt x="10152" y="30001"/>
                  <a:pt x="10152" y="30001"/>
                  <a:pt x="10152" y="29970"/>
                </a:cubicBezTo>
                <a:lnTo>
                  <a:pt x="10152" y="29940"/>
                </a:lnTo>
                <a:lnTo>
                  <a:pt x="10152" y="29910"/>
                </a:lnTo>
                <a:lnTo>
                  <a:pt x="10183" y="29879"/>
                </a:lnTo>
                <a:cubicBezTo>
                  <a:pt x="10213" y="29849"/>
                  <a:pt x="10243" y="29818"/>
                  <a:pt x="10304" y="29818"/>
                </a:cubicBezTo>
                <a:close/>
                <a:moveTo>
                  <a:pt x="11140" y="30130"/>
                </a:moveTo>
                <a:cubicBezTo>
                  <a:pt x="11155" y="30130"/>
                  <a:pt x="11170" y="30138"/>
                  <a:pt x="11186" y="30153"/>
                </a:cubicBezTo>
                <a:lnTo>
                  <a:pt x="11186" y="30214"/>
                </a:lnTo>
                <a:lnTo>
                  <a:pt x="11186" y="30244"/>
                </a:lnTo>
                <a:lnTo>
                  <a:pt x="11186" y="30274"/>
                </a:lnTo>
                <a:cubicBezTo>
                  <a:pt x="11155" y="30305"/>
                  <a:pt x="11155" y="30305"/>
                  <a:pt x="11125" y="30305"/>
                </a:cubicBezTo>
                <a:lnTo>
                  <a:pt x="11094" y="30305"/>
                </a:lnTo>
                <a:cubicBezTo>
                  <a:pt x="11034" y="30274"/>
                  <a:pt x="11003" y="30183"/>
                  <a:pt x="11064" y="30153"/>
                </a:cubicBezTo>
                <a:lnTo>
                  <a:pt x="11094" y="30153"/>
                </a:lnTo>
                <a:cubicBezTo>
                  <a:pt x="11110" y="30138"/>
                  <a:pt x="11125" y="30130"/>
                  <a:pt x="11140" y="30130"/>
                </a:cubicBezTo>
                <a:close/>
                <a:moveTo>
                  <a:pt x="8845" y="30153"/>
                </a:moveTo>
                <a:lnTo>
                  <a:pt x="8906" y="30183"/>
                </a:lnTo>
                <a:cubicBezTo>
                  <a:pt x="8906" y="30214"/>
                  <a:pt x="8906" y="30214"/>
                  <a:pt x="8906" y="30214"/>
                </a:cubicBezTo>
                <a:lnTo>
                  <a:pt x="8936" y="30274"/>
                </a:lnTo>
                <a:lnTo>
                  <a:pt x="8936" y="30335"/>
                </a:lnTo>
                <a:cubicBezTo>
                  <a:pt x="8919" y="30344"/>
                  <a:pt x="8903" y="30348"/>
                  <a:pt x="8890" y="30348"/>
                </a:cubicBezTo>
                <a:cubicBezTo>
                  <a:pt x="8858" y="30348"/>
                  <a:pt x="8836" y="30326"/>
                  <a:pt x="8815" y="30305"/>
                </a:cubicBezTo>
                <a:cubicBezTo>
                  <a:pt x="8784" y="30274"/>
                  <a:pt x="8784" y="30214"/>
                  <a:pt x="8815" y="30183"/>
                </a:cubicBezTo>
                <a:lnTo>
                  <a:pt x="8845" y="30153"/>
                </a:lnTo>
                <a:close/>
                <a:moveTo>
                  <a:pt x="9119" y="30221"/>
                </a:moveTo>
                <a:cubicBezTo>
                  <a:pt x="9142" y="30221"/>
                  <a:pt x="9164" y="30229"/>
                  <a:pt x="9180" y="30244"/>
                </a:cubicBezTo>
                <a:lnTo>
                  <a:pt x="9210" y="30305"/>
                </a:lnTo>
                <a:lnTo>
                  <a:pt x="9210" y="30335"/>
                </a:lnTo>
                <a:lnTo>
                  <a:pt x="9210" y="30365"/>
                </a:lnTo>
                <a:cubicBezTo>
                  <a:pt x="9210" y="30396"/>
                  <a:pt x="9180" y="30426"/>
                  <a:pt x="9149" y="30426"/>
                </a:cubicBezTo>
                <a:lnTo>
                  <a:pt x="9119" y="30457"/>
                </a:lnTo>
                <a:lnTo>
                  <a:pt x="9119" y="30487"/>
                </a:lnTo>
                <a:cubicBezTo>
                  <a:pt x="9119" y="30487"/>
                  <a:pt x="9088" y="30517"/>
                  <a:pt x="9088" y="30517"/>
                </a:cubicBezTo>
                <a:lnTo>
                  <a:pt x="8997" y="30517"/>
                </a:lnTo>
                <a:lnTo>
                  <a:pt x="8967" y="30457"/>
                </a:lnTo>
                <a:lnTo>
                  <a:pt x="8967" y="30426"/>
                </a:lnTo>
                <a:lnTo>
                  <a:pt x="8967" y="30396"/>
                </a:lnTo>
                <a:cubicBezTo>
                  <a:pt x="8967" y="30365"/>
                  <a:pt x="8967" y="30365"/>
                  <a:pt x="8967" y="30365"/>
                </a:cubicBezTo>
                <a:lnTo>
                  <a:pt x="8967" y="30335"/>
                </a:lnTo>
                <a:lnTo>
                  <a:pt x="9028" y="30244"/>
                </a:lnTo>
                <a:lnTo>
                  <a:pt x="9058" y="30244"/>
                </a:lnTo>
                <a:cubicBezTo>
                  <a:pt x="9073" y="30229"/>
                  <a:pt x="9096" y="30221"/>
                  <a:pt x="9119" y="30221"/>
                </a:cubicBezTo>
                <a:close/>
                <a:moveTo>
                  <a:pt x="13222" y="30426"/>
                </a:moveTo>
                <a:cubicBezTo>
                  <a:pt x="13253" y="30457"/>
                  <a:pt x="13253" y="30487"/>
                  <a:pt x="13222" y="30517"/>
                </a:cubicBezTo>
                <a:lnTo>
                  <a:pt x="13283" y="30578"/>
                </a:lnTo>
                <a:lnTo>
                  <a:pt x="13283" y="30639"/>
                </a:lnTo>
                <a:lnTo>
                  <a:pt x="13222" y="30639"/>
                </a:lnTo>
                <a:lnTo>
                  <a:pt x="13192" y="30700"/>
                </a:lnTo>
                <a:lnTo>
                  <a:pt x="13131" y="30700"/>
                </a:lnTo>
                <a:lnTo>
                  <a:pt x="13070" y="30639"/>
                </a:lnTo>
                <a:lnTo>
                  <a:pt x="13070" y="30609"/>
                </a:lnTo>
                <a:cubicBezTo>
                  <a:pt x="13070" y="30609"/>
                  <a:pt x="13040" y="30578"/>
                  <a:pt x="13040" y="30578"/>
                </a:cubicBezTo>
                <a:cubicBezTo>
                  <a:pt x="13040" y="30517"/>
                  <a:pt x="13040" y="30487"/>
                  <a:pt x="13070" y="30426"/>
                </a:cubicBezTo>
                <a:close/>
                <a:moveTo>
                  <a:pt x="9939" y="31186"/>
                </a:moveTo>
                <a:lnTo>
                  <a:pt x="9970" y="31217"/>
                </a:lnTo>
                <a:cubicBezTo>
                  <a:pt x="10000" y="31247"/>
                  <a:pt x="10000" y="31277"/>
                  <a:pt x="9970" y="31338"/>
                </a:cubicBezTo>
                <a:lnTo>
                  <a:pt x="9970" y="31369"/>
                </a:lnTo>
                <a:lnTo>
                  <a:pt x="9939" y="31369"/>
                </a:lnTo>
                <a:cubicBezTo>
                  <a:pt x="9879" y="31369"/>
                  <a:pt x="9818" y="31338"/>
                  <a:pt x="9818" y="31277"/>
                </a:cubicBezTo>
                <a:cubicBezTo>
                  <a:pt x="9787" y="31247"/>
                  <a:pt x="9787" y="31217"/>
                  <a:pt x="9818" y="31186"/>
                </a:cubicBezTo>
                <a:close/>
                <a:moveTo>
                  <a:pt x="8602" y="31703"/>
                </a:moveTo>
                <a:cubicBezTo>
                  <a:pt x="8602" y="31703"/>
                  <a:pt x="8632" y="31703"/>
                  <a:pt x="8632" y="31733"/>
                </a:cubicBezTo>
                <a:lnTo>
                  <a:pt x="8632" y="31764"/>
                </a:lnTo>
                <a:cubicBezTo>
                  <a:pt x="8663" y="31794"/>
                  <a:pt x="8663" y="31824"/>
                  <a:pt x="8632" y="31855"/>
                </a:cubicBezTo>
                <a:lnTo>
                  <a:pt x="8602" y="31855"/>
                </a:lnTo>
                <a:lnTo>
                  <a:pt x="8602" y="31916"/>
                </a:lnTo>
                <a:lnTo>
                  <a:pt x="8572" y="31916"/>
                </a:lnTo>
                <a:cubicBezTo>
                  <a:pt x="8563" y="31925"/>
                  <a:pt x="8554" y="31928"/>
                  <a:pt x="8545" y="31928"/>
                </a:cubicBezTo>
                <a:cubicBezTo>
                  <a:pt x="8523" y="31928"/>
                  <a:pt x="8502" y="31907"/>
                  <a:pt x="8480" y="31885"/>
                </a:cubicBezTo>
                <a:lnTo>
                  <a:pt x="8450" y="31855"/>
                </a:lnTo>
                <a:lnTo>
                  <a:pt x="8450" y="31794"/>
                </a:lnTo>
                <a:lnTo>
                  <a:pt x="8480" y="31764"/>
                </a:lnTo>
                <a:lnTo>
                  <a:pt x="8480" y="31733"/>
                </a:lnTo>
                <a:cubicBezTo>
                  <a:pt x="8511" y="31703"/>
                  <a:pt x="8511" y="31703"/>
                  <a:pt x="8541" y="31703"/>
                </a:cubicBezTo>
                <a:close/>
                <a:moveTo>
                  <a:pt x="12067" y="31885"/>
                </a:moveTo>
                <a:cubicBezTo>
                  <a:pt x="12098" y="31916"/>
                  <a:pt x="12098" y="31946"/>
                  <a:pt x="12098" y="31976"/>
                </a:cubicBezTo>
                <a:lnTo>
                  <a:pt x="12098" y="32007"/>
                </a:lnTo>
                <a:cubicBezTo>
                  <a:pt x="12098" y="32007"/>
                  <a:pt x="12067" y="32037"/>
                  <a:pt x="12067" y="32037"/>
                </a:cubicBezTo>
                <a:lnTo>
                  <a:pt x="12067" y="32068"/>
                </a:lnTo>
                <a:lnTo>
                  <a:pt x="11976" y="32068"/>
                </a:lnTo>
                <a:cubicBezTo>
                  <a:pt x="11946" y="32068"/>
                  <a:pt x="11915" y="32068"/>
                  <a:pt x="11885" y="32037"/>
                </a:cubicBezTo>
                <a:cubicBezTo>
                  <a:pt x="11885" y="32012"/>
                  <a:pt x="11865" y="32008"/>
                  <a:pt x="11857" y="31991"/>
                </a:cubicBezTo>
                <a:lnTo>
                  <a:pt x="11857" y="31991"/>
                </a:lnTo>
                <a:cubicBezTo>
                  <a:pt x="11865" y="31966"/>
                  <a:pt x="11890" y="31941"/>
                  <a:pt x="11915" y="31916"/>
                </a:cubicBezTo>
                <a:lnTo>
                  <a:pt x="11946" y="31885"/>
                </a:lnTo>
                <a:close/>
                <a:moveTo>
                  <a:pt x="14681" y="32128"/>
                </a:moveTo>
                <a:lnTo>
                  <a:pt x="14742" y="32159"/>
                </a:lnTo>
                <a:cubicBezTo>
                  <a:pt x="14757" y="32144"/>
                  <a:pt x="14772" y="32136"/>
                  <a:pt x="14784" y="32136"/>
                </a:cubicBezTo>
                <a:cubicBezTo>
                  <a:pt x="14795" y="32136"/>
                  <a:pt x="14803" y="32144"/>
                  <a:pt x="14803" y="32159"/>
                </a:cubicBezTo>
                <a:lnTo>
                  <a:pt x="14833" y="32159"/>
                </a:lnTo>
                <a:cubicBezTo>
                  <a:pt x="14833" y="32189"/>
                  <a:pt x="14833" y="32220"/>
                  <a:pt x="14833" y="32220"/>
                </a:cubicBezTo>
                <a:lnTo>
                  <a:pt x="14833" y="32311"/>
                </a:lnTo>
                <a:cubicBezTo>
                  <a:pt x="14833" y="32311"/>
                  <a:pt x="14803" y="32311"/>
                  <a:pt x="14803" y="32341"/>
                </a:cubicBezTo>
                <a:lnTo>
                  <a:pt x="14681" y="32341"/>
                </a:lnTo>
                <a:cubicBezTo>
                  <a:pt x="14620" y="32311"/>
                  <a:pt x="14620" y="32280"/>
                  <a:pt x="14620" y="32280"/>
                </a:cubicBezTo>
                <a:lnTo>
                  <a:pt x="14620" y="32189"/>
                </a:lnTo>
                <a:cubicBezTo>
                  <a:pt x="14620" y="32159"/>
                  <a:pt x="14620" y="32159"/>
                  <a:pt x="14651" y="32159"/>
                </a:cubicBezTo>
                <a:lnTo>
                  <a:pt x="14681" y="32128"/>
                </a:lnTo>
                <a:close/>
                <a:moveTo>
                  <a:pt x="7812" y="32358"/>
                </a:moveTo>
                <a:cubicBezTo>
                  <a:pt x="7832" y="32358"/>
                  <a:pt x="7852" y="32372"/>
                  <a:pt x="7873" y="32372"/>
                </a:cubicBezTo>
                <a:lnTo>
                  <a:pt x="7873" y="32463"/>
                </a:lnTo>
                <a:cubicBezTo>
                  <a:pt x="7842" y="32493"/>
                  <a:pt x="7812" y="32493"/>
                  <a:pt x="7812" y="32493"/>
                </a:cubicBezTo>
                <a:cubicBezTo>
                  <a:pt x="7781" y="32493"/>
                  <a:pt x="7751" y="32463"/>
                  <a:pt x="7721" y="32463"/>
                </a:cubicBezTo>
                <a:lnTo>
                  <a:pt x="7751" y="32463"/>
                </a:lnTo>
                <a:lnTo>
                  <a:pt x="7751" y="32372"/>
                </a:lnTo>
                <a:lnTo>
                  <a:pt x="7781" y="32372"/>
                </a:lnTo>
                <a:cubicBezTo>
                  <a:pt x="7791" y="32361"/>
                  <a:pt x="7802" y="32358"/>
                  <a:pt x="7812" y="32358"/>
                </a:cubicBezTo>
                <a:close/>
                <a:moveTo>
                  <a:pt x="10137" y="32379"/>
                </a:moveTo>
                <a:cubicBezTo>
                  <a:pt x="10152" y="32379"/>
                  <a:pt x="10167" y="32387"/>
                  <a:pt x="10183" y="32402"/>
                </a:cubicBezTo>
                <a:cubicBezTo>
                  <a:pt x="10213" y="32402"/>
                  <a:pt x="10243" y="32432"/>
                  <a:pt x="10243" y="32463"/>
                </a:cubicBezTo>
                <a:lnTo>
                  <a:pt x="10243" y="32493"/>
                </a:lnTo>
                <a:lnTo>
                  <a:pt x="10243" y="32524"/>
                </a:lnTo>
                <a:cubicBezTo>
                  <a:pt x="10243" y="32554"/>
                  <a:pt x="10243" y="32554"/>
                  <a:pt x="10243" y="32584"/>
                </a:cubicBezTo>
                <a:lnTo>
                  <a:pt x="10213" y="32584"/>
                </a:lnTo>
                <a:cubicBezTo>
                  <a:pt x="10213" y="32584"/>
                  <a:pt x="10213" y="32584"/>
                  <a:pt x="10183" y="32615"/>
                </a:cubicBezTo>
                <a:cubicBezTo>
                  <a:pt x="10183" y="32615"/>
                  <a:pt x="10152" y="32645"/>
                  <a:pt x="10122" y="32645"/>
                </a:cubicBezTo>
                <a:lnTo>
                  <a:pt x="10031" y="32645"/>
                </a:lnTo>
                <a:cubicBezTo>
                  <a:pt x="10000" y="32615"/>
                  <a:pt x="9970" y="32584"/>
                  <a:pt x="9970" y="32554"/>
                </a:cubicBezTo>
                <a:cubicBezTo>
                  <a:pt x="9939" y="32524"/>
                  <a:pt x="9939" y="32493"/>
                  <a:pt x="9970" y="32463"/>
                </a:cubicBezTo>
                <a:lnTo>
                  <a:pt x="9970" y="32432"/>
                </a:lnTo>
                <a:lnTo>
                  <a:pt x="10031" y="32402"/>
                </a:lnTo>
                <a:lnTo>
                  <a:pt x="10091" y="32402"/>
                </a:lnTo>
                <a:cubicBezTo>
                  <a:pt x="10107" y="32387"/>
                  <a:pt x="10122" y="32379"/>
                  <a:pt x="10137" y="32379"/>
                </a:cubicBezTo>
                <a:close/>
                <a:moveTo>
                  <a:pt x="9028" y="33048"/>
                </a:moveTo>
                <a:cubicBezTo>
                  <a:pt x="9050" y="33048"/>
                  <a:pt x="9073" y="33055"/>
                  <a:pt x="9088" y="33071"/>
                </a:cubicBezTo>
                <a:cubicBezTo>
                  <a:pt x="9119" y="33101"/>
                  <a:pt x="9149" y="33162"/>
                  <a:pt x="9149" y="33192"/>
                </a:cubicBezTo>
                <a:lnTo>
                  <a:pt x="9119" y="33192"/>
                </a:lnTo>
                <a:lnTo>
                  <a:pt x="9119" y="33223"/>
                </a:lnTo>
                <a:lnTo>
                  <a:pt x="8997" y="33223"/>
                </a:lnTo>
                <a:lnTo>
                  <a:pt x="8936" y="33192"/>
                </a:lnTo>
                <a:lnTo>
                  <a:pt x="8936" y="33162"/>
                </a:lnTo>
                <a:cubicBezTo>
                  <a:pt x="8936" y="33131"/>
                  <a:pt x="8967" y="33101"/>
                  <a:pt x="8967" y="33071"/>
                </a:cubicBezTo>
                <a:cubicBezTo>
                  <a:pt x="8982" y="33055"/>
                  <a:pt x="9005" y="33048"/>
                  <a:pt x="9028" y="33048"/>
                </a:cubicBezTo>
                <a:close/>
                <a:moveTo>
                  <a:pt x="13557" y="33131"/>
                </a:moveTo>
                <a:cubicBezTo>
                  <a:pt x="13587" y="33131"/>
                  <a:pt x="13617" y="33192"/>
                  <a:pt x="13587" y="33223"/>
                </a:cubicBezTo>
                <a:lnTo>
                  <a:pt x="13557" y="33283"/>
                </a:lnTo>
                <a:lnTo>
                  <a:pt x="13465" y="33314"/>
                </a:lnTo>
                <a:lnTo>
                  <a:pt x="13435" y="33283"/>
                </a:lnTo>
                <a:lnTo>
                  <a:pt x="13435" y="33253"/>
                </a:lnTo>
                <a:cubicBezTo>
                  <a:pt x="13405" y="33253"/>
                  <a:pt x="13405" y="33223"/>
                  <a:pt x="13435" y="33223"/>
                </a:cubicBezTo>
                <a:lnTo>
                  <a:pt x="13435" y="33192"/>
                </a:lnTo>
                <a:cubicBezTo>
                  <a:pt x="13435" y="33162"/>
                  <a:pt x="13465" y="33131"/>
                  <a:pt x="13496" y="33131"/>
                </a:cubicBezTo>
                <a:close/>
                <a:moveTo>
                  <a:pt x="10395" y="33010"/>
                </a:moveTo>
                <a:lnTo>
                  <a:pt x="10395" y="33040"/>
                </a:lnTo>
                <a:cubicBezTo>
                  <a:pt x="10426" y="33040"/>
                  <a:pt x="10426" y="33071"/>
                  <a:pt x="10395" y="33101"/>
                </a:cubicBezTo>
                <a:cubicBezTo>
                  <a:pt x="10426" y="33101"/>
                  <a:pt x="10456" y="33131"/>
                  <a:pt x="10456" y="33131"/>
                </a:cubicBezTo>
                <a:lnTo>
                  <a:pt x="10487" y="33192"/>
                </a:lnTo>
                <a:lnTo>
                  <a:pt x="10487" y="33253"/>
                </a:lnTo>
                <a:lnTo>
                  <a:pt x="10456" y="33283"/>
                </a:lnTo>
                <a:lnTo>
                  <a:pt x="10426" y="33314"/>
                </a:lnTo>
                <a:lnTo>
                  <a:pt x="10395" y="33314"/>
                </a:lnTo>
                <a:lnTo>
                  <a:pt x="10395" y="33344"/>
                </a:lnTo>
                <a:lnTo>
                  <a:pt x="10304" y="33344"/>
                </a:lnTo>
                <a:cubicBezTo>
                  <a:pt x="10274" y="33344"/>
                  <a:pt x="10274" y="33314"/>
                  <a:pt x="10243" y="33314"/>
                </a:cubicBezTo>
                <a:cubicBezTo>
                  <a:pt x="10243" y="33283"/>
                  <a:pt x="10213" y="33283"/>
                  <a:pt x="10213" y="33253"/>
                </a:cubicBezTo>
                <a:lnTo>
                  <a:pt x="10183" y="33192"/>
                </a:lnTo>
                <a:cubicBezTo>
                  <a:pt x="10213" y="33162"/>
                  <a:pt x="10213" y="33131"/>
                  <a:pt x="10213" y="33101"/>
                </a:cubicBezTo>
                <a:cubicBezTo>
                  <a:pt x="10213" y="33071"/>
                  <a:pt x="10213" y="33040"/>
                  <a:pt x="10243" y="33040"/>
                </a:cubicBezTo>
                <a:cubicBezTo>
                  <a:pt x="10243" y="33010"/>
                  <a:pt x="10274" y="33010"/>
                  <a:pt x="10304" y="33010"/>
                </a:cubicBezTo>
                <a:close/>
                <a:moveTo>
                  <a:pt x="14841" y="32997"/>
                </a:moveTo>
                <a:cubicBezTo>
                  <a:pt x="14858" y="32997"/>
                  <a:pt x="14876" y="33001"/>
                  <a:pt x="14894" y="33010"/>
                </a:cubicBezTo>
                <a:cubicBezTo>
                  <a:pt x="14894" y="33010"/>
                  <a:pt x="14924" y="33010"/>
                  <a:pt x="14924" y="33040"/>
                </a:cubicBezTo>
                <a:cubicBezTo>
                  <a:pt x="14985" y="33040"/>
                  <a:pt x="15015" y="33071"/>
                  <a:pt x="14985" y="33131"/>
                </a:cubicBezTo>
                <a:lnTo>
                  <a:pt x="14985" y="33162"/>
                </a:lnTo>
                <a:cubicBezTo>
                  <a:pt x="15015" y="33162"/>
                  <a:pt x="15015" y="33192"/>
                  <a:pt x="14985" y="33223"/>
                </a:cubicBezTo>
                <a:lnTo>
                  <a:pt x="14985" y="33253"/>
                </a:lnTo>
                <a:cubicBezTo>
                  <a:pt x="14985" y="33283"/>
                  <a:pt x="14955" y="33314"/>
                  <a:pt x="14924" y="33344"/>
                </a:cubicBezTo>
                <a:lnTo>
                  <a:pt x="14894" y="33344"/>
                </a:lnTo>
                <a:cubicBezTo>
                  <a:pt x="14864" y="33344"/>
                  <a:pt x="14803" y="33344"/>
                  <a:pt x="14772" y="33314"/>
                </a:cubicBezTo>
                <a:cubicBezTo>
                  <a:pt x="14772" y="33314"/>
                  <a:pt x="14681" y="33405"/>
                  <a:pt x="14681" y="33405"/>
                </a:cubicBezTo>
                <a:lnTo>
                  <a:pt x="14681" y="33375"/>
                </a:lnTo>
                <a:lnTo>
                  <a:pt x="14651" y="33375"/>
                </a:lnTo>
                <a:lnTo>
                  <a:pt x="14651" y="33314"/>
                </a:lnTo>
                <a:cubicBezTo>
                  <a:pt x="14651" y="33283"/>
                  <a:pt x="14651" y="33283"/>
                  <a:pt x="14651" y="33253"/>
                </a:cubicBezTo>
                <a:cubicBezTo>
                  <a:pt x="14620" y="33223"/>
                  <a:pt x="14620" y="33223"/>
                  <a:pt x="14651" y="33192"/>
                </a:cubicBezTo>
                <a:lnTo>
                  <a:pt x="14651" y="33162"/>
                </a:lnTo>
                <a:lnTo>
                  <a:pt x="14681" y="33131"/>
                </a:lnTo>
                <a:lnTo>
                  <a:pt x="14712" y="33101"/>
                </a:lnTo>
                <a:cubicBezTo>
                  <a:pt x="14712" y="33071"/>
                  <a:pt x="14742" y="33040"/>
                  <a:pt x="14742" y="33040"/>
                </a:cubicBezTo>
                <a:cubicBezTo>
                  <a:pt x="14763" y="33019"/>
                  <a:pt x="14800" y="32997"/>
                  <a:pt x="14841" y="32997"/>
                </a:cubicBezTo>
                <a:close/>
                <a:moveTo>
                  <a:pt x="12143" y="33413"/>
                </a:moveTo>
                <a:cubicBezTo>
                  <a:pt x="12158" y="33413"/>
                  <a:pt x="12174" y="33420"/>
                  <a:pt x="12189" y="33435"/>
                </a:cubicBezTo>
                <a:cubicBezTo>
                  <a:pt x="12219" y="33435"/>
                  <a:pt x="12249" y="33496"/>
                  <a:pt x="12249" y="33527"/>
                </a:cubicBezTo>
                <a:lnTo>
                  <a:pt x="12219" y="33527"/>
                </a:lnTo>
                <a:cubicBezTo>
                  <a:pt x="12189" y="33557"/>
                  <a:pt x="12158" y="33557"/>
                  <a:pt x="12158" y="33557"/>
                </a:cubicBezTo>
                <a:cubicBezTo>
                  <a:pt x="12128" y="33557"/>
                  <a:pt x="12098" y="33527"/>
                  <a:pt x="12067" y="33527"/>
                </a:cubicBezTo>
                <a:lnTo>
                  <a:pt x="12067" y="33435"/>
                </a:lnTo>
                <a:lnTo>
                  <a:pt x="12098" y="33435"/>
                </a:lnTo>
                <a:cubicBezTo>
                  <a:pt x="12113" y="33420"/>
                  <a:pt x="12128" y="33413"/>
                  <a:pt x="12143" y="33413"/>
                </a:cubicBezTo>
                <a:close/>
                <a:moveTo>
                  <a:pt x="11034" y="33527"/>
                </a:moveTo>
                <a:cubicBezTo>
                  <a:pt x="11064" y="33527"/>
                  <a:pt x="11094" y="33527"/>
                  <a:pt x="11125" y="33557"/>
                </a:cubicBezTo>
                <a:cubicBezTo>
                  <a:pt x="11125" y="33557"/>
                  <a:pt x="11125" y="33587"/>
                  <a:pt x="11125" y="33618"/>
                </a:cubicBezTo>
                <a:lnTo>
                  <a:pt x="11125" y="33648"/>
                </a:lnTo>
                <a:lnTo>
                  <a:pt x="11125" y="33679"/>
                </a:lnTo>
                <a:lnTo>
                  <a:pt x="11125" y="33709"/>
                </a:lnTo>
                <a:lnTo>
                  <a:pt x="11094" y="33709"/>
                </a:lnTo>
                <a:cubicBezTo>
                  <a:pt x="11034" y="33709"/>
                  <a:pt x="11003" y="33709"/>
                  <a:pt x="10973" y="33679"/>
                </a:cubicBezTo>
                <a:lnTo>
                  <a:pt x="10973" y="33618"/>
                </a:lnTo>
                <a:lnTo>
                  <a:pt x="10973" y="33587"/>
                </a:lnTo>
                <a:cubicBezTo>
                  <a:pt x="10973" y="33557"/>
                  <a:pt x="11003" y="33557"/>
                  <a:pt x="11034" y="33557"/>
                </a:cubicBezTo>
                <a:lnTo>
                  <a:pt x="11003" y="33557"/>
                </a:lnTo>
                <a:lnTo>
                  <a:pt x="11034" y="33527"/>
                </a:lnTo>
                <a:close/>
                <a:moveTo>
                  <a:pt x="9956" y="33704"/>
                </a:moveTo>
                <a:cubicBezTo>
                  <a:pt x="9979" y="33704"/>
                  <a:pt x="10005" y="33714"/>
                  <a:pt x="10031" y="33739"/>
                </a:cubicBezTo>
                <a:lnTo>
                  <a:pt x="10031" y="33800"/>
                </a:lnTo>
                <a:cubicBezTo>
                  <a:pt x="10031" y="33831"/>
                  <a:pt x="10000" y="33861"/>
                  <a:pt x="9970" y="33861"/>
                </a:cubicBezTo>
                <a:lnTo>
                  <a:pt x="9970" y="33831"/>
                </a:lnTo>
                <a:cubicBezTo>
                  <a:pt x="9939" y="33831"/>
                  <a:pt x="9909" y="33831"/>
                  <a:pt x="9879" y="33800"/>
                </a:cubicBezTo>
                <a:lnTo>
                  <a:pt x="9879" y="33739"/>
                </a:lnTo>
                <a:cubicBezTo>
                  <a:pt x="9896" y="33722"/>
                  <a:pt x="9924" y="33704"/>
                  <a:pt x="9956" y="33704"/>
                </a:cubicBezTo>
                <a:close/>
                <a:moveTo>
                  <a:pt x="11581" y="33739"/>
                </a:moveTo>
                <a:lnTo>
                  <a:pt x="11642" y="33800"/>
                </a:lnTo>
                <a:lnTo>
                  <a:pt x="11611" y="33891"/>
                </a:lnTo>
                <a:lnTo>
                  <a:pt x="11490" y="33891"/>
                </a:lnTo>
                <a:cubicBezTo>
                  <a:pt x="11429" y="33831"/>
                  <a:pt x="11459" y="33739"/>
                  <a:pt x="11520" y="33739"/>
                </a:cubicBezTo>
                <a:close/>
                <a:moveTo>
                  <a:pt x="13465" y="34104"/>
                </a:moveTo>
                <a:lnTo>
                  <a:pt x="13465" y="34135"/>
                </a:lnTo>
                <a:cubicBezTo>
                  <a:pt x="13496" y="34165"/>
                  <a:pt x="13496" y="34195"/>
                  <a:pt x="13465" y="34226"/>
                </a:cubicBezTo>
                <a:cubicBezTo>
                  <a:pt x="13465" y="34256"/>
                  <a:pt x="13435" y="34256"/>
                  <a:pt x="13405" y="34256"/>
                </a:cubicBezTo>
                <a:lnTo>
                  <a:pt x="13374" y="34256"/>
                </a:lnTo>
                <a:lnTo>
                  <a:pt x="13313" y="34226"/>
                </a:lnTo>
                <a:cubicBezTo>
                  <a:pt x="13283" y="34226"/>
                  <a:pt x="13283" y="34195"/>
                  <a:pt x="13283" y="34165"/>
                </a:cubicBezTo>
                <a:lnTo>
                  <a:pt x="13283" y="34135"/>
                </a:lnTo>
                <a:lnTo>
                  <a:pt x="13344" y="34104"/>
                </a:lnTo>
                <a:close/>
                <a:moveTo>
                  <a:pt x="8815" y="34651"/>
                </a:moveTo>
                <a:lnTo>
                  <a:pt x="8845" y="34682"/>
                </a:lnTo>
                <a:lnTo>
                  <a:pt x="8906" y="34682"/>
                </a:lnTo>
                <a:cubicBezTo>
                  <a:pt x="8936" y="34712"/>
                  <a:pt x="8967" y="34712"/>
                  <a:pt x="8997" y="34742"/>
                </a:cubicBezTo>
                <a:lnTo>
                  <a:pt x="9028" y="34742"/>
                </a:lnTo>
                <a:lnTo>
                  <a:pt x="9028" y="34834"/>
                </a:lnTo>
                <a:lnTo>
                  <a:pt x="8997" y="34894"/>
                </a:lnTo>
                <a:lnTo>
                  <a:pt x="8967" y="34894"/>
                </a:lnTo>
                <a:cubicBezTo>
                  <a:pt x="8906" y="34894"/>
                  <a:pt x="8876" y="34925"/>
                  <a:pt x="8845" y="34925"/>
                </a:cubicBezTo>
                <a:lnTo>
                  <a:pt x="8784" y="34925"/>
                </a:lnTo>
                <a:lnTo>
                  <a:pt x="8754" y="34894"/>
                </a:lnTo>
                <a:cubicBezTo>
                  <a:pt x="8754" y="34894"/>
                  <a:pt x="8724" y="34925"/>
                  <a:pt x="8724" y="34925"/>
                </a:cubicBezTo>
                <a:cubicBezTo>
                  <a:pt x="8693" y="34955"/>
                  <a:pt x="8693" y="34955"/>
                  <a:pt x="8663" y="34955"/>
                </a:cubicBezTo>
                <a:cubicBezTo>
                  <a:pt x="8632" y="34955"/>
                  <a:pt x="8632" y="34955"/>
                  <a:pt x="8602" y="34925"/>
                </a:cubicBezTo>
                <a:cubicBezTo>
                  <a:pt x="8602" y="34925"/>
                  <a:pt x="8572" y="34894"/>
                  <a:pt x="8572" y="34894"/>
                </a:cubicBezTo>
                <a:lnTo>
                  <a:pt x="8541" y="34834"/>
                </a:lnTo>
                <a:lnTo>
                  <a:pt x="8541" y="34803"/>
                </a:lnTo>
                <a:cubicBezTo>
                  <a:pt x="8541" y="34803"/>
                  <a:pt x="8541" y="34773"/>
                  <a:pt x="8541" y="34773"/>
                </a:cubicBezTo>
                <a:lnTo>
                  <a:pt x="8572" y="34712"/>
                </a:lnTo>
                <a:lnTo>
                  <a:pt x="8693" y="34712"/>
                </a:lnTo>
                <a:lnTo>
                  <a:pt x="8724" y="34682"/>
                </a:lnTo>
                <a:lnTo>
                  <a:pt x="8784" y="34682"/>
                </a:lnTo>
                <a:lnTo>
                  <a:pt x="8815" y="34651"/>
                </a:lnTo>
                <a:close/>
                <a:moveTo>
                  <a:pt x="10851" y="34864"/>
                </a:moveTo>
                <a:cubicBezTo>
                  <a:pt x="10882" y="34864"/>
                  <a:pt x="10912" y="34894"/>
                  <a:pt x="10912" y="34925"/>
                </a:cubicBezTo>
                <a:lnTo>
                  <a:pt x="10912" y="34986"/>
                </a:lnTo>
                <a:lnTo>
                  <a:pt x="10851" y="34986"/>
                </a:lnTo>
                <a:lnTo>
                  <a:pt x="10821" y="35046"/>
                </a:lnTo>
                <a:lnTo>
                  <a:pt x="10730" y="35016"/>
                </a:lnTo>
                <a:lnTo>
                  <a:pt x="10730" y="34986"/>
                </a:lnTo>
                <a:cubicBezTo>
                  <a:pt x="10730" y="34955"/>
                  <a:pt x="10730" y="34925"/>
                  <a:pt x="10760" y="34894"/>
                </a:cubicBezTo>
                <a:cubicBezTo>
                  <a:pt x="10790" y="34864"/>
                  <a:pt x="10821" y="34864"/>
                  <a:pt x="10851" y="34864"/>
                </a:cubicBezTo>
                <a:close/>
                <a:moveTo>
                  <a:pt x="12800" y="34986"/>
                </a:moveTo>
                <a:cubicBezTo>
                  <a:pt x="12827" y="34986"/>
                  <a:pt x="12857" y="35001"/>
                  <a:pt x="12888" y="35046"/>
                </a:cubicBezTo>
                <a:lnTo>
                  <a:pt x="12888" y="35077"/>
                </a:lnTo>
                <a:lnTo>
                  <a:pt x="12888" y="35138"/>
                </a:lnTo>
                <a:lnTo>
                  <a:pt x="12857" y="35138"/>
                </a:lnTo>
                <a:cubicBezTo>
                  <a:pt x="12797" y="35138"/>
                  <a:pt x="12766" y="35138"/>
                  <a:pt x="12736" y="35107"/>
                </a:cubicBezTo>
                <a:lnTo>
                  <a:pt x="12736" y="35016"/>
                </a:lnTo>
                <a:cubicBezTo>
                  <a:pt x="12751" y="35001"/>
                  <a:pt x="12774" y="34986"/>
                  <a:pt x="12800" y="34986"/>
                </a:cubicBezTo>
                <a:close/>
                <a:moveTo>
                  <a:pt x="14195" y="35290"/>
                </a:moveTo>
                <a:lnTo>
                  <a:pt x="14225" y="35320"/>
                </a:lnTo>
                <a:cubicBezTo>
                  <a:pt x="14286" y="35411"/>
                  <a:pt x="14225" y="35472"/>
                  <a:pt x="14195" y="35533"/>
                </a:cubicBezTo>
                <a:lnTo>
                  <a:pt x="14164" y="35563"/>
                </a:lnTo>
                <a:lnTo>
                  <a:pt x="14134" y="35594"/>
                </a:lnTo>
                <a:lnTo>
                  <a:pt x="14043" y="35594"/>
                </a:lnTo>
                <a:cubicBezTo>
                  <a:pt x="14012" y="35563"/>
                  <a:pt x="13952" y="35533"/>
                  <a:pt x="13921" y="35502"/>
                </a:cubicBezTo>
                <a:lnTo>
                  <a:pt x="13921" y="35472"/>
                </a:lnTo>
                <a:cubicBezTo>
                  <a:pt x="13891" y="35472"/>
                  <a:pt x="13860" y="35472"/>
                  <a:pt x="13860" y="35442"/>
                </a:cubicBezTo>
                <a:lnTo>
                  <a:pt x="13952" y="35350"/>
                </a:lnTo>
                <a:lnTo>
                  <a:pt x="13982" y="35350"/>
                </a:lnTo>
                <a:cubicBezTo>
                  <a:pt x="13982" y="35320"/>
                  <a:pt x="13982" y="35290"/>
                  <a:pt x="14012" y="35290"/>
                </a:cubicBezTo>
                <a:close/>
                <a:moveTo>
                  <a:pt x="7295" y="35411"/>
                </a:moveTo>
                <a:cubicBezTo>
                  <a:pt x="7325" y="35442"/>
                  <a:pt x="7356" y="35472"/>
                  <a:pt x="7356" y="35502"/>
                </a:cubicBezTo>
                <a:lnTo>
                  <a:pt x="7325" y="35533"/>
                </a:lnTo>
                <a:cubicBezTo>
                  <a:pt x="7356" y="35563"/>
                  <a:pt x="7356" y="35594"/>
                  <a:pt x="7356" y="35624"/>
                </a:cubicBezTo>
                <a:cubicBezTo>
                  <a:pt x="7356" y="35624"/>
                  <a:pt x="7325" y="35654"/>
                  <a:pt x="7295" y="35654"/>
                </a:cubicBezTo>
                <a:lnTo>
                  <a:pt x="7295" y="35685"/>
                </a:lnTo>
                <a:lnTo>
                  <a:pt x="7325" y="35715"/>
                </a:lnTo>
                <a:lnTo>
                  <a:pt x="7325" y="35776"/>
                </a:lnTo>
                <a:lnTo>
                  <a:pt x="7173" y="35776"/>
                </a:lnTo>
                <a:lnTo>
                  <a:pt x="7143" y="35746"/>
                </a:lnTo>
                <a:lnTo>
                  <a:pt x="7143" y="35654"/>
                </a:lnTo>
                <a:lnTo>
                  <a:pt x="7143" y="35624"/>
                </a:lnTo>
                <a:cubicBezTo>
                  <a:pt x="7113" y="35624"/>
                  <a:pt x="7113" y="35594"/>
                  <a:pt x="7143" y="35594"/>
                </a:cubicBezTo>
                <a:lnTo>
                  <a:pt x="7143" y="35563"/>
                </a:lnTo>
                <a:cubicBezTo>
                  <a:pt x="7143" y="35533"/>
                  <a:pt x="7143" y="35502"/>
                  <a:pt x="7173" y="35502"/>
                </a:cubicBezTo>
                <a:cubicBezTo>
                  <a:pt x="7173" y="35472"/>
                  <a:pt x="7204" y="35442"/>
                  <a:pt x="7204" y="35442"/>
                </a:cubicBezTo>
                <a:lnTo>
                  <a:pt x="7234" y="35442"/>
                </a:lnTo>
                <a:lnTo>
                  <a:pt x="7265" y="35411"/>
                </a:lnTo>
                <a:close/>
                <a:moveTo>
                  <a:pt x="9271" y="35472"/>
                </a:moveTo>
                <a:cubicBezTo>
                  <a:pt x="9301" y="35472"/>
                  <a:pt x="9301" y="35472"/>
                  <a:pt x="9332" y="35502"/>
                </a:cubicBezTo>
                <a:lnTo>
                  <a:pt x="9392" y="35502"/>
                </a:lnTo>
                <a:cubicBezTo>
                  <a:pt x="9423" y="35502"/>
                  <a:pt x="9453" y="35502"/>
                  <a:pt x="9453" y="35533"/>
                </a:cubicBezTo>
                <a:cubicBezTo>
                  <a:pt x="9453" y="35563"/>
                  <a:pt x="9453" y="35594"/>
                  <a:pt x="9453" y="35624"/>
                </a:cubicBezTo>
                <a:lnTo>
                  <a:pt x="9423" y="35654"/>
                </a:lnTo>
                <a:cubicBezTo>
                  <a:pt x="9392" y="35685"/>
                  <a:pt x="9392" y="35685"/>
                  <a:pt x="9362" y="35685"/>
                </a:cubicBezTo>
                <a:lnTo>
                  <a:pt x="9301" y="35685"/>
                </a:lnTo>
                <a:cubicBezTo>
                  <a:pt x="9348" y="35755"/>
                  <a:pt x="9304" y="35826"/>
                  <a:pt x="9239" y="35826"/>
                </a:cubicBezTo>
                <a:cubicBezTo>
                  <a:pt x="9221" y="35826"/>
                  <a:pt x="9200" y="35820"/>
                  <a:pt x="9180" y="35806"/>
                </a:cubicBezTo>
                <a:lnTo>
                  <a:pt x="9210" y="35746"/>
                </a:lnTo>
                <a:lnTo>
                  <a:pt x="9180" y="35715"/>
                </a:lnTo>
                <a:lnTo>
                  <a:pt x="9149" y="35654"/>
                </a:lnTo>
                <a:lnTo>
                  <a:pt x="9180" y="35624"/>
                </a:lnTo>
                <a:cubicBezTo>
                  <a:pt x="9180" y="35594"/>
                  <a:pt x="9180" y="35594"/>
                  <a:pt x="9180" y="35563"/>
                </a:cubicBezTo>
                <a:lnTo>
                  <a:pt x="9180" y="35502"/>
                </a:lnTo>
                <a:lnTo>
                  <a:pt x="9210" y="35502"/>
                </a:lnTo>
                <a:cubicBezTo>
                  <a:pt x="9240" y="35502"/>
                  <a:pt x="9240" y="35472"/>
                  <a:pt x="9271" y="35472"/>
                </a:cubicBezTo>
                <a:close/>
                <a:moveTo>
                  <a:pt x="10669" y="36232"/>
                </a:moveTo>
                <a:lnTo>
                  <a:pt x="10639" y="36293"/>
                </a:lnTo>
                <a:lnTo>
                  <a:pt x="10669" y="36293"/>
                </a:lnTo>
                <a:lnTo>
                  <a:pt x="10669" y="36232"/>
                </a:lnTo>
                <a:close/>
                <a:moveTo>
                  <a:pt x="10578" y="36171"/>
                </a:moveTo>
                <a:cubicBezTo>
                  <a:pt x="10639" y="36171"/>
                  <a:pt x="10669" y="36201"/>
                  <a:pt x="10699" y="36232"/>
                </a:cubicBezTo>
                <a:lnTo>
                  <a:pt x="10669" y="36293"/>
                </a:lnTo>
                <a:lnTo>
                  <a:pt x="10639" y="36384"/>
                </a:lnTo>
                <a:lnTo>
                  <a:pt x="10608" y="36384"/>
                </a:lnTo>
                <a:lnTo>
                  <a:pt x="10547" y="36536"/>
                </a:lnTo>
                <a:lnTo>
                  <a:pt x="10395" y="36536"/>
                </a:lnTo>
                <a:lnTo>
                  <a:pt x="10395" y="36505"/>
                </a:lnTo>
                <a:cubicBezTo>
                  <a:pt x="10395" y="36475"/>
                  <a:pt x="10395" y="36475"/>
                  <a:pt x="10395" y="36475"/>
                </a:cubicBezTo>
                <a:lnTo>
                  <a:pt x="10365" y="36475"/>
                </a:lnTo>
                <a:lnTo>
                  <a:pt x="10365" y="36445"/>
                </a:lnTo>
                <a:cubicBezTo>
                  <a:pt x="10365" y="36414"/>
                  <a:pt x="10365" y="36384"/>
                  <a:pt x="10365" y="36384"/>
                </a:cubicBezTo>
                <a:cubicBezTo>
                  <a:pt x="10365" y="36353"/>
                  <a:pt x="10365" y="36323"/>
                  <a:pt x="10365" y="36323"/>
                </a:cubicBezTo>
                <a:cubicBezTo>
                  <a:pt x="10365" y="36293"/>
                  <a:pt x="10365" y="36293"/>
                  <a:pt x="10395" y="36262"/>
                </a:cubicBezTo>
                <a:lnTo>
                  <a:pt x="10456" y="36262"/>
                </a:lnTo>
                <a:lnTo>
                  <a:pt x="10456" y="36232"/>
                </a:lnTo>
                <a:cubicBezTo>
                  <a:pt x="10487" y="36201"/>
                  <a:pt x="10547" y="36171"/>
                  <a:pt x="10578" y="36171"/>
                </a:cubicBezTo>
                <a:close/>
                <a:moveTo>
                  <a:pt x="12584" y="36323"/>
                </a:moveTo>
                <a:cubicBezTo>
                  <a:pt x="12645" y="36323"/>
                  <a:pt x="12675" y="36353"/>
                  <a:pt x="12675" y="36414"/>
                </a:cubicBezTo>
                <a:cubicBezTo>
                  <a:pt x="12705" y="36445"/>
                  <a:pt x="12705" y="36475"/>
                  <a:pt x="12675" y="36505"/>
                </a:cubicBezTo>
                <a:lnTo>
                  <a:pt x="12675" y="36536"/>
                </a:lnTo>
                <a:lnTo>
                  <a:pt x="12645" y="36566"/>
                </a:lnTo>
                <a:lnTo>
                  <a:pt x="12614" y="36597"/>
                </a:lnTo>
                <a:lnTo>
                  <a:pt x="12493" y="36597"/>
                </a:lnTo>
                <a:cubicBezTo>
                  <a:pt x="12462" y="36597"/>
                  <a:pt x="12401" y="36597"/>
                  <a:pt x="12401" y="36475"/>
                </a:cubicBezTo>
                <a:lnTo>
                  <a:pt x="12371" y="36445"/>
                </a:lnTo>
                <a:cubicBezTo>
                  <a:pt x="12341" y="36414"/>
                  <a:pt x="12341" y="36384"/>
                  <a:pt x="12341" y="36353"/>
                </a:cubicBezTo>
                <a:cubicBezTo>
                  <a:pt x="12341" y="36346"/>
                  <a:pt x="12341" y="36338"/>
                  <a:pt x="12341" y="36323"/>
                </a:cubicBezTo>
                <a:close/>
                <a:moveTo>
                  <a:pt x="13587" y="36779"/>
                </a:moveTo>
                <a:lnTo>
                  <a:pt x="13617" y="36840"/>
                </a:lnTo>
                <a:lnTo>
                  <a:pt x="13557" y="36901"/>
                </a:lnTo>
                <a:cubicBezTo>
                  <a:pt x="13557" y="36901"/>
                  <a:pt x="13557" y="36931"/>
                  <a:pt x="13526" y="36931"/>
                </a:cubicBezTo>
                <a:cubicBezTo>
                  <a:pt x="13526" y="36961"/>
                  <a:pt x="13496" y="36992"/>
                  <a:pt x="13465" y="36992"/>
                </a:cubicBezTo>
                <a:lnTo>
                  <a:pt x="13435" y="37022"/>
                </a:lnTo>
                <a:lnTo>
                  <a:pt x="13283" y="37022"/>
                </a:lnTo>
                <a:lnTo>
                  <a:pt x="13283" y="36870"/>
                </a:lnTo>
                <a:lnTo>
                  <a:pt x="13313" y="36809"/>
                </a:lnTo>
                <a:lnTo>
                  <a:pt x="13344" y="36809"/>
                </a:lnTo>
                <a:lnTo>
                  <a:pt x="13374" y="36779"/>
                </a:lnTo>
                <a:close/>
                <a:moveTo>
                  <a:pt x="9848" y="37113"/>
                </a:moveTo>
                <a:lnTo>
                  <a:pt x="9879" y="37174"/>
                </a:lnTo>
                <a:lnTo>
                  <a:pt x="9879" y="37204"/>
                </a:lnTo>
                <a:cubicBezTo>
                  <a:pt x="9879" y="37235"/>
                  <a:pt x="9879" y="37265"/>
                  <a:pt x="9848" y="37296"/>
                </a:cubicBezTo>
                <a:lnTo>
                  <a:pt x="9818" y="37296"/>
                </a:lnTo>
                <a:cubicBezTo>
                  <a:pt x="9787" y="37296"/>
                  <a:pt x="9787" y="37326"/>
                  <a:pt x="9757" y="37326"/>
                </a:cubicBezTo>
                <a:lnTo>
                  <a:pt x="9696" y="37296"/>
                </a:lnTo>
                <a:cubicBezTo>
                  <a:pt x="9696" y="37265"/>
                  <a:pt x="9696" y="37235"/>
                  <a:pt x="9696" y="37204"/>
                </a:cubicBezTo>
                <a:cubicBezTo>
                  <a:pt x="9696" y="37204"/>
                  <a:pt x="9727" y="37174"/>
                  <a:pt x="9727" y="37174"/>
                </a:cubicBezTo>
                <a:lnTo>
                  <a:pt x="9757" y="37113"/>
                </a:lnTo>
                <a:close/>
                <a:moveTo>
                  <a:pt x="10205" y="37070"/>
                </a:moveTo>
                <a:cubicBezTo>
                  <a:pt x="10246" y="37070"/>
                  <a:pt x="10283" y="37092"/>
                  <a:pt x="10304" y="37113"/>
                </a:cubicBezTo>
                <a:lnTo>
                  <a:pt x="10335" y="37144"/>
                </a:lnTo>
                <a:cubicBezTo>
                  <a:pt x="10335" y="37174"/>
                  <a:pt x="10335" y="37204"/>
                  <a:pt x="10335" y="37235"/>
                </a:cubicBezTo>
                <a:lnTo>
                  <a:pt x="10304" y="37296"/>
                </a:lnTo>
                <a:lnTo>
                  <a:pt x="10243" y="37326"/>
                </a:lnTo>
                <a:lnTo>
                  <a:pt x="10122" y="37326"/>
                </a:lnTo>
                <a:cubicBezTo>
                  <a:pt x="10091" y="37296"/>
                  <a:pt x="10061" y="37265"/>
                  <a:pt x="10061" y="37235"/>
                </a:cubicBezTo>
                <a:lnTo>
                  <a:pt x="10031" y="37144"/>
                </a:lnTo>
                <a:lnTo>
                  <a:pt x="10061" y="37144"/>
                </a:lnTo>
                <a:cubicBezTo>
                  <a:pt x="10061" y="37083"/>
                  <a:pt x="10122" y="37083"/>
                  <a:pt x="10152" y="37083"/>
                </a:cubicBezTo>
                <a:cubicBezTo>
                  <a:pt x="10170" y="37074"/>
                  <a:pt x="10188" y="37070"/>
                  <a:pt x="10205" y="37070"/>
                </a:cubicBezTo>
                <a:close/>
                <a:moveTo>
                  <a:pt x="7933" y="37508"/>
                </a:moveTo>
                <a:lnTo>
                  <a:pt x="8024" y="37569"/>
                </a:lnTo>
                <a:lnTo>
                  <a:pt x="8055" y="37600"/>
                </a:lnTo>
                <a:lnTo>
                  <a:pt x="8085" y="37569"/>
                </a:lnTo>
                <a:cubicBezTo>
                  <a:pt x="8085" y="37600"/>
                  <a:pt x="8085" y="37630"/>
                  <a:pt x="8085" y="37660"/>
                </a:cubicBezTo>
                <a:lnTo>
                  <a:pt x="8024" y="37721"/>
                </a:lnTo>
                <a:lnTo>
                  <a:pt x="7994" y="37721"/>
                </a:lnTo>
                <a:cubicBezTo>
                  <a:pt x="7964" y="37691"/>
                  <a:pt x="7964" y="37691"/>
                  <a:pt x="7933" y="37660"/>
                </a:cubicBezTo>
                <a:lnTo>
                  <a:pt x="7903" y="37630"/>
                </a:lnTo>
                <a:lnTo>
                  <a:pt x="7873" y="37630"/>
                </a:lnTo>
                <a:lnTo>
                  <a:pt x="7842" y="37600"/>
                </a:lnTo>
                <a:lnTo>
                  <a:pt x="7842" y="37569"/>
                </a:lnTo>
                <a:lnTo>
                  <a:pt x="7842" y="37508"/>
                </a:lnTo>
                <a:close/>
                <a:moveTo>
                  <a:pt x="8845" y="37812"/>
                </a:moveTo>
                <a:cubicBezTo>
                  <a:pt x="8876" y="37812"/>
                  <a:pt x="8906" y="37812"/>
                  <a:pt x="8936" y="37904"/>
                </a:cubicBezTo>
                <a:lnTo>
                  <a:pt x="8967" y="37934"/>
                </a:lnTo>
                <a:cubicBezTo>
                  <a:pt x="8967" y="37934"/>
                  <a:pt x="8936" y="37964"/>
                  <a:pt x="8936" y="37964"/>
                </a:cubicBezTo>
                <a:cubicBezTo>
                  <a:pt x="8936" y="37995"/>
                  <a:pt x="8906" y="37995"/>
                  <a:pt x="8906" y="38025"/>
                </a:cubicBezTo>
                <a:lnTo>
                  <a:pt x="8906" y="38056"/>
                </a:lnTo>
                <a:lnTo>
                  <a:pt x="8784" y="38056"/>
                </a:lnTo>
                <a:cubicBezTo>
                  <a:pt x="8784" y="38025"/>
                  <a:pt x="8784" y="37995"/>
                  <a:pt x="8754" y="37995"/>
                </a:cubicBezTo>
                <a:lnTo>
                  <a:pt x="8754" y="37934"/>
                </a:lnTo>
                <a:lnTo>
                  <a:pt x="8784" y="37904"/>
                </a:lnTo>
                <a:lnTo>
                  <a:pt x="8784" y="37873"/>
                </a:lnTo>
                <a:cubicBezTo>
                  <a:pt x="8815" y="37843"/>
                  <a:pt x="8815" y="37843"/>
                  <a:pt x="8845" y="37812"/>
                </a:cubicBezTo>
                <a:close/>
                <a:moveTo>
                  <a:pt x="12523" y="37995"/>
                </a:moveTo>
                <a:lnTo>
                  <a:pt x="12584" y="38056"/>
                </a:lnTo>
                <a:lnTo>
                  <a:pt x="12584" y="38086"/>
                </a:lnTo>
                <a:lnTo>
                  <a:pt x="12493" y="38177"/>
                </a:lnTo>
                <a:cubicBezTo>
                  <a:pt x="12432" y="38177"/>
                  <a:pt x="12401" y="38116"/>
                  <a:pt x="12401" y="38086"/>
                </a:cubicBezTo>
                <a:cubicBezTo>
                  <a:pt x="12401" y="38025"/>
                  <a:pt x="12432" y="37995"/>
                  <a:pt x="12493" y="37995"/>
                </a:cubicBezTo>
                <a:close/>
                <a:moveTo>
                  <a:pt x="11554" y="38154"/>
                </a:moveTo>
                <a:cubicBezTo>
                  <a:pt x="11581" y="38154"/>
                  <a:pt x="11611" y="38162"/>
                  <a:pt x="11642" y="38177"/>
                </a:cubicBezTo>
                <a:lnTo>
                  <a:pt x="11672" y="38177"/>
                </a:lnTo>
                <a:lnTo>
                  <a:pt x="11702" y="38208"/>
                </a:lnTo>
                <a:cubicBezTo>
                  <a:pt x="11702" y="38238"/>
                  <a:pt x="11702" y="38268"/>
                  <a:pt x="11672" y="38299"/>
                </a:cubicBezTo>
                <a:cubicBezTo>
                  <a:pt x="11702" y="38329"/>
                  <a:pt x="11672" y="38329"/>
                  <a:pt x="11672" y="38360"/>
                </a:cubicBezTo>
                <a:cubicBezTo>
                  <a:pt x="11642" y="38390"/>
                  <a:pt x="11611" y="38390"/>
                  <a:pt x="11581" y="38390"/>
                </a:cubicBezTo>
                <a:cubicBezTo>
                  <a:pt x="11550" y="38390"/>
                  <a:pt x="11520" y="38360"/>
                  <a:pt x="11520" y="38329"/>
                </a:cubicBezTo>
                <a:lnTo>
                  <a:pt x="11490" y="38299"/>
                </a:lnTo>
                <a:lnTo>
                  <a:pt x="11490" y="38268"/>
                </a:lnTo>
                <a:lnTo>
                  <a:pt x="11490" y="38177"/>
                </a:lnTo>
                <a:cubicBezTo>
                  <a:pt x="11505" y="38162"/>
                  <a:pt x="11528" y="38154"/>
                  <a:pt x="11554" y="38154"/>
                </a:cubicBezTo>
                <a:close/>
                <a:moveTo>
                  <a:pt x="13982" y="38542"/>
                </a:moveTo>
                <a:lnTo>
                  <a:pt x="14012" y="38603"/>
                </a:lnTo>
                <a:lnTo>
                  <a:pt x="14012" y="38663"/>
                </a:lnTo>
                <a:lnTo>
                  <a:pt x="14012" y="38694"/>
                </a:lnTo>
                <a:cubicBezTo>
                  <a:pt x="14012" y="38724"/>
                  <a:pt x="14012" y="38724"/>
                  <a:pt x="13982" y="38755"/>
                </a:cubicBezTo>
                <a:cubicBezTo>
                  <a:pt x="13982" y="38785"/>
                  <a:pt x="13982" y="38785"/>
                  <a:pt x="13952" y="38815"/>
                </a:cubicBezTo>
                <a:lnTo>
                  <a:pt x="13800" y="38815"/>
                </a:lnTo>
                <a:cubicBezTo>
                  <a:pt x="13769" y="38815"/>
                  <a:pt x="13739" y="38785"/>
                  <a:pt x="13708" y="38755"/>
                </a:cubicBezTo>
                <a:cubicBezTo>
                  <a:pt x="13678" y="38694"/>
                  <a:pt x="13678" y="38663"/>
                  <a:pt x="13708" y="38603"/>
                </a:cubicBezTo>
                <a:cubicBezTo>
                  <a:pt x="13708" y="38603"/>
                  <a:pt x="13722" y="38589"/>
                  <a:pt x="13740" y="38589"/>
                </a:cubicBezTo>
                <a:cubicBezTo>
                  <a:pt x="13749" y="38589"/>
                  <a:pt x="13759" y="38593"/>
                  <a:pt x="13769" y="38603"/>
                </a:cubicBezTo>
                <a:lnTo>
                  <a:pt x="13769" y="38542"/>
                </a:lnTo>
                <a:close/>
                <a:moveTo>
                  <a:pt x="13161" y="38694"/>
                </a:moveTo>
                <a:cubicBezTo>
                  <a:pt x="13192" y="38694"/>
                  <a:pt x="13222" y="38724"/>
                  <a:pt x="13222" y="38785"/>
                </a:cubicBezTo>
                <a:lnTo>
                  <a:pt x="13222" y="38846"/>
                </a:lnTo>
                <a:cubicBezTo>
                  <a:pt x="13203" y="38883"/>
                  <a:pt x="13161" y="38909"/>
                  <a:pt x="13118" y="38909"/>
                </a:cubicBezTo>
                <a:cubicBezTo>
                  <a:pt x="13091" y="38909"/>
                  <a:pt x="13063" y="38899"/>
                  <a:pt x="13040" y="38876"/>
                </a:cubicBezTo>
                <a:lnTo>
                  <a:pt x="13070" y="38815"/>
                </a:lnTo>
                <a:lnTo>
                  <a:pt x="13040" y="38815"/>
                </a:lnTo>
                <a:lnTo>
                  <a:pt x="13009" y="38785"/>
                </a:lnTo>
                <a:cubicBezTo>
                  <a:pt x="13040" y="38755"/>
                  <a:pt x="13040" y="38724"/>
                  <a:pt x="13040" y="38724"/>
                </a:cubicBezTo>
                <a:cubicBezTo>
                  <a:pt x="13070" y="38694"/>
                  <a:pt x="13101" y="38694"/>
                  <a:pt x="13161" y="38694"/>
                </a:cubicBezTo>
                <a:close/>
                <a:moveTo>
                  <a:pt x="12098" y="38755"/>
                </a:moveTo>
                <a:lnTo>
                  <a:pt x="12158" y="38815"/>
                </a:lnTo>
                <a:lnTo>
                  <a:pt x="12189" y="38846"/>
                </a:lnTo>
                <a:lnTo>
                  <a:pt x="12189" y="38876"/>
                </a:lnTo>
                <a:lnTo>
                  <a:pt x="12128" y="38907"/>
                </a:lnTo>
                <a:lnTo>
                  <a:pt x="12158" y="38937"/>
                </a:lnTo>
                <a:lnTo>
                  <a:pt x="12128" y="38998"/>
                </a:lnTo>
                <a:lnTo>
                  <a:pt x="12098" y="38998"/>
                </a:lnTo>
                <a:cubicBezTo>
                  <a:pt x="12098" y="39013"/>
                  <a:pt x="12090" y="39021"/>
                  <a:pt x="12082" y="39021"/>
                </a:cubicBezTo>
                <a:cubicBezTo>
                  <a:pt x="12075" y="39021"/>
                  <a:pt x="12067" y="39013"/>
                  <a:pt x="12067" y="38998"/>
                </a:cubicBezTo>
                <a:cubicBezTo>
                  <a:pt x="12049" y="39007"/>
                  <a:pt x="12032" y="39010"/>
                  <a:pt x="12014" y="39010"/>
                </a:cubicBezTo>
                <a:cubicBezTo>
                  <a:pt x="11973" y="39010"/>
                  <a:pt x="11937" y="38989"/>
                  <a:pt x="11915" y="38967"/>
                </a:cubicBezTo>
                <a:lnTo>
                  <a:pt x="11885" y="38967"/>
                </a:lnTo>
                <a:cubicBezTo>
                  <a:pt x="11854" y="38937"/>
                  <a:pt x="11854" y="38907"/>
                  <a:pt x="11885" y="38876"/>
                </a:cubicBezTo>
                <a:lnTo>
                  <a:pt x="11885" y="38846"/>
                </a:lnTo>
                <a:lnTo>
                  <a:pt x="11915" y="38815"/>
                </a:lnTo>
                <a:cubicBezTo>
                  <a:pt x="11915" y="38785"/>
                  <a:pt x="11915" y="38755"/>
                  <a:pt x="11946" y="38755"/>
                </a:cubicBezTo>
                <a:close/>
                <a:moveTo>
                  <a:pt x="9848" y="38998"/>
                </a:moveTo>
                <a:lnTo>
                  <a:pt x="9970" y="39059"/>
                </a:lnTo>
                <a:lnTo>
                  <a:pt x="9970" y="39089"/>
                </a:lnTo>
                <a:cubicBezTo>
                  <a:pt x="9970" y="39119"/>
                  <a:pt x="9939" y="39150"/>
                  <a:pt x="9939" y="39150"/>
                </a:cubicBezTo>
                <a:lnTo>
                  <a:pt x="9909" y="39150"/>
                </a:lnTo>
                <a:lnTo>
                  <a:pt x="9909" y="39180"/>
                </a:lnTo>
                <a:lnTo>
                  <a:pt x="9787" y="39180"/>
                </a:lnTo>
                <a:cubicBezTo>
                  <a:pt x="9787" y="39150"/>
                  <a:pt x="9787" y="39150"/>
                  <a:pt x="9787" y="39150"/>
                </a:cubicBezTo>
                <a:lnTo>
                  <a:pt x="9787" y="39089"/>
                </a:lnTo>
                <a:lnTo>
                  <a:pt x="9818" y="39059"/>
                </a:lnTo>
                <a:lnTo>
                  <a:pt x="9848" y="38998"/>
                </a:lnTo>
                <a:close/>
                <a:moveTo>
                  <a:pt x="11398" y="39089"/>
                </a:moveTo>
                <a:lnTo>
                  <a:pt x="11429" y="39119"/>
                </a:lnTo>
                <a:cubicBezTo>
                  <a:pt x="11429" y="39119"/>
                  <a:pt x="11429" y="39150"/>
                  <a:pt x="11429" y="39180"/>
                </a:cubicBezTo>
                <a:cubicBezTo>
                  <a:pt x="11429" y="39180"/>
                  <a:pt x="11429" y="39211"/>
                  <a:pt x="11429" y="39211"/>
                </a:cubicBezTo>
                <a:lnTo>
                  <a:pt x="11368" y="39211"/>
                </a:lnTo>
                <a:lnTo>
                  <a:pt x="11338" y="39271"/>
                </a:lnTo>
                <a:lnTo>
                  <a:pt x="11307" y="39271"/>
                </a:lnTo>
                <a:cubicBezTo>
                  <a:pt x="11277" y="39241"/>
                  <a:pt x="11246" y="39211"/>
                  <a:pt x="11246" y="39180"/>
                </a:cubicBezTo>
                <a:lnTo>
                  <a:pt x="11246" y="39119"/>
                </a:lnTo>
                <a:lnTo>
                  <a:pt x="11277" y="39119"/>
                </a:lnTo>
                <a:lnTo>
                  <a:pt x="11277" y="39089"/>
                </a:lnTo>
                <a:close/>
                <a:moveTo>
                  <a:pt x="10395" y="39119"/>
                </a:moveTo>
                <a:cubicBezTo>
                  <a:pt x="10426" y="39150"/>
                  <a:pt x="10426" y="39180"/>
                  <a:pt x="10456" y="39211"/>
                </a:cubicBezTo>
                <a:lnTo>
                  <a:pt x="10395" y="39302"/>
                </a:lnTo>
                <a:lnTo>
                  <a:pt x="10365" y="39302"/>
                </a:lnTo>
                <a:cubicBezTo>
                  <a:pt x="10365" y="39312"/>
                  <a:pt x="10362" y="39315"/>
                  <a:pt x="10356" y="39315"/>
                </a:cubicBezTo>
                <a:cubicBezTo>
                  <a:pt x="10345" y="39315"/>
                  <a:pt x="10324" y="39302"/>
                  <a:pt x="10304" y="39302"/>
                </a:cubicBezTo>
                <a:cubicBezTo>
                  <a:pt x="10304" y="39271"/>
                  <a:pt x="10274" y="39241"/>
                  <a:pt x="10274" y="39211"/>
                </a:cubicBezTo>
                <a:lnTo>
                  <a:pt x="10365" y="39119"/>
                </a:lnTo>
                <a:close/>
                <a:moveTo>
                  <a:pt x="12766" y="39363"/>
                </a:moveTo>
                <a:cubicBezTo>
                  <a:pt x="12766" y="39393"/>
                  <a:pt x="12766" y="39393"/>
                  <a:pt x="12766" y="39423"/>
                </a:cubicBezTo>
                <a:lnTo>
                  <a:pt x="12827" y="39454"/>
                </a:lnTo>
                <a:cubicBezTo>
                  <a:pt x="12827" y="39484"/>
                  <a:pt x="12797" y="39545"/>
                  <a:pt x="12736" y="39545"/>
                </a:cubicBezTo>
                <a:lnTo>
                  <a:pt x="12705" y="39575"/>
                </a:lnTo>
                <a:cubicBezTo>
                  <a:pt x="12645" y="39545"/>
                  <a:pt x="12645" y="39484"/>
                  <a:pt x="12645" y="39423"/>
                </a:cubicBezTo>
                <a:cubicBezTo>
                  <a:pt x="12675" y="39393"/>
                  <a:pt x="12705" y="39393"/>
                  <a:pt x="12705" y="39363"/>
                </a:cubicBezTo>
                <a:close/>
                <a:moveTo>
                  <a:pt x="7538" y="39758"/>
                </a:moveTo>
                <a:lnTo>
                  <a:pt x="7538" y="39788"/>
                </a:lnTo>
                <a:cubicBezTo>
                  <a:pt x="7538" y="39819"/>
                  <a:pt x="7538" y="39849"/>
                  <a:pt x="7538" y="39879"/>
                </a:cubicBezTo>
                <a:lnTo>
                  <a:pt x="7569" y="39879"/>
                </a:lnTo>
                <a:cubicBezTo>
                  <a:pt x="7569" y="39879"/>
                  <a:pt x="7599" y="39910"/>
                  <a:pt x="7599" y="39940"/>
                </a:cubicBezTo>
                <a:lnTo>
                  <a:pt x="7569" y="39970"/>
                </a:lnTo>
                <a:cubicBezTo>
                  <a:pt x="7553" y="39986"/>
                  <a:pt x="7546" y="39993"/>
                  <a:pt x="7538" y="39993"/>
                </a:cubicBezTo>
                <a:cubicBezTo>
                  <a:pt x="7531" y="39993"/>
                  <a:pt x="7523" y="39986"/>
                  <a:pt x="7508" y="39970"/>
                </a:cubicBezTo>
                <a:lnTo>
                  <a:pt x="7447" y="39970"/>
                </a:lnTo>
                <a:cubicBezTo>
                  <a:pt x="7447" y="39970"/>
                  <a:pt x="7447" y="39940"/>
                  <a:pt x="7447" y="39910"/>
                </a:cubicBezTo>
                <a:lnTo>
                  <a:pt x="7417" y="39910"/>
                </a:lnTo>
                <a:lnTo>
                  <a:pt x="7386" y="39849"/>
                </a:lnTo>
                <a:lnTo>
                  <a:pt x="7417" y="39758"/>
                </a:lnTo>
                <a:close/>
                <a:moveTo>
                  <a:pt x="10955" y="40384"/>
                </a:moveTo>
                <a:cubicBezTo>
                  <a:pt x="10989" y="40384"/>
                  <a:pt x="11011" y="40412"/>
                  <a:pt x="11034" y="40457"/>
                </a:cubicBezTo>
                <a:cubicBezTo>
                  <a:pt x="11034" y="40487"/>
                  <a:pt x="11034" y="40518"/>
                  <a:pt x="11003" y="40548"/>
                </a:cubicBezTo>
                <a:lnTo>
                  <a:pt x="10973" y="40548"/>
                </a:lnTo>
                <a:cubicBezTo>
                  <a:pt x="10942" y="40548"/>
                  <a:pt x="10912" y="40518"/>
                  <a:pt x="10882" y="40487"/>
                </a:cubicBezTo>
                <a:lnTo>
                  <a:pt x="10851" y="40457"/>
                </a:lnTo>
                <a:lnTo>
                  <a:pt x="10851" y="40426"/>
                </a:lnTo>
                <a:cubicBezTo>
                  <a:pt x="10882" y="40396"/>
                  <a:pt x="10882" y="40396"/>
                  <a:pt x="10912" y="40396"/>
                </a:cubicBezTo>
                <a:cubicBezTo>
                  <a:pt x="10928" y="40388"/>
                  <a:pt x="10942" y="40384"/>
                  <a:pt x="10955" y="40384"/>
                </a:cubicBezTo>
                <a:close/>
                <a:moveTo>
                  <a:pt x="12310" y="40457"/>
                </a:moveTo>
                <a:cubicBezTo>
                  <a:pt x="12341" y="40487"/>
                  <a:pt x="12371" y="40487"/>
                  <a:pt x="12371" y="40518"/>
                </a:cubicBezTo>
                <a:cubicBezTo>
                  <a:pt x="12401" y="40578"/>
                  <a:pt x="12401" y="40609"/>
                  <a:pt x="12371" y="40639"/>
                </a:cubicBezTo>
                <a:lnTo>
                  <a:pt x="12371" y="40670"/>
                </a:lnTo>
                <a:lnTo>
                  <a:pt x="12371" y="40700"/>
                </a:lnTo>
                <a:lnTo>
                  <a:pt x="12219" y="40700"/>
                </a:lnTo>
                <a:cubicBezTo>
                  <a:pt x="12189" y="40700"/>
                  <a:pt x="12189" y="40670"/>
                  <a:pt x="12158" y="40670"/>
                </a:cubicBezTo>
                <a:lnTo>
                  <a:pt x="12128" y="40700"/>
                </a:lnTo>
                <a:cubicBezTo>
                  <a:pt x="12098" y="40639"/>
                  <a:pt x="12098" y="40609"/>
                  <a:pt x="12128" y="40578"/>
                </a:cubicBezTo>
                <a:cubicBezTo>
                  <a:pt x="12128" y="40518"/>
                  <a:pt x="12158" y="40487"/>
                  <a:pt x="12189" y="40487"/>
                </a:cubicBezTo>
                <a:lnTo>
                  <a:pt x="12219" y="40457"/>
                </a:lnTo>
                <a:close/>
                <a:moveTo>
                  <a:pt x="7812" y="40852"/>
                </a:moveTo>
                <a:lnTo>
                  <a:pt x="7873" y="40882"/>
                </a:lnTo>
                <a:lnTo>
                  <a:pt x="7873" y="40913"/>
                </a:lnTo>
                <a:cubicBezTo>
                  <a:pt x="7903" y="40943"/>
                  <a:pt x="7903" y="40974"/>
                  <a:pt x="7903" y="41004"/>
                </a:cubicBezTo>
                <a:lnTo>
                  <a:pt x="7903" y="41034"/>
                </a:lnTo>
                <a:lnTo>
                  <a:pt x="7690" y="41034"/>
                </a:lnTo>
                <a:lnTo>
                  <a:pt x="7690" y="40943"/>
                </a:lnTo>
                <a:cubicBezTo>
                  <a:pt x="7690" y="40913"/>
                  <a:pt x="7690" y="40882"/>
                  <a:pt x="7690" y="40882"/>
                </a:cubicBezTo>
                <a:cubicBezTo>
                  <a:pt x="7690" y="40852"/>
                  <a:pt x="7721" y="40852"/>
                  <a:pt x="7751" y="40852"/>
                </a:cubicBezTo>
                <a:close/>
                <a:moveTo>
                  <a:pt x="11186" y="40882"/>
                </a:moveTo>
                <a:cubicBezTo>
                  <a:pt x="11246" y="40882"/>
                  <a:pt x="11307" y="40913"/>
                  <a:pt x="11368" y="40974"/>
                </a:cubicBezTo>
                <a:lnTo>
                  <a:pt x="11368" y="41034"/>
                </a:lnTo>
                <a:lnTo>
                  <a:pt x="11368" y="41065"/>
                </a:lnTo>
                <a:cubicBezTo>
                  <a:pt x="11368" y="41065"/>
                  <a:pt x="11338" y="41095"/>
                  <a:pt x="11338" y="41126"/>
                </a:cubicBezTo>
                <a:lnTo>
                  <a:pt x="11216" y="41126"/>
                </a:lnTo>
                <a:lnTo>
                  <a:pt x="11186" y="41186"/>
                </a:lnTo>
                <a:lnTo>
                  <a:pt x="11155" y="41186"/>
                </a:lnTo>
                <a:cubicBezTo>
                  <a:pt x="11125" y="41156"/>
                  <a:pt x="11125" y="41156"/>
                  <a:pt x="11094" y="41156"/>
                </a:cubicBezTo>
                <a:lnTo>
                  <a:pt x="11094" y="41126"/>
                </a:lnTo>
                <a:lnTo>
                  <a:pt x="11094" y="41095"/>
                </a:lnTo>
                <a:cubicBezTo>
                  <a:pt x="11064" y="41065"/>
                  <a:pt x="11064" y="41065"/>
                  <a:pt x="11034" y="41034"/>
                </a:cubicBezTo>
                <a:lnTo>
                  <a:pt x="11034" y="41004"/>
                </a:lnTo>
                <a:lnTo>
                  <a:pt x="11094" y="40913"/>
                </a:lnTo>
                <a:lnTo>
                  <a:pt x="11155" y="40913"/>
                </a:lnTo>
                <a:lnTo>
                  <a:pt x="11186" y="40882"/>
                </a:lnTo>
                <a:close/>
                <a:moveTo>
                  <a:pt x="14104" y="41126"/>
                </a:moveTo>
                <a:lnTo>
                  <a:pt x="14134" y="41156"/>
                </a:lnTo>
                <a:cubicBezTo>
                  <a:pt x="14164" y="41156"/>
                  <a:pt x="14195" y="41156"/>
                  <a:pt x="14195" y="41186"/>
                </a:cubicBezTo>
                <a:cubicBezTo>
                  <a:pt x="14225" y="41217"/>
                  <a:pt x="14225" y="41247"/>
                  <a:pt x="14195" y="41277"/>
                </a:cubicBezTo>
                <a:lnTo>
                  <a:pt x="14164" y="41277"/>
                </a:lnTo>
                <a:cubicBezTo>
                  <a:pt x="14164" y="41293"/>
                  <a:pt x="14157" y="41300"/>
                  <a:pt x="14149" y="41300"/>
                </a:cubicBezTo>
                <a:cubicBezTo>
                  <a:pt x="14142" y="41300"/>
                  <a:pt x="14134" y="41293"/>
                  <a:pt x="14134" y="41277"/>
                </a:cubicBezTo>
                <a:lnTo>
                  <a:pt x="14073" y="41308"/>
                </a:lnTo>
                <a:lnTo>
                  <a:pt x="14043" y="41338"/>
                </a:lnTo>
                <a:lnTo>
                  <a:pt x="13952" y="41338"/>
                </a:lnTo>
                <a:cubicBezTo>
                  <a:pt x="13921" y="41308"/>
                  <a:pt x="13921" y="41277"/>
                  <a:pt x="13921" y="41247"/>
                </a:cubicBezTo>
                <a:cubicBezTo>
                  <a:pt x="13921" y="41186"/>
                  <a:pt x="13952" y="41186"/>
                  <a:pt x="13982" y="41156"/>
                </a:cubicBezTo>
                <a:cubicBezTo>
                  <a:pt x="14012" y="41156"/>
                  <a:pt x="14043" y="41126"/>
                  <a:pt x="14073" y="41126"/>
                </a:cubicBezTo>
                <a:close/>
                <a:moveTo>
                  <a:pt x="12033" y="41052"/>
                </a:moveTo>
                <a:cubicBezTo>
                  <a:pt x="12055" y="41052"/>
                  <a:pt x="12076" y="41074"/>
                  <a:pt x="12098" y="41095"/>
                </a:cubicBezTo>
                <a:lnTo>
                  <a:pt x="12128" y="41126"/>
                </a:lnTo>
                <a:lnTo>
                  <a:pt x="12128" y="41126"/>
                </a:lnTo>
                <a:cubicBezTo>
                  <a:pt x="12128" y="41156"/>
                  <a:pt x="12098" y="41186"/>
                  <a:pt x="12098" y="41186"/>
                </a:cubicBezTo>
                <a:cubicBezTo>
                  <a:pt x="12098" y="41217"/>
                  <a:pt x="12098" y="41247"/>
                  <a:pt x="12098" y="41277"/>
                </a:cubicBezTo>
                <a:lnTo>
                  <a:pt x="12098" y="41338"/>
                </a:lnTo>
                <a:lnTo>
                  <a:pt x="12067" y="41399"/>
                </a:lnTo>
                <a:lnTo>
                  <a:pt x="11885" y="41399"/>
                </a:lnTo>
                <a:lnTo>
                  <a:pt x="11824" y="41369"/>
                </a:lnTo>
                <a:cubicBezTo>
                  <a:pt x="11824" y="41369"/>
                  <a:pt x="11824" y="41338"/>
                  <a:pt x="11824" y="41308"/>
                </a:cubicBezTo>
                <a:cubicBezTo>
                  <a:pt x="11824" y="41308"/>
                  <a:pt x="11824" y="41277"/>
                  <a:pt x="11824" y="41247"/>
                </a:cubicBezTo>
                <a:lnTo>
                  <a:pt x="11854" y="41186"/>
                </a:lnTo>
                <a:cubicBezTo>
                  <a:pt x="11885" y="41186"/>
                  <a:pt x="11915" y="41156"/>
                  <a:pt x="11946" y="41126"/>
                </a:cubicBezTo>
                <a:lnTo>
                  <a:pt x="11946" y="41095"/>
                </a:lnTo>
                <a:cubicBezTo>
                  <a:pt x="11976" y="41065"/>
                  <a:pt x="11976" y="41065"/>
                  <a:pt x="12006" y="41065"/>
                </a:cubicBezTo>
                <a:cubicBezTo>
                  <a:pt x="12015" y="41056"/>
                  <a:pt x="12024" y="41052"/>
                  <a:pt x="12033" y="41052"/>
                </a:cubicBezTo>
                <a:close/>
                <a:moveTo>
                  <a:pt x="11338" y="41490"/>
                </a:moveTo>
                <a:cubicBezTo>
                  <a:pt x="11368" y="41490"/>
                  <a:pt x="11429" y="41490"/>
                  <a:pt x="11459" y="41581"/>
                </a:cubicBezTo>
                <a:lnTo>
                  <a:pt x="11429" y="41642"/>
                </a:lnTo>
                <a:lnTo>
                  <a:pt x="11307" y="41642"/>
                </a:lnTo>
                <a:cubicBezTo>
                  <a:pt x="11277" y="41612"/>
                  <a:pt x="11277" y="41581"/>
                  <a:pt x="11277" y="41551"/>
                </a:cubicBezTo>
                <a:lnTo>
                  <a:pt x="11277" y="41521"/>
                </a:lnTo>
                <a:lnTo>
                  <a:pt x="11307" y="41490"/>
                </a:lnTo>
                <a:close/>
                <a:moveTo>
                  <a:pt x="9635" y="41551"/>
                </a:moveTo>
                <a:cubicBezTo>
                  <a:pt x="9666" y="41551"/>
                  <a:pt x="9666" y="41551"/>
                  <a:pt x="9696" y="41581"/>
                </a:cubicBezTo>
                <a:lnTo>
                  <a:pt x="9818" y="41581"/>
                </a:lnTo>
                <a:lnTo>
                  <a:pt x="9879" y="41612"/>
                </a:lnTo>
                <a:lnTo>
                  <a:pt x="9909" y="41612"/>
                </a:lnTo>
                <a:lnTo>
                  <a:pt x="9939" y="41673"/>
                </a:lnTo>
                <a:cubicBezTo>
                  <a:pt x="9939" y="41673"/>
                  <a:pt x="9970" y="41673"/>
                  <a:pt x="9970" y="41703"/>
                </a:cubicBezTo>
                <a:cubicBezTo>
                  <a:pt x="10000" y="41703"/>
                  <a:pt x="10000" y="41733"/>
                  <a:pt x="10000" y="41764"/>
                </a:cubicBezTo>
                <a:lnTo>
                  <a:pt x="10031" y="41794"/>
                </a:lnTo>
                <a:lnTo>
                  <a:pt x="9970" y="41885"/>
                </a:lnTo>
                <a:lnTo>
                  <a:pt x="9939" y="41916"/>
                </a:lnTo>
                <a:lnTo>
                  <a:pt x="9909" y="41916"/>
                </a:lnTo>
                <a:lnTo>
                  <a:pt x="9879" y="41855"/>
                </a:lnTo>
                <a:lnTo>
                  <a:pt x="9848" y="41855"/>
                </a:lnTo>
                <a:cubicBezTo>
                  <a:pt x="9787" y="41855"/>
                  <a:pt x="9757" y="41855"/>
                  <a:pt x="9727" y="41825"/>
                </a:cubicBezTo>
                <a:lnTo>
                  <a:pt x="9696" y="41825"/>
                </a:lnTo>
                <a:lnTo>
                  <a:pt x="9696" y="41764"/>
                </a:lnTo>
                <a:cubicBezTo>
                  <a:pt x="9696" y="41794"/>
                  <a:pt x="9666" y="41794"/>
                  <a:pt x="9666" y="41794"/>
                </a:cubicBezTo>
                <a:lnTo>
                  <a:pt x="9605" y="41794"/>
                </a:lnTo>
                <a:cubicBezTo>
                  <a:pt x="9575" y="41794"/>
                  <a:pt x="9575" y="41764"/>
                  <a:pt x="9575" y="41733"/>
                </a:cubicBezTo>
                <a:cubicBezTo>
                  <a:pt x="9544" y="41733"/>
                  <a:pt x="9544" y="41703"/>
                  <a:pt x="9575" y="41703"/>
                </a:cubicBezTo>
                <a:cubicBezTo>
                  <a:pt x="9575" y="41673"/>
                  <a:pt x="9575" y="41642"/>
                  <a:pt x="9575" y="41642"/>
                </a:cubicBezTo>
                <a:lnTo>
                  <a:pt x="9575" y="41612"/>
                </a:lnTo>
                <a:lnTo>
                  <a:pt x="9575" y="41581"/>
                </a:lnTo>
                <a:cubicBezTo>
                  <a:pt x="9575" y="41581"/>
                  <a:pt x="9575" y="41551"/>
                  <a:pt x="9575" y="41551"/>
                </a:cubicBezTo>
                <a:close/>
                <a:moveTo>
                  <a:pt x="14499" y="41794"/>
                </a:moveTo>
                <a:cubicBezTo>
                  <a:pt x="14529" y="41794"/>
                  <a:pt x="14560" y="41825"/>
                  <a:pt x="14560" y="41855"/>
                </a:cubicBezTo>
                <a:cubicBezTo>
                  <a:pt x="14590" y="41855"/>
                  <a:pt x="14590" y="41885"/>
                  <a:pt x="14560" y="41916"/>
                </a:cubicBezTo>
                <a:lnTo>
                  <a:pt x="14529" y="41977"/>
                </a:lnTo>
                <a:lnTo>
                  <a:pt x="14529" y="41916"/>
                </a:lnTo>
                <a:lnTo>
                  <a:pt x="14499" y="41916"/>
                </a:lnTo>
                <a:cubicBezTo>
                  <a:pt x="14468" y="41916"/>
                  <a:pt x="14408" y="41916"/>
                  <a:pt x="14377" y="41885"/>
                </a:cubicBezTo>
                <a:lnTo>
                  <a:pt x="14377" y="41855"/>
                </a:lnTo>
                <a:cubicBezTo>
                  <a:pt x="14408" y="41825"/>
                  <a:pt x="14438" y="41825"/>
                  <a:pt x="14468" y="41825"/>
                </a:cubicBezTo>
                <a:lnTo>
                  <a:pt x="14499" y="41794"/>
                </a:lnTo>
                <a:close/>
                <a:moveTo>
                  <a:pt x="12645" y="42433"/>
                </a:moveTo>
                <a:lnTo>
                  <a:pt x="12705" y="42463"/>
                </a:lnTo>
                <a:lnTo>
                  <a:pt x="12705" y="42554"/>
                </a:lnTo>
                <a:lnTo>
                  <a:pt x="12614" y="42615"/>
                </a:lnTo>
                <a:lnTo>
                  <a:pt x="12584" y="42615"/>
                </a:lnTo>
                <a:lnTo>
                  <a:pt x="12523" y="42554"/>
                </a:lnTo>
                <a:cubicBezTo>
                  <a:pt x="12553" y="42493"/>
                  <a:pt x="12553" y="42433"/>
                  <a:pt x="12645" y="42433"/>
                </a:cubicBezTo>
                <a:close/>
                <a:moveTo>
                  <a:pt x="13313" y="42433"/>
                </a:moveTo>
                <a:cubicBezTo>
                  <a:pt x="13344" y="42433"/>
                  <a:pt x="13374" y="42433"/>
                  <a:pt x="13405" y="42463"/>
                </a:cubicBezTo>
                <a:cubicBezTo>
                  <a:pt x="13435" y="42524"/>
                  <a:pt x="13435" y="42554"/>
                  <a:pt x="13405" y="42585"/>
                </a:cubicBezTo>
                <a:lnTo>
                  <a:pt x="13374" y="42615"/>
                </a:lnTo>
                <a:cubicBezTo>
                  <a:pt x="13344" y="42615"/>
                  <a:pt x="13313" y="42615"/>
                  <a:pt x="13313" y="42585"/>
                </a:cubicBezTo>
                <a:cubicBezTo>
                  <a:pt x="13283" y="42585"/>
                  <a:pt x="13283" y="42554"/>
                  <a:pt x="13283" y="42524"/>
                </a:cubicBezTo>
                <a:lnTo>
                  <a:pt x="13283" y="42493"/>
                </a:lnTo>
                <a:lnTo>
                  <a:pt x="13253" y="42493"/>
                </a:lnTo>
                <a:lnTo>
                  <a:pt x="13283" y="42433"/>
                </a:lnTo>
                <a:close/>
                <a:moveTo>
                  <a:pt x="16687" y="42797"/>
                </a:moveTo>
                <a:lnTo>
                  <a:pt x="16748" y="42828"/>
                </a:lnTo>
                <a:lnTo>
                  <a:pt x="16748" y="42858"/>
                </a:lnTo>
                <a:cubicBezTo>
                  <a:pt x="16765" y="42875"/>
                  <a:pt x="16772" y="42901"/>
                  <a:pt x="16771" y="42926"/>
                </a:cubicBezTo>
                <a:lnTo>
                  <a:pt x="16771" y="42926"/>
                </a:lnTo>
                <a:cubicBezTo>
                  <a:pt x="16743" y="42949"/>
                  <a:pt x="16715" y="42949"/>
                  <a:pt x="16687" y="42949"/>
                </a:cubicBezTo>
                <a:lnTo>
                  <a:pt x="16626" y="42949"/>
                </a:lnTo>
                <a:lnTo>
                  <a:pt x="16566" y="42888"/>
                </a:lnTo>
                <a:cubicBezTo>
                  <a:pt x="16566" y="42888"/>
                  <a:pt x="16566" y="42858"/>
                  <a:pt x="16566" y="42828"/>
                </a:cubicBezTo>
                <a:lnTo>
                  <a:pt x="16626" y="42797"/>
                </a:lnTo>
                <a:close/>
                <a:moveTo>
                  <a:pt x="16769" y="42938"/>
                </a:moveTo>
                <a:cubicBezTo>
                  <a:pt x="16766" y="42954"/>
                  <a:pt x="16759" y="42969"/>
                  <a:pt x="16748" y="42980"/>
                </a:cubicBezTo>
                <a:lnTo>
                  <a:pt x="16769" y="42938"/>
                </a:lnTo>
                <a:close/>
                <a:moveTo>
                  <a:pt x="11307" y="42919"/>
                </a:moveTo>
                <a:cubicBezTo>
                  <a:pt x="11338" y="42919"/>
                  <a:pt x="11368" y="42919"/>
                  <a:pt x="11368" y="42949"/>
                </a:cubicBezTo>
                <a:cubicBezTo>
                  <a:pt x="11398" y="42949"/>
                  <a:pt x="11429" y="42980"/>
                  <a:pt x="11429" y="43040"/>
                </a:cubicBezTo>
                <a:lnTo>
                  <a:pt x="11368" y="43101"/>
                </a:lnTo>
                <a:lnTo>
                  <a:pt x="11277" y="43101"/>
                </a:lnTo>
                <a:lnTo>
                  <a:pt x="11277" y="43040"/>
                </a:lnTo>
                <a:lnTo>
                  <a:pt x="11246" y="43010"/>
                </a:lnTo>
                <a:lnTo>
                  <a:pt x="11246" y="42980"/>
                </a:lnTo>
                <a:cubicBezTo>
                  <a:pt x="11246" y="42949"/>
                  <a:pt x="11277" y="42919"/>
                  <a:pt x="11307" y="42919"/>
                </a:cubicBezTo>
                <a:close/>
                <a:moveTo>
                  <a:pt x="16140" y="43040"/>
                </a:moveTo>
                <a:lnTo>
                  <a:pt x="16171" y="43101"/>
                </a:lnTo>
                <a:cubicBezTo>
                  <a:pt x="16201" y="43101"/>
                  <a:pt x="16201" y="43101"/>
                  <a:pt x="16231" y="43132"/>
                </a:cubicBezTo>
                <a:lnTo>
                  <a:pt x="16231" y="43162"/>
                </a:lnTo>
                <a:cubicBezTo>
                  <a:pt x="16231" y="43192"/>
                  <a:pt x="16201" y="43192"/>
                  <a:pt x="16201" y="43223"/>
                </a:cubicBezTo>
                <a:lnTo>
                  <a:pt x="16171" y="43253"/>
                </a:lnTo>
                <a:lnTo>
                  <a:pt x="16019" y="43253"/>
                </a:lnTo>
                <a:cubicBezTo>
                  <a:pt x="15988" y="43253"/>
                  <a:pt x="15958" y="43223"/>
                  <a:pt x="15958" y="43223"/>
                </a:cubicBezTo>
                <a:cubicBezTo>
                  <a:pt x="15958" y="43192"/>
                  <a:pt x="15958" y="43162"/>
                  <a:pt x="15958" y="43162"/>
                </a:cubicBezTo>
                <a:cubicBezTo>
                  <a:pt x="15958" y="43132"/>
                  <a:pt x="15958" y="43101"/>
                  <a:pt x="15958" y="43101"/>
                </a:cubicBezTo>
                <a:lnTo>
                  <a:pt x="16019" y="43040"/>
                </a:lnTo>
                <a:close/>
                <a:moveTo>
                  <a:pt x="10365" y="42980"/>
                </a:moveTo>
                <a:cubicBezTo>
                  <a:pt x="10395" y="42980"/>
                  <a:pt x="10426" y="43010"/>
                  <a:pt x="10395" y="43040"/>
                </a:cubicBezTo>
                <a:lnTo>
                  <a:pt x="10395" y="43071"/>
                </a:lnTo>
                <a:cubicBezTo>
                  <a:pt x="10426" y="43101"/>
                  <a:pt x="10456" y="43132"/>
                  <a:pt x="10456" y="43162"/>
                </a:cubicBezTo>
                <a:lnTo>
                  <a:pt x="10426" y="43162"/>
                </a:lnTo>
                <a:cubicBezTo>
                  <a:pt x="10426" y="43192"/>
                  <a:pt x="10395" y="43192"/>
                  <a:pt x="10365" y="43223"/>
                </a:cubicBezTo>
                <a:lnTo>
                  <a:pt x="10365" y="43253"/>
                </a:lnTo>
                <a:lnTo>
                  <a:pt x="10365" y="43284"/>
                </a:lnTo>
                <a:lnTo>
                  <a:pt x="10213" y="43284"/>
                </a:lnTo>
                <a:lnTo>
                  <a:pt x="10152" y="43223"/>
                </a:lnTo>
                <a:lnTo>
                  <a:pt x="10152" y="43132"/>
                </a:lnTo>
                <a:lnTo>
                  <a:pt x="10152" y="43101"/>
                </a:lnTo>
                <a:cubicBezTo>
                  <a:pt x="10152" y="43101"/>
                  <a:pt x="10152" y="43071"/>
                  <a:pt x="10152" y="43071"/>
                </a:cubicBezTo>
                <a:cubicBezTo>
                  <a:pt x="10183" y="43040"/>
                  <a:pt x="10213" y="43010"/>
                  <a:pt x="10213" y="43010"/>
                </a:cubicBezTo>
                <a:cubicBezTo>
                  <a:pt x="10243" y="42980"/>
                  <a:pt x="10274" y="42980"/>
                  <a:pt x="10274" y="42980"/>
                </a:cubicBezTo>
                <a:close/>
                <a:moveTo>
                  <a:pt x="12341" y="43344"/>
                </a:moveTo>
                <a:cubicBezTo>
                  <a:pt x="12371" y="43344"/>
                  <a:pt x="12371" y="43344"/>
                  <a:pt x="12401" y="43375"/>
                </a:cubicBezTo>
                <a:lnTo>
                  <a:pt x="12432" y="43375"/>
                </a:lnTo>
                <a:cubicBezTo>
                  <a:pt x="12432" y="43375"/>
                  <a:pt x="12462" y="43405"/>
                  <a:pt x="12462" y="43436"/>
                </a:cubicBezTo>
                <a:cubicBezTo>
                  <a:pt x="12462" y="43436"/>
                  <a:pt x="12462" y="43496"/>
                  <a:pt x="12432" y="43496"/>
                </a:cubicBezTo>
                <a:lnTo>
                  <a:pt x="12401" y="43527"/>
                </a:lnTo>
                <a:cubicBezTo>
                  <a:pt x="12451" y="43576"/>
                  <a:pt x="12420" y="43665"/>
                  <a:pt x="12375" y="43665"/>
                </a:cubicBezTo>
                <a:cubicBezTo>
                  <a:pt x="12364" y="43665"/>
                  <a:pt x="12352" y="43660"/>
                  <a:pt x="12341" y="43648"/>
                </a:cubicBezTo>
                <a:lnTo>
                  <a:pt x="12371" y="43618"/>
                </a:lnTo>
                <a:lnTo>
                  <a:pt x="12249" y="43618"/>
                </a:lnTo>
                <a:lnTo>
                  <a:pt x="12219" y="43557"/>
                </a:lnTo>
                <a:lnTo>
                  <a:pt x="12219" y="43496"/>
                </a:lnTo>
                <a:lnTo>
                  <a:pt x="12249" y="43466"/>
                </a:lnTo>
                <a:cubicBezTo>
                  <a:pt x="12219" y="43466"/>
                  <a:pt x="12219" y="43436"/>
                  <a:pt x="12249" y="43405"/>
                </a:cubicBezTo>
                <a:lnTo>
                  <a:pt x="12249" y="43344"/>
                </a:lnTo>
                <a:close/>
                <a:moveTo>
                  <a:pt x="10335" y="43709"/>
                </a:moveTo>
                <a:lnTo>
                  <a:pt x="10365" y="43740"/>
                </a:lnTo>
                <a:lnTo>
                  <a:pt x="10395" y="43740"/>
                </a:lnTo>
                <a:cubicBezTo>
                  <a:pt x="10426" y="43740"/>
                  <a:pt x="10487" y="43740"/>
                  <a:pt x="10517" y="43770"/>
                </a:cubicBezTo>
                <a:cubicBezTo>
                  <a:pt x="10547" y="43800"/>
                  <a:pt x="10578" y="43831"/>
                  <a:pt x="10578" y="43861"/>
                </a:cubicBezTo>
                <a:lnTo>
                  <a:pt x="10578" y="43892"/>
                </a:lnTo>
                <a:lnTo>
                  <a:pt x="10517" y="43892"/>
                </a:lnTo>
                <a:cubicBezTo>
                  <a:pt x="10487" y="43922"/>
                  <a:pt x="10487" y="43922"/>
                  <a:pt x="10456" y="43922"/>
                </a:cubicBezTo>
                <a:lnTo>
                  <a:pt x="10395" y="43952"/>
                </a:lnTo>
                <a:lnTo>
                  <a:pt x="10395" y="43983"/>
                </a:lnTo>
                <a:lnTo>
                  <a:pt x="10395" y="44013"/>
                </a:lnTo>
                <a:lnTo>
                  <a:pt x="10335" y="44074"/>
                </a:lnTo>
                <a:lnTo>
                  <a:pt x="10213" y="44074"/>
                </a:lnTo>
                <a:lnTo>
                  <a:pt x="10183" y="44013"/>
                </a:lnTo>
                <a:lnTo>
                  <a:pt x="10183" y="43983"/>
                </a:lnTo>
                <a:lnTo>
                  <a:pt x="10122" y="43952"/>
                </a:lnTo>
                <a:lnTo>
                  <a:pt x="10122" y="43922"/>
                </a:lnTo>
                <a:cubicBezTo>
                  <a:pt x="10122" y="43892"/>
                  <a:pt x="10122" y="43892"/>
                  <a:pt x="10122" y="43892"/>
                </a:cubicBezTo>
                <a:lnTo>
                  <a:pt x="10122" y="43861"/>
                </a:lnTo>
                <a:lnTo>
                  <a:pt x="10122" y="43831"/>
                </a:lnTo>
                <a:cubicBezTo>
                  <a:pt x="10122" y="43800"/>
                  <a:pt x="10152" y="43800"/>
                  <a:pt x="10152" y="43770"/>
                </a:cubicBezTo>
                <a:cubicBezTo>
                  <a:pt x="10183" y="43770"/>
                  <a:pt x="10183" y="43740"/>
                  <a:pt x="10213" y="43740"/>
                </a:cubicBezTo>
                <a:cubicBezTo>
                  <a:pt x="10213" y="43709"/>
                  <a:pt x="10243" y="43709"/>
                  <a:pt x="10243" y="43709"/>
                </a:cubicBezTo>
                <a:close/>
                <a:moveTo>
                  <a:pt x="15670" y="43788"/>
                </a:moveTo>
                <a:cubicBezTo>
                  <a:pt x="15702" y="43788"/>
                  <a:pt x="15724" y="43809"/>
                  <a:pt x="15745" y="43831"/>
                </a:cubicBezTo>
                <a:cubicBezTo>
                  <a:pt x="15775" y="43861"/>
                  <a:pt x="15775" y="43861"/>
                  <a:pt x="15775" y="43892"/>
                </a:cubicBezTo>
                <a:cubicBezTo>
                  <a:pt x="15806" y="43922"/>
                  <a:pt x="15806" y="43983"/>
                  <a:pt x="15775" y="44013"/>
                </a:cubicBezTo>
                <a:lnTo>
                  <a:pt x="15745" y="44013"/>
                </a:lnTo>
                <a:cubicBezTo>
                  <a:pt x="15745" y="44013"/>
                  <a:pt x="15745" y="44043"/>
                  <a:pt x="15715" y="44074"/>
                </a:cubicBezTo>
                <a:lnTo>
                  <a:pt x="15684" y="44074"/>
                </a:lnTo>
                <a:cubicBezTo>
                  <a:pt x="15684" y="44104"/>
                  <a:pt x="15654" y="44104"/>
                  <a:pt x="15593" y="44135"/>
                </a:cubicBezTo>
                <a:lnTo>
                  <a:pt x="15532" y="44135"/>
                </a:lnTo>
                <a:cubicBezTo>
                  <a:pt x="15471" y="44104"/>
                  <a:pt x="15441" y="44074"/>
                  <a:pt x="15441" y="44013"/>
                </a:cubicBezTo>
                <a:cubicBezTo>
                  <a:pt x="15441" y="44013"/>
                  <a:pt x="15441" y="43983"/>
                  <a:pt x="15441" y="43983"/>
                </a:cubicBezTo>
                <a:lnTo>
                  <a:pt x="15411" y="43952"/>
                </a:lnTo>
                <a:lnTo>
                  <a:pt x="15380" y="43952"/>
                </a:lnTo>
                <a:cubicBezTo>
                  <a:pt x="15380" y="43892"/>
                  <a:pt x="15411" y="43861"/>
                  <a:pt x="15441" y="43861"/>
                </a:cubicBezTo>
                <a:lnTo>
                  <a:pt x="15471" y="43800"/>
                </a:lnTo>
                <a:lnTo>
                  <a:pt x="15623" y="43800"/>
                </a:lnTo>
                <a:cubicBezTo>
                  <a:pt x="15641" y="43791"/>
                  <a:pt x="15656" y="43788"/>
                  <a:pt x="15670" y="43788"/>
                </a:cubicBezTo>
                <a:close/>
                <a:moveTo>
                  <a:pt x="12888" y="44165"/>
                </a:moveTo>
                <a:cubicBezTo>
                  <a:pt x="12918" y="44165"/>
                  <a:pt x="12979" y="44165"/>
                  <a:pt x="12979" y="44287"/>
                </a:cubicBezTo>
                <a:lnTo>
                  <a:pt x="12979" y="44317"/>
                </a:lnTo>
                <a:lnTo>
                  <a:pt x="12949" y="44317"/>
                </a:lnTo>
                <a:lnTo>
                  <a:pt x="12918" y="44347"/>
                </a:lnTo>
                <a:lnTo>
                  <a:pt x="12888" y="44347"/>
                </a:lnTo>
                <a:cubicBezTo>
                  <a:pt x="12827" y="44317"/>
                  <a:pt x="12827" y="44287"/>
                  <a:pt x="12827" y="44226"/>
                </a:cubicBezTo>
                <a:lnTo>
                  <a:pt x="12888" y="44165"/>
                </a:lnTo>
                <a:close/>
                <a:moveTo>
                  <a:pt x="17660" y="44378"/>
                </a:moveTo>
                <a:lnTo>
                  <a:pt x="17690" y="44469"/>
                </a:lnTo>
                <a:cubicBezTo>
                  <a:pt x="17660" y="44499"/>
                  <a:pt x="17660" y="44530"/>
                  <a:pt x="17630" y="44530"/>
                </a:cubicBezTo>
                <a:cubicBezTo>
                  <a:pt x="17584" y="44530"/>
                  <a:pt x="17538" y="44513"/>
                  <a:pt x="17518" y="44479"/>
                </a:cubicBezTo>
                <a:lnTo>
                  <a:pt x="17518" y="44479"/>
                </a:lnTo>
                <a:lnTo>
                  <a:pt x="17569" y="44378"/>
                </a:lnTo>
                <a:close/>
                <a:moveTo>
                  <a:pt x="15646" y="44152"/>
                </a:moveTo>
                <a:cubicBezTo>
                  <a:pt x="15689" y="44152"/>
                  <a:pt x="15732" y="44174"/>
                  <a:pt x="15775" y="44195"/>
                </a:cubicBezTo>
                <a:lnTo>
                  <a:pt x="15775" y="44226"/>
                </a:lnTo>
                <a:lnTo>
                  <a:pt x="15775" y="44287"/>
                </a:lnTo>
                <a:lnTo>
                  <a:pt x="15775" y="44317"/>
                </a:lnTo>
                <a:lnTo>
                  <a:pt x="15775" y="44347"/>
                </a:lnTo>
                <a:lnTo>
                  <a:pt x="15745" y="44378"/>
                </a:lnTo>
                <a:cubicBezTo>
                  <a:pt x="15745" y="44408"/>
                  <a:pt x="15715" y="44408"/>
                  <a:pt x="15715" y="44408"/>
                </a:cubicBezTo>
                <a:cubicBezTo>
                  <a:pt x="15745" y="44469"/>
                  <a:pt x="15684" y="44560"/>
                  <a:pt x="15623" y="44560"/>
                </a:cubicBezTo>
                <a:lnTo>
                  <a:pt x="15623" y="44530"/>
                </a:lnTo>
                <a:lnTo>
                  <a:pt x="15593" y="44530"/>
                </a:lnTo>
                <a:lnTo>
                  <a:pt x="15593" y="44499"/>
                </a:lnTo>
                <a:lnTo>
                  <a:pt x="15563" y="44499"/>
                </a:lnTo>
                <a:lnTo>
                  <a:pt x="15532" y="44469"/>
                </a:lnTo>
                <a:cubicBezTo>
                  <a:pt x="15502" y="44439"/>
                  <a:pt x="15502" y="44408"/>
                  <a:pt x="15502" y="44408"/>
                </a:cubicBezTo>
                <a:cubicBezTo>
                  <a:pt x="15471" y="44347"/>
                  <a:pt x="15502" y="44256"/>
                  <a:pt x="15532" y="44195"/>
                </a:cubicBezTo>
                <a:lnTo>
                  <a:pt x="15563" y="44165"/>
                </a:lnTo>
                <a:lnTo>
                  <a:pt x="15593" y="44165"/>
                </a:lnTo>
                <a:cubicBezTo>
                  <a:pt x="15611" y="44156"/>
                  <a:pt x="15629" y="44152"/>
                  <a:pt x="15646" y="44152"/>
                </a:cubicBezTo>
                <a:close/>
                <a:moveTo>
                  <a:pt x="18237" y="44712"/>
                </a:moveTo>
                <a:cubicBezTo>
                  <a:pt x="18298" y="44712"/>
                  <a:pt x="18329" y="44773"/>
                  <a:pt x="18329" y="44834"/>
                </a:cubicBezTo>
                <a:lnTo>
                  <a:pt x="18268" y="44864"/>
                </a:lnTo>
                <a:lnTo>
                  <a:pt x="18237" y="44864"/>
                </a:lnTo>
                <a:cubicBezTo>
                  <a:pt x="18207" y="44864"/>
                  <a:pt x="18177" y="44864"/>
                  <a:pt x="18146" y="44834"/>
                </a:cubicBezTo>
                <a:cubicBezTo>
                  <a:pt x="18146" y="44803"/>
                  <a:pt x="18146" y="44773"/>
                  <a:pt x="18146" y="44743"/>
                </a:cubicBezTo>
                <a:lnTo>
                  <a:pt x="18177" y="44743"/>
                </a:lnTo>
                <a:lnTo>
                  <a:pt x="18237" y="44712"/>
                </a:lnTo>
                <a:close/>
                <a:moveTo>
                  <a:pt x="15471" y="44743"/>
                </a:moveTo>
                <a:lnTo>
                  <a:pt x="15502" y="44773"/>
                </a:lnTo>
                <a:cubicBezTo>
                  <a:pt x="15532" y="44773"/>
                  <a:pt x="15563" y="44834"/>
                  <a:pt x="15563" y="44864"/>
                </a:cubicBezTo>
                <a:cubicBezTo>
                  <a:pt x="15593" y="44925"/>
                  <a:pt x="15593" y="44986"/>
                  <a:pt x="15532" y="45016"/>
                </a:cubicBezTo>
                <a:lnTo>
                  <a:pt x="15532" y="44986"/>
                </a:lnTo>
                <a:lnTo>
                  <a:pt x="15471" y="44986"/>
                </a:lnTo>
                <a:cubicBezTo>
                  <a:pt x="15471" y="45016"/>
                  <a:pt x="15471" y="45016"/>
                  <a:pt x="15441" y="45016"/>
                </a:cubicBezTo>
                <a:lnTo>
                  <a:pt x="15319" y="45016"/>
                </a:lnTo>
                <a:cubicBezTo>
                  <a:pt x="15259" y="45016"/>
                  <a:pt x="15228" y="44955"/>
                  <a:pt x="15228" y="44895"/>
                </a:cubicBezTo>
                <a:lnTo>
                  <a:pt x="15198" y="44864"/>
                </a:lnTo>
                <a:cubicBezTo>
                  <a:pt x="15228" y="44834"/>
                  <a:pt x="15228" y="44803"/>
                  <a:pt x="15228" y="44803"/>
                </a:cubicBezTo>
                <a:cubicBezTo>
                  <a:pt x="15259" y="44773"/>
                  <a:pt x="15259" y="44773"/>
                  <a:pt x="15259" y="44773"/>
                </a:cubicBezTo>
                <a:lnTo>
                  <a:pt x="15289" y="44773"/>
                </a:lnTo>
                <a:lnTo>
                  <a:pt x="15289" y="44743"/>
                </a:lnTo>
                <a:close/>
                <a:moveTo>
                  <a:pt x="12584" y="45047"/>
                </a:moveTo>
                <a:lnTo>
                  <a:pt x="12614" y="45107"/>
                </a:lnTo>
                <a:cubicBezTo>
                  <a:pt x="12614" y="45138"/>
                  <a:pt x="12584" y="45168"/>
                  <a:pt x="12584" y="45199"/>
                </a:cubicBezTo>
                <a:lnTo>
                  <a:pt x="12584" y="45259"/>
                </a:lnTo>
                <a:lnTo>
                  <a:pt x="12462" y="45259"/>
                </a:lnTo>
                <a:lnTo>
                  <a:pt x="12432" y="45229"/>
                </a:lnTo>
                <a:cubicBezTo>
                  <a:pt x="12432" y="45199"/>
                  <a:pt x="12432" y="45168"/>
                  <a:pt x="12432" y="45138"/>
                </a:cubicBezTo>
                <a:cubicBezTo>
                  <a:pt x="12432" y="45107"/>
                  <a:pt x="12462" y="45077"/>
                  <a:pt x="12493" y="45077"/>
                </a:cubicBezTo>
                <a:lnTo>
                  <a:pt x="12553" y="45047"/>
                </a:lnTo>
                <a:close/>
                <a:moveTo>
                  <a:pt x="12916" y="45064"/>
                </a:moveTo>
                <a:cubicBezTo>
                  <a:pt x="12928" y="45064"/>
                  <a:pt x="12940" y="45068"/>
                  <a:pt x="12949" y="45077"/>
                </a:cubicBezTo>
                <a:cubicBezTo>
                  <a:pt x="13009" y="45077"/>
                  <a:pt x="13070" y="45107"/>
                  <a:pt x="13101" y="45138"/>
                </a:cubicBezTo>
                <a:lnTo>
                  <a:pt x="13101" y="45199"/>
                </a:lnTo>
                <a:cubicBezTo>
                  <a:pt x="13101" y="45199"/>
                  <a:pt x="13101" y="45229"/>
                  <a:pt x="13101" y="45259"/>
                </a:cubicBezTo>
                <a:lnTo>
                  <a:pt x="13070" y="45320"/>
                </a:lnTo>
                <a:lnTo>
                  <a:pt x="12888" y="45320"/>
                </a:lnTo>
                <a:cubicBezTo>
                  <a:pt x="12857" y="45290"/>
                  <a:pt x="12827" y="45229"/>
                  <a:pt x="12827" y="45199"/>
                </a:cubicBezTo>
                <a:lnTo>
                  <a:pt x="12797" y="45138"/>
                </a:lnTo>
                <a:lnTo>
                  <a:pt x="12827" y="45107"/>
                </a:lnTo>
                <a:cubicBezTo>
                  <a:pt x="12849" y="45086"/>
                  <a:pt x="12885" y="45064"/>
                  <a:pt x="12916" y="45064"/>
                </a:cubicBezTo>
                <a:close/>
                <a:moveTo>
                  <a:pt x="13952" y="45107"/>
                </a:moveTo>
                <a:lnTo>
                  <a:pt x="14012" y="45138"/>
                </a:lnTo>
                <a:cubicBezTo>
                  <a:pt x="14012" y="45168"/>
                  <a:pt x="14012" y="45168"/>
                  <a:pt x="14043" y="45168"/>
                </a:cubicBezTo>
                <a:lnTo>
                  <a:pt x="14043" y="45199"/>
                </a:lnTo>
                <a:lnTo>
                  <a:pt x="14043" y="45259"/>
                </a:lnTo>
                <a:cubicBezTo>
                  <a:pt x="14043" y="45381"/>
                  <a:pt x="13952" y="45411"/>
                  <a:pt x="13891" y="45411"/>
                </a:cubicBezTo>
                <a:lnTo>
                  <a:pt x="13739" y="45411"/>
                </a:lnTo>
                <a:lnTo>
                  <a:pt x="13708" y="45381"/>
                </a:lnTo>
                <a:cubicBezTo>
                  <a:pt x="13708" y="45351"/>
                  <a:pt x="13678" y="45290"/>
                  <a:pt x="13678" y="45259"/>
                </a:cubicBezTo>
                <a:lnTo>
                  <a:pt x="13678" y="45229"/>
                </a:lnTo>
                <a:cubicBezTo>
                  <a:pt x="13678" y="45199"/>
                  <a:pt x="13678" y="45168"/>
                  <a:pt x="13678" y="45168"/>
                </a:cubicBezTo>
                <a:lnTo>
                  <a:pt x="13739" y="45138"/>
                </a:lnTo>
                <a:lnTo>
                  <a:pt x="13769" y="45138"/>
                </a:lnTo>
                <a:cubicBezTo>
                  <a:pt x="13769" y="45107"/>
                  <a:pt x="13800" y="45107"/>
                  <a:pt x="13830" y="45107"/>
                </a:cubicBezTo>
                <a:close/>
                <a:moveTo>
                  <a:pt x="19719" y="45411"/>
                </a:moveTo>
                <a:lnTo>
                  <a:pt x="19719" y="45411"/>
                </a:lnTo>
                <a:cubicBezTo>
                  <a:pt x="19744" y="45426"/>
                  <a:pt x="19770" y="45441"/>
                  <a:pt x="19796" y="45455"/>
                </a:cubicBezTo>
                <a:lnTo>
                  <a:pt x="19796" y="45455"/>
                </a:lnTo>
                <a:cubicBezTo>
                  <a:pt x="19787" y="45432"/>
                  <a:pt x="19762" y="45411"/>
                  <a:pt x="19727" y="45411"/>
                </a:cubicBezTo>
                <a:close/>
                <a:moveTo>
                  <a:pt x="16079" y="45442"/>
                </a:moveTo>
                <a:cubicBezTo>
                  <a:pt x="16110" y="45442"/>
                  <a:pt x="16140" y="45472"/>
                  <a:pt x="16140" y="45472"/>
                </a:cubicBezTo>
                <a:lnTo>
                  <a:pt x="16231" y="45472"/>
                </a:lnTo>
                <a:lnTo>
                  <a:pt x="16262" y="45533"/>
                </a:lnTo>
                <a:cubicBezTo>
                  <a:pt x="16262" y="45563"/>
                  <a:pt x="16231" y="45563"/>
                  <a:pt x="16231" y="45594"/>
                </a:cubicBezTo>
                <a:cubicBezTo>
                  <a:pt x="16201" y="45594"/>
                  <a:pt x="16171" y="45624"/>
                  <a:pt x="16140" y="45624"/>
                </a:cubicBezTo>
                <a:lnTo>
                  <a:pt x="16110" y="45654"/>
                </a:lnTo>
                <a:lnTo>
                  <a:pt x="16079" y="45654"/>
                </a:lnTo>
                <a:cubicBezTo>
                  <a:pt x="16049" y="45715"/>
                  <a:pt x="16019" y="45746"/>
                  <a:pt x="15988" y="45746"/>
                </a:cubicBezTo>
                <a:lnTo>
                  <a:pt x="16019" y="45715"/>
                </a:lnTo>
                <a:lnTo>
                  <a:pt x="15988" y="45715"/>
                </a:lnTo>
                <a:lnTo>
                  <a:pt x="15927" y="45654"/>
                </a:lnTo>
                <a:lnTo>
                  <a:pt x="15927" y="45533"/>
                </a:lnTo>
                <a:lnTo>
                  <a:pt x="15988" y="45472"/>
                </a:lnTo>
                <a:lnTo>
                  <a:pt x="16019" y="45472"/>
                </a:lnTo>
                <a:lnTo>
                  <a:pt x="16049" y="45442"/>
                </a:lnTo>
                <a:close/>
                <a:moveTo>
                  <a:pt x="11459" y="45563"/>
                </a:moveTo>
                <a:cubicBezTo>
                  <a:pt x="11490" y="45563"/>
                  <a:pt x="11520" y="45594"/>
                  <a:pt x="11520" y="45654"/>
                </a:cubicBezTo>
                <a:lnTo>
                  <a:pt x="11550" y="45685"/>
                </a:lnTo>
                <a:lnTo>
                  <a:pt x="11550" y="45715"/>
                </a:lnTo>
                <a:cubicBezTo>
                  <a:pt x="11550" y="45746"/>
                  <a:pt x="11520" y="45776"/>
                  <a:pt x="11520" y="45776"/>
                </a:cubicBezTo>
                <a:cubicBezTo>
                  <a:pt x="11490" y="45776"/>
                  <a:pt x="11490" y="45806"/>
                  <a:pt x="11459" y="45806"/>
                </a:cubicBezTo>
                <a:lnTo>
                  <a:pt x="11459" y="45837"/>
                </a:lnTo>
                <a:lnTo>
                  <a:pt x="11398" y="45837"/>
                </a:lnTo>
                <a:lnTo>
                  <a:pt x="11368" y="45806"/>
                </a:lnTo>
                <a:lnTo>
                  <a:pt x="11368" y="45746"/>
                </a:lnTo>
                <a:cubicBezTo>
                  <a:pt x="11338" y="45746"/>
                  <a:pt x="11338" y="45715"/>
                  <a:pt x="11338" y="45685"/>
                </a:cubicBezTo>
                <a:lnTo>
                  <a:pt x="11338" y="45624"/>
                </a:lnTo>
                <a:lnTo>
                  <a:pt x="11368" y="45594"/>
                </a:lnTo>
                <a:cubicBezTo>
                  <a:pt x="11398" y="45594"/>
                  <a:pt x="11429" y="45563"/>
                  <a:pt x="11459" y="45563"/>
                </a:cubicBezTo>
                <a:close/>
                <a:moveTo>
                  <a:pt x="17903" y="45502"/>
                </a:moveTo>
                <a:cubicBezTo>
                  <a:pt x="17933" y="45502"/>
                  <a:pt x="17964" y="45502"/>
                  <a:pt x="17964" y="45533"/>
                </a:cubicBezTo>
                <a:cubicBezTo>
                  <a:pt x="18055" y="45563"/>
                  <a:pt x="18116" y="45654"/>
                  <a:pt x="18055" y="45746"/>
                </a:cubicBezTo>
                <a:lnTo>
                  <a:pt x="18055" y="45776"/>
                </a:lnTo>
                <a:cubicBezTo>
                  <a:pt x="18025" y="45806"/>
                  <a:pt x="17964" y="45806"/>
                  <a:pt x="17933" y="45837"/>
                </a:cubicBezTo>
                <a:lnTo>
                  <a:pt x="17873" y="45837"/>
                </a:lnTo>
                <a:cubicBezTo>
                  <a:pt x="17842" y="45806"/>
                  <a:pt x="17812" y="45776"/>
                  <a:pt x="17782" y="45746"/>
                </a:cubicBezTo>
                <a:cubicBezTo>
                  <a:pt x="17782" y="45715"/>
                  <a:pt x="17751" y="45654"/>
                  <a:pt x="17782" y="45624"/>
                </a:cubicBezTo>
                <a:lnTo>
                  <a:pt x="17751" y="45563"/>
                </a:lnTo>
                <a:lnTo>
                  <a:pt x="17782" y="45563"/>
                </a:lnTo>
                <a:cubicBezTo>
                  <a:pt x="17782" y="45533"/>
                  <a:pt x="17782" y="45533"/>
                  <a:pt x="17812" y="45533"/>
                </a:cubicBezTo>
                <a:lnTo>
                  <a:pt x="17842" y="45502"/>
                </a:lnTo>
                <a:close/>
                <a:moveTo>
                  <a:pt x="9403" y="45443"/>
                </a:moveTo>
                <a:cubicBezTo>
                  <a:pt x="9430" y="45448"/>
                  <a:pt x="9457" y="45472"/>
                  <a:pt x="9483" y="45472"/>
                </a:cubicBezTo>
                <a:lnTo>
                  <a:pt x="9514" y="45502"/>
                </a:lnTo>
                <a:lnTo>
                  <a:pt x="9544" y="45563"/>
                </a:lnTo>
                <a:lnTo>
                  <a:pt x="9575" y="45594"/>
                </a:lnTo>
                <a:cubicBezTo>
                  <a:pt x="9605" y="45624"/>
                  <a:pt x="9605" y="45685"/>
                  <a:pt x="9575" y="45715"/>
                </a:cubicBezTo>
                <a:lnTo>
                  <a:pt x="9514" y="45715"/>
                </a:lnTo>
                <a:cubicBezTo>
                  <a:pt x="9514" y="45746"/>
                  <a:pt x="9483" y="45746"/>
                  <a:pt x="9483" y="45746"/>
                </a:cubicBezTo>
                <a:lnTo>
                  <a:pt x="9514" y="45776"/>
                </a:lnTo>
                <a:cubicBezTo>
                  <a:pt x="9514" y="45776"/>
                  <a:pt x="9514" y="45806"/>
                  <a:pt x="9514" y="45837"/>
                </a:cubicBezTo>
                <a:cubicBezTo>
                  <a:pt x="9514" y="45867"/>
                  <a:pt x="9514" y="45867"/>
                  <a:pt x="9483" y="45898"/>
                </a:cubicBezTo>
                <a:lnTo>
                  <a:pt x="9423" y="45898"/>
                </a:lnTo>
                <a:cubicBezTo>
                  <a:pt x="9362" y="45898"/>
                  <a:pt x="9332" y="45837"/>
                  <a:pt x="9362" y="45776"/>
                </a:cubicBezTo>
                <a:lnTo>
                  <a:pt x="9392" y="45715"/>
                </a:lnTo>
                <a:lnTo>
                  <a:pt x="9423" y="45715"/>
                </a:lnTo>
                <a:lnTo>
                  <a:pt x="9362" y="45685"/>
                </a:lnTo>
                <a:lnTo>
                  <a:pt x="9362" y="45654"/>
                </a:lnTo>
                <a:lnTo>
                  <a:pt x="9362" y="45624"/>
                </a:lnTo>
                <a:cubicBezTo>
                  <a:pt x="9362" y="45594"/>
                  <a:pt x="9332" y="45563"/>
                  <a:pt x="9332" y="45533"/>
                </a:cubicBezTo>
                <a:cubicBezTo>
                  <a:pt x="9332" y="45479"/>
                  <a:pt x="9355" y="45449"/>
                  <a:pt x="9403" y="45443"/>
                </a:cubicBezTo>
                <a:close/>
                <a:moveTo>
                  <a:pt x="18268" y="45723"/>
                </a:moveTo>
                <a:cubicBezTo>
                  <a:pt x="18275" y="45723"/>
                  <a:pt x="18283" y="45730"/>
                  <a:pt x="18298" y="45746"/>
                </a:cubicBezTo>
                <a:lnTo>
                  <a:pt x="18329" y="45746"/>
                </a:lnTo>
                <a:lnTo>
                  <a:pt x="18359" y="45776"/>
                </a:lnTo>
                <a:lnTo>
                  <a:pt x="18359" y="45806"/>
                </a:lnTo>
                <a:lnTo>
                  <a:pt x="18359" y="45837"/>
                </a:lnTo>
                <a:cubicBezTo>
                  <a:pt x="18389" y="45867"/>
                  <a:pt x="18389" y="45928"/>
                  <a:pt x="18359" y="45958"/>
                </a:cubicBezTo>
                <a:lnTo>
                  <a:pt x="18420" y="45928"/>
                </a:lnTo>
                <a:lnTo>
                  <a:pt x="18389" y="45958"/>
                </a:lnTo>
                <a:lnTo>
                  <a:pt x="18359" y="45989"/>
                </a:lnTo>
                <a:lnTo>
                  <a:pt x="18298" y="45989"/>
                </a:lnTo>
                <a:lnTo>
                  <a:pt x="18268" y="46019"/>
                </a:lnTo>
                <a:lnTo>
                  <a:pt x="18207" y="46019"/>
                </a:lnTo>
                <a:cubicBezTo>
                  <a:pt x="18177" y="46019"/>
                  <a:pt x="18146" y="45989"/>
                  <a:pt x="18085" y="45958"/>
                </a:cubicBezTo>
                <a:lnTo>
                  <a:pt x="18085" y="45928"/>
                </a:lnTo>
                <a:cubicBezTo>
                  <a:pt x="18085" y="45928"/>
                  <a:pt x="18085" y="45898"/>
                  <a:pt x="18085" y="45867"/>
                </a:cubicBezTo>
                <a:cubicBezTo>
                  <a:pt x="18085" y="45837"/>
                  <a:pt x="18085" y="45837"/>
                  <a:pt x="18116" y="45806"/>
                </a:cubicBezTo>
                <a:cubicBezTo>
                  <a:pt x="18146" y="45776"/>
                  <a:pt x="18146" y="45746"/>
                  <a:pt x="18177" y="45746"/>
                </a:cubicBezTo>
                <a:lnTo>
                  <a:pt x="18237" y="45746"/>
                </a:lnTo>
                <a:cubicBezTo>
                  <a:pt x="18253" y="45730"/>
                  <a:pt x="18260" y="45723"/>
                  <a:pt x="18268" y="45723"/>
                </a:cubicBezTo>
                <a:close/>
                <a:moveTo>
                  <a:pt x="10000" y="45989"/>
                </a:moveTo>
                <a:cubicBezTo>
                  <a:pt x="10061" y="45989"/>
                  <a:pt x="10122" y="46019"/>
                  <a:pt x="10152" y="46050"/>
                </a:cubicBezTo>
                <a:lnTo>
                  <a:pt x="10152" y="46080"/>
                </a:lnTo>
                <a:lnTo>
                  <a:pt x="10152" y="46141"/>
                </a:lnTo>
                <a:cubicBezTo>
                  <a:pt x="10122" y="46171"/>
                  <a:pt x="10122" y="46202"/>
                  <a:pt x="10091" y="46202"/>
                </a:cubicBezTo>
                <a:cubicBezTo>
                  <a:pt x="10061" y="46232"/>
                  <a:pt x="10031" y="46232"/>
                  <a:pt x="10000" y="46232"/>
                </a:cubicBezTo>
                <a:cubicBezTo>
                  <a:pt x="9970" y="46232"/>
                  <a:pt x="9939" y="46232"/>
                  <a:pt x="9939" y="46202"/>
                </a:cubicBezTo>
                <a:cubicBezTo>
                  <a:pt x="9909" y="46202"/>
                  <a:pt x="9909" y="46141"/>
                  <a:pt x="9909" y="46141"/>
                </a:cubicBezTo>
                <a:lnTo>
                  <a:pt x="9939" y="46141"/>
                </a:lnTo>
                <a:cubicBezTo>
                  <a:pt x="9939" y="46110"/>
                  <a:pt x="9939" y="46080"/>
                  <a:pt x="9970" y="46080"/>
                </a:cubicBezTo>
                <a:lnTo>
                  <a:pt x="9970" y="46050"/>
                </a:lnTo>
                <a:lnTo>
                  <a:pt x="10000" y="45989"/>
                </a:lnTo>
                <a:close/>
                <a:moveTo>
                  <a:pt x="18055" y="46293"/>
                </a:moveTo>
                <a:cubicBezTo>
                  <a:pt x="18085" y="46293"/>
                  <a:pt x="18116" y="46293"/>
                  <a:pt x="18146" y="46323"/>
                </a:cubicBezTo>
                <a:lnTo>
                  <a:pt x="18177" y="46354"/>
                </a:lnTo>
                <a:lnTo>
                  <a:pt x="18207" y="46445"/>
                </a:lnTo>
                <a:lnTo>
                  <a:pt x="18177" y="46445"/>
                </a:lnTo>
                <a:lnTo>
                  <a:pt x="18085" y="46506"/>
                </a:lnTo>
                <a:cubicBezTo>
                  <a:pt x="18055" y="46536"/>
                  <a:pt x="18025" y="46536"/>
                  <a:pt x="17994" y="46536"/>
                </a:cubicBezTo>
                <a:lnTo>
                  <a:pt x="17933" y="46536"/>
                </a:lnTo>
                <a:lnTo>
                  <a:pt x="17903" y="46475"/>
                </a:lnTo>
                <a:cubicBezTo>
                  <a:pt x="17903" y="46445"/>
                  <a:pt x="17903" y="46414"/>
                  <a:pt x="17903" y="46384"/>
                </a:cubicBezTo>
                <a:lnTo>
                  <a:pt x="17964" y="46354"/>
                </a:lnTo>
                <a:lnTo>
                  <a:pt x="17994" y="46293"/>
                </a:lnTo>
                <a:close/>
                <a:moveTo>
                  <a:pt x="15107" y="46384"/>
                </a:moveTo>
                <a:lnTo>
                  <a:pt x="15137" y="46445"/>
                </a:lnTo>
                <a:lnTo>
                  <a:pt x="15107" y="46506"/>
                </a:lnTo>
                <a:cubicBezTo>
                  <a:pt x="15107" y="46506"/>
                  <a:pt x="15107" y="46536"/>
                  <a:pt x="15076" y="46536"/>
                </a:cubicBezTo>
                <a:lnTo>
                  <a:pt x="15015" y="46566"/>
                </a:lnTo>
                <a:cubicBezTo>
                  <a:pt x="14985" y="46536"/>
                  <a:pt x="14955" y="46506"/>
                  <a:pt x="14955" y="46475"/>
                </a:cubicBezTo>
                <a:cubicBezTo>
                  <a:pt x="14985" y="46414"/>
                  <a:pt x="15015" y="46384"/>
                  <a:pt x="15076" y="46384"/>
                </a:cubicBezTo>
                <a:close/>
                <a:moveTo>
                  <a:pt x="10122" y="46688"/>
                </a:moveTo>
                <a:cubicBezTo>
                  <a:pt x="10122" y="46718"/>
                  <a:pt x="10122" y="46718"/>
                  <a:pt x="10122" y="46718"/>
                </a:cubicBezTo>
                <a:cubicBezTo>
                  <a:pt x="10152" y="46749"/>
                  <a:pt x="10152" y="46749"/>
                  <a:pt x="10152" y="46749"/>
                </a:cubicBezTo>
                <a:lnTo>
                  <a:pt x="10152" y="46779"/>
                </a:lnTo>
                <a:lnTo>
                  <a:pt x="10152" y="46840"/>
                </a:lnTo>
                <a:lnTo>
                  <a:pt x="10152" y="46901"/>
                </a:lnTo>
                <a:lnTo>
                  <a:pt x="10243" y="46901"/>
                </a:lnTo>
                <a:cubicBezTo>
                  <a:pt x="10243" y="46901"/>
                  <a:pt x="10243" y="46931"/>
                  <a:pt x="10243" y="46931"/>
                </a:cubicBezTo>
                <a:lnTo>
                  <a:pt x="10243" y="46961"/>
                </a:lnTo>
                <a:lnTo>
                  <a:pt x="10152" y="46961"/>
                </a:lnTo>
                <a:lnTo>
                  <a:pt x="10061" y="47022"/>
                </a:lnTo>
                <a:cubicBezTo>
                  <a:pt x="10031" y="46992"/>
                  <a:pt x="10031" y="46992"/>
                  <a:pt x="10031" y="46961"/>
                </a:cubicBezTo>
                <a:cubicBezTo>
                  <a:pt x="9970" y="46961"/>
                  <a:pt x="9939" y="46901"/>
                  <a:pt x="9939" y="46840"/>
                </a:cubicBezTo>
                <a:lnTo>
                  <a:pt x="9909" y="46809"/>
                </a:lnTo>
                <a:cubicBezTo>
                  <a:pt x="9909" y="46779"/>
                  <a:pt x="9939" y="46749"/>
                  <a:pt x="9970" y="46749"/>
                </a:cubicBezTo>
                <a:lnTo>
                  <a:pt x="10031" y="46749"/>
                </a:lnTo>
                <a:cubicBezTo>
                  <a:pt x="10031" y="46718"/>
                  <a:pt x="10061" y="46688"/>
                  <a:pt x="10091" y="46688"/>
                </a:cubicBezTo>
                <a:close/>
                <a:moveTo>
                  <a:pt x="12766" y="47113"/>
                </a:moveTo>
                <a:cubicBezTo>
                  <a:pt x="12797" y="47113"/>
                  <a:pt x="12797" y="47144"/>
                  <a:pt x="12797" y="47205"/>
                </a:cubicBezTo>
                <a:lnTo>
                  <a:pt x="12797" y="47235"/>
                </a:lnTo>
                <a:lnTo>
                  <a:pt x="12766" y="47296"/>
                </a:lnTo>
                <a:lnTo>
                  <a:pt x="12705" y="47296"/>
                </a:lnTo>
                <a:cubicBezTo>
                  <a:pt x="12675" y="47296"/>
                  <a:pt x="12675" y="47296"/>
                  <a:pt x="12645" y="47265"/>
                </a:cubicBezTo>
                <a:cubicBezTo>
                  <a:pt x="12645" y="47235"/>
                  <a:pt x="12645" y="47205"/>
                  <a:pt x="12645" y="47174"/>
                </a:cubicBezTo>
                <a:lnTo>
                  <a:pt x="12736" y="47113"/>
                </a:lnTo>
                <a:close/>
                <a:moveTo>
                  <a:pt x="13769" y="47205"/>
                </a:moveTo>
                <a:lnTo>
                  <a:pt x="13800" y="47235"/>
                </a:lnTo>
                <a:cubicBezTo>
                  <a:pt x="13800" y="47265"/>
                  <a:pt x="13800" y="47296"/>
                  <a:pt x="13800" y="47296"/>
                </a:cubicBezTo>
                <a:lnTo>
                  <a:pt x="13800" y="47326"/>
                </a:lnTo>
                <a:cubicBezTo>
                  <a:pt x="13800" y="47357"/>
                  <a:pt x="13739" y="47387"/>
                  <a:pt x="13708" y="47387"/>
                </a:cubicBezTo>
                <a:lnTo>
                  <a:pt x="13678" y="47387"/>
                </a:lnTo>
                <a:lnTo>
                  <a:pt x="13648" y="47417"/>
                </a:lnTo>
                <a:lnTo>
                  <a:pt x="13648" y="47387"/>
                </a:lnTo>
                <a:cubicBezTo>
                  <a:pt x="13587" y="47357"/>
                  <a:pt x="13587" y="47326"/>
                  <a:pt x="13587" y="47265"/>
                </a:cubicBezTo>
                <a:lnTo>
                  <a:pt x="13617" y="47235"/>
                </a:lnTo>
                <a:lnTo>
                  <a:pt x="13648" y="47235"/>
                </a:lnTo>
                <a:lnTo>
                  <a:pt x="13678" y="47205"/>
                </a:lnTo>
                <a:close/>
                <a:moveTo>
                  <a:pt x="17782" y="47296"/>
                </a:moveTo>
                <a:cubicBezTo>
                  <a:pt x="17812" y="47296"/>
                  <a:pt x="17812" y="47326"/>
                  <a:pt x="17842" y="47357"/>
                </a:cubicBezTo>
                <a:cubicBezTo>
                  <a:pt x="17842" y="47387"/>
                  <a:pt x="17812" y="47417"/>
                  <a:pt x="17782" y="47417"/>
                </a:cubicBezTo>
                <a:lnTo>
                  <a:pt x="17751" y="47448"/>
                </a:lnTo>
                <a:cubicBezTo>
                  <a:pt x="17721" y="47448"/>
                  <a:pt x="17690" y="47417"/>
                  <a:pt x="17690" y="47387"/>
                </a:cubicBezTo>
                <a:lnTo>
                  <a:pt x="17721" y="47326"/>
                </a:lnTo>
                <a:lnTo>
                  <a:pt x="17782" y="47296"/>
                </a:lnTo>
                <a:close/>
                <a:moveTo>
                  <a:pt x="16231" y="47205"/>
                </a:moveTo>
                <a:cubicBezTo>
                  <a:pt x="16262" y="47205"/>
                  <a:pt x="16323" y="47205"/>
                  <a:pt x="16353" y="47235"/>
                </a:cubicBezTo>
                <a:lnTo>
                  <a:pt x="16383" y="47235"/>
                </a:lnTo>
                <a:lnTo>
                  <a:pt x="16414" y="47296"/>
                </a:lnTo>
                <a:lnTo>
                  <a:pt x="16414" y="47357"/>
                </a:lnTo>
                <a:lnTo>
                  <a:pt x="16444" y="47387"/>
                </a:lnTo>
                <a:cubicBezTo>
                  <a:pt x="16444" y="47417"/>
                  <a:pt x="16414" y="47448"/>
                  <a:pt x="16414" y="47478"/>
                </a:cubicBezTo>
                <a:cubicBezTo>
                  <a:pt x="16414" y="47478"/>
                  <a:pt x="16383" y="47509"/>
                  <a:pt x="16353" y="47509"/>
                </a:cubicBezTo>
                <a:lnTo>
                  <a:pt x="16231" y="47509"/>
                </a:lnTo>
                <a:cubicBezTo>
                  <a:pt x="16171" y="47478"/>
                  <a:pt x="16171" y="47448"/>
                  <a:pt x="16140" y="47417"/>
                </a:cubicBezTo>
                <a:cubicBezTo>
                  <a:pt x="16110" y="47357"/>
                  <a:pt x="16110" y="47296"/>
                  <a:pt x="16140" y="47265"/>
                </a:cubicBezTo>
                <a:cubicBezTo>
                  <a:pt x="16171" y="47235"/>
                  <a:pt x="16171" y="47235"/>
                  <a:pt x="16201" y="47235"/>
                </a:cubicBezTo>
                <a:lnTo>
                  <a:pt x="16201" y="47205"/>
                </a:lnTo>
                <a:close/>
                <a:moveTo>
                  <a:pt x="10942" y="47326"/>
                </a:moveTo>
                <a:cubicBezTo>
                  <a:pt x="10973" y="47326"/>
                  <a:pt x="11003" y="47326"/>
                  <a:pt x="11034" y="47357"/>
                </a:cubicBezTo>
                <a:cubicBezTo>
                  <a:pt x="11064" y="47417"/>
                  <a:pt x="11064" y="47448"/>
                  <a:pt x="11034" y="47478"/>
                </a:cubicBezTo>
                <a:lnTo>
                  <a:pt x="11064" y="47509"/>
                </a:lnTo>
                <a:lnTo>
                  <a:pt x="11003" y="47539"/>
                </a:lnTo>
                <a:cubicBezTo>
                  <a:pt x="10973" y="47539"/>
                  <a:pt x="10912" y="47509"/>
                  <a:pt x="10882" y="47448"/>
                </a:cubicBezTo>
                <a:lnTo>
                  <a:pt x="10882" y="47417"/>
                </a:lnTo>
                <a:lnTo>
                  <a:pt x="10882" y="47357"/>
                </a:lnTo>
                <a:cubicBezTo>
                  <a:pt x="10912" y="47357"/>
                  <a:pt x="10912" y="47326"/>
                  <a:pt x="10942" y="47326"/>
                </a:cubicBezTo>
                <a:close/>
                <a:moveTo>
                  <a:pt x="20426" y="47326"/>
                </a:moveTo>
                <a:cubicBezTo>
                  <a:pt x="20456" y="47326"/>
                  <a:pt x="20487" y="47326"/>
                  <a:pt x="20487" y="47357"/>
                </a:cubicBezTo>
                <a:lnTo>
                  <a:pt x="20517" y="47357"/>
                </a:lnTo>
                <a:cubicBezTo>
                  <a:pt x="20548" y="47357"/>
                  <a:pt x="20548" y="47387"/>
                  <a:pt x="20578" y="47387"/>
                </a:cubicBezTo>
                <a:cubicBezTo>
                  <a:pt x="20578" y="47417"/>
                  <a:pt x="20578" y="47448"/>
                  <a:pt x="20578" y="47478"/>
                </a:cubicBezTo>
                <a:lnTo>
                  <a:pt x="20578" y="47509"/>
                </a:lnTo>
                <a:lnTo>
                  <a:pt x="20426" y="47509"/>
                </a:lnTo>
                <a:lnTo>
                  <a:pt x="20426" y="47539"/>
                </a:lnTo>
                <a:lnTo>
                  <a:pt x="20304" y="47539"/>
                </a:lnTo>
                <a:lnTo>
                  <a:pt x="20304" y="47509"/>
                </a:lnTo>
                <a:cubicBezTo>
                  <a:pt x="20274" y="47478"/>
                  <a:pt x="20274" y="47417"/>
                  <a:pt x="20274" y="47387"/>
                </a:cubicBezTo>
                <a:lnTo>
                  <a:pt x="20335" y="47357"/>
                </a:lnTo>
                <a:lnTo>
                  <a:pt x="20365" y="47357"/>
                </a:lnTo>
                <a:lnTo>
                  <a:pt x="20396" y="47326"/>
                </a:lnTo>
                <a:close/>
                <a:moveTo>
                  <a:pt x="13465" y="47387"/>
                </a:moveTo>
                <a:cubicBezTo>
                  <a:pt x="13496" y="47417"/>
                  <a:pt x="13496" y="47478"/>
                  <a:pt x="13496" y="47539"/>
                </a:cubicBezTo>
                <a:cubicBezTo>
                  <a:pt x="13496" y="47569"/>
                  <a:pt x="13496" y="47600"/>
                  <a:pt x="13496" y="47600"/>
                </a:cubicBezTo>
                <a:lnTo>
                  <a:pt x="13496" y="47630"/>
                </a:lnTo>
                <a:lnTo>
                  <a:pt x="13496" y="47691"/>
                </a:lnTo>
                <a:lnTo>
                  <a:pt x="13465" y="47691"/>
                </a:lnTo>
                <a:cubicBezTo>
                  <a:pt x="13435" y="47691"/>
                  <a:pt x="13405" y="47691"/>
                  <a:pt x="13374" y="47661"/>
                </a:cubicBezTo>
                <a:lnTo>
                  <a:pt x="13313" y="47661"/>
                </a:lnTo>
                <a:lnTo>
                  <a:pt x="13283" y="47630"/>
                </a:lnTo>
                <a:cubicBezTo>
                  <a:pt x="13283" y="47630"/>
                  <a:pt x="13283" y="47600"/>
                  <a:pt x="13253" y="47600"/>
                </a:cubicBezTo>
                <a:cubicBezTo>
                  <a:pt x="13222" y="47569"/>
                  <a:pt x="13192" y="47509"/>
                  <a:pt x="13192" y="47478"/>
                </a:cubicBezTo>
                <a:lnTo>
                  <a:pt x="13192" y="47417"/>
                </a:lnTo>
                <a:cubicBezTo>
                  <a:pt x="13222" y="47417"/>
                  <a:pt x="13253" y="47387"/>
                  <a:pt x="13283" y="47387"/>
                </a:cubicBezTo>
                <a:close/>
                <a:moveTo>
                  <a:pt x="15015" y="47813"/>
                </a:moveTo>
                <a:lnTo>
                  <a:pt x="15076" y="47843"/>
                </a:lnTo>
                <a:cubicBezTo>
                  <a:pt x="15076" y="47843"/>
                  <a:pt x="15076" y="47873"/>
                  <a:pt x="15076" y="47873"/>
                </a:cubicBezTo>
                <a:lnTo>
                  <a:pt x="15076" y="47934"/>
                </a:lnTo>
                <a:lnTo>
                  <a:pt x="15107" y="47934"/>
                </a:lnTo>
                <a:cubicBezTo>
                  <a:pt x="15107" y="47995"/>
                  <a:pt x="15076" y="48025"/>
                  <a:pt x="15015" y="48025"/>
                </a:cubicBezTo>
                <a:lnTo>
                  <a:pt x="14985" y="48056"/>
                </a:lnTo>
                <a:lnTo>
                  <a:pt x="14955" y="48025"/>
                </a:lnTo>
                <a:cubicBezTo>
                  <a:pt x="14924" y="47965"/>
                  <a:pt x="14924" y="47904"/>
                  <a:pt x="14955" y="47873"/>
                </a:cubicBezTo>
                <a:cubicBezTo>
                  <a:pt x="14985" y="47843"/>
                  <a:pt x="15015" y="47813"/>
                  <a:pt x="15015" y="47813"/>
                </a:cubicBezTo>
                <a:close/>
                <a:moveTo>
                  <a:pt x="17143" y="47843"/>
                </a:moveTo>
                <a:lnTo>
                  <a:pt x="17174" y="47934"/>
                </a:lnTo>
                <a:cubicBezTo>
                  <a:pt x="17174" y="47934"/>
                  <a:pt x="17174" y="47965"/>
                  <a:pt x="17143" y="47965"/>
                </a:cubicBezTo>
                <a:cubicBezTo>
                  <a:pt x="17234" y="47965"/>
                  <a:pt x="17295" y="47995"/>
                  <a:pt x="17326" y="48086"/>
                </a:cubicBezTo>
                <a:lnTo>
                  <a:pt x="17326" y="48117"/>
                </a:lnTo>
                <a:lnTo>
                  <a:pt x="17326" y="48147"/>
                </a:lnTo>
                <a:lnTo>
                  <a:pt x="17265" y="48208"/>
                </a:lnTo>
                <a:lnTo>
                  <a:pt x="17174" y="48208"/>
                </a:lnTo>
                <a:lnTo>
                  <a:pt x="17143" y="48177"/>
                </a:lnTo>
                <a:lnTo>
                  <a:pt x="17113" y="48177"/>
                </a:lnTo>
                <a:cubicBezTo>
                  <a:pt x="17113" y="48177"/>
                  <a:pt x="17113" y="48147"/>
                  <a:pt x="17113" y="48147"/>
                </a:cubicBezTo>
                <a:cubicBezTo>
                  <a:pt x="17082" y="48117"/>
                  <a:pt x="17052" y="48086"/>
                  <a:pt x="17052" y="48025"/>
                </a:cubicBezTo>
                <a:lnTo>
                  <a:pt x="17052" y="47995"/>
                </a:lnTo>
                <a:cubicBezTo>
                  <a:pt x="17022" y="47995"/>
                  <a:pt x="17022" y="47965"/>
                  <a:pt x="17022" y="47934"/>
                </a:cubicBezTo>
                <a:cubicBezTo>
                  <a:pt x="17022" y="47934"/>
                  <a:pt x="17022" y="47904"/>
                  <a:pt x="17022" y="47904"/>
                </a:cubicBezTo>
                <a:cubicBezTo>
                  <a:pt x="17022" y="47904"/>
                  <a:pt x="17022" y="47873"/>
                  <a:pt x="17022" y="47873"/>
                </a:cubicBezTo>
                <a:cubicBezTo>
                  <a:pt x="17052" y="47843"/>
                  <a:pt x="17082" y="47843"/>
                  <a:pt x="17082" y="47843"/>
                </a:cubicBezTo>
                <a:close/>
                <a:moveTo>
                  <a:pt x="12979" y="48481"/>
                </a:moveTo>
                <a:cubicBezTo>
                  <a:pt x="13040" y="48481"/>
                  <a:pt x="13070" y="48512"/>
                  <a:pt x="13070" y="48572"/>
                </a:cubicBezTo>
                <a:cubicBezTo>
                  <a:pt x="13131" y="48633"/>
                  <a:pt x="13101" y="48724"/>
                  <a:pt x="13009" y="48724"/>
                </a:cubicBezTo>
                <a:lnTo>
                  <a:pt x="13040" y="48664"/>
                </a:lnTo>
                <a:lnTo>
                  <a:pt x="13009" y="48664"/>
                </a:lnTo>
                <a:cubicBezTo>
                  <a:pt x="12979" y="48664"/>
                  <a:pt x="12949" y="48633"/>
                  <a:pt x="12949" y="48603"/>
                </a:cubicBezTo>
                <a:lnTo>
                  <a:pt x="12918" y="48542"/>
                </a:lnTo>
                <a:cubicBezTo>
                  <a:pt x="12949" y="48512"/>
                  <a:pt x="12949" y="48481"/>
                  <a:pt x="12979" y="48481"/>
                </a:cubicBezTo>
                <a:close/>
                <a:moveTo>
                  <a:pt x="14316" y="48846"/>
                </a:moveTo>
                <a:lnTo>
                  <a:pt x="14316" y="48876"/>
                </a:lnTo>
                <a:cubicBezTo>
                  <a:pt x="14347" y="48907"/>
                  <a:pt x="14377" y="48907"/>
                  <a:pt x="14377" y="48968"/>
                </a:cubicBezTo>
                <a:cubicBezTo>
                  <a:pt x="14377" y="48998"/>
                  <a:pt x="14377" y="49028"/>
                  <a:pt x="14377" y="49059"/>
                </a:cubicBezTo>
                <a:cubicBezTo>
                  <a:pt x="14377" y="49089"/>
                  <a:pt x="14377" y="49089"/>
                  <a:pt x="14377" y="49089"/>
                </a:cubicBezTo>
                <a:lnTo>
                  <a:pt x="14347" y="49120"/>
                </a:lnTo>
                <a:lnTo>
                  <a:pt x="14225" y="49120"/>
                </a:lnTo>
                <a:cubicBezTo>
                  <a:pt x="14225" y="49120"/>
                  <a:pt x="14195" y="49120"/>
                  <a:pt x="14164" y="49089"/>
                </a:cubicBezTo>
                <a:cubicBezTo>
                  <a:pt x="14164" y="49104"/>
                  <a:pt x="14157" y="49112"/>
                  <a:pt x="14145" y="49112"/>
                </a:cubicBezTo>
                <a:cubicBezTo>
                  <a:pt x="14134" y="49112"/>
                  <a:pt x="14119" y="49104"/>
                  <a:pt x="14104" y="49089"/>
                </a:cubicBezTo>
                <a:lnTo>
                  <a:pt x="14134" y="49028"/>
                </a:lnTo>
                <a:lnTo>
                  <a:pt x="14104" y="49028"/>
                </a:lnTo>
                <a:cubicBezTo>
                  <a:pt x="14104" y="48968"/>
                  <a:pt x="14104" y="48937"/>
                  <a:pt x="14134" y="48907"/>
                </a:cubicBezTo>
                <a:cubicBezTo>
                  <a:pt x="14134" y="48846"/>
                  <a:pt x="14164" y="48846"/>
                  <a:pt x="14195" y="48846"/>
                </a:cubicBezTo>
                <a:close/>
                <a:moveTo>
                  <a:pt x="13982" y="49332"/>
                </a:moveTo>
                <a:cubicBezTo>
                  <a:pt x="14012" y="49332"/>
                  <a:pt x="14043" y="49363"/>
                  <a:pt x="14043" y="49393"/>
                </a:cubicBezTo>
                <a:lnTo>
                  <a:pt x="14104" y="49454"/>
                </a:lnTo>
                <a:lnTo>
                  <a:pt x="14043" y="49454"/>
                </a:lnTo>
                <a:cubicBezTo>
                  <a:pt x="14043" y="49454"/>
                  <a:pt x="14012" y="49484"/>
                  <a:pt x="14012" y="49484"/>
                </a:cubicBezTo>
                <a:cubicBezTo>
                  <a:pt x="14012" y="49515"/>
                  <a:pt x="14012" y="49545"/>
                  <a:pt x="14012" y="49575"/>
                </a:cubicBezTo>
                <a:cubicBezTo>
                  <a:pt x="14012" y="49575"/>
                  <a:pt x="14012" y="49606"/>
                  <a:pt x="14012" y="49636"/>
                </a:cubicBezTo>
                <a:lnTo>
                  <a:pt x="13952" y="49667"/>
                </a:lnTo>
                <a:lnTo>
                  <a:pt x="13891" y="49667"/>
                </a:lnTo>
                <a:lnTo>
                  <a:pt x="13891" y="49697"/>
                </a:lnTo>
                <a:lnTo>
                  <a:pt x="13830" y="49697"/>
                </a:lnTo>
                <a:lnTo>
                  <a:pt x="13769" y="49667"/>
                </a:lnTo>
                <a:lnTo>
                  <a:pt x="13769" y="49636"/>
                </a:lnTo>
                <a:cubicBezTo>
                  <a:pt x="13769" y="49606"/>
                  <a:pt x="13769" y="49606"/>
                  <a:pt x="13769" y="49575"/>
                </a:cubicBezTo>
                <a:cubicBezTo>
                  <a:pt x="13739" y="49545"/>
                  <a:pt x="13739" y="49545"/>
                  <a:pt x="13769" y="49515"/>
                </a:cubicBezTo>
                <a:lnTo>
                  <a:pt x="13769" y="49484"/>
                </a:lnTo>
                <a:lnTo>
                  <a:pt x="13800" y="49424"/>
                </a:lnTo>
                <a:cubicBezTo>
                  <a:pt x="13860" y="49424"/>
                  <a:pt x="13891" y="49424"/>
                  <a:pt x="13921" y="49393"/>
                </a:cubicBezTo>
                <a:lnTo>
                  <a:pt x="13921" y="49363"/>
                </a:lnTo>
                <a:cubicBezTo>
                  <a:pt x="13921" y="49332"/>
                  <a:pt x="13952" y="49332"/>
                  <a:pt x="13982" y="49332"/>
                </a:cubicBezTo>
                <a:close/>
                <a:moveTo>
                  <a:pt x="11520" y="49332"/>
                </a:moveTo>
                <a:cubicBezTo>
                  <a:pt x="11550" y="49332"/>
                  <a:pt x="11581" y="49332"/>
                  <a:pt x="11581" y="49363"/>
                </a:cubicBezTo>
                <a:cubicBezTo>
                  <a:pt x="11611" y="49363"/>
                  <a:pt x="11611" y="49393"/>
                  <a:pt x="11642" y="49393"/>
                </a:cubicBezTo>
                <a:lnTo>
                  <a:pt x="11672" y="49393"/>
                </a:lnTo>
                <a:lnTo>
                  <a:pt x="11733" y="49454"/>
                </a:lnTo>
                <a:lnTo>
                  <a:pt x="11763" y="49454"/>
                </a:lnTo>
                <a:lnTo>
                  <a:pt x="11763" y="49484"/>
                </a:lnTo>
                <a:cubicBezTo>
                  <a:pt x="11763" y="49515"/>
                  <a:pt x="11794" y="49515"/>
                  <a:pt x="11794" y="49545"/>
                </a:cubicBezTo>
                <a:cubicBezTo>
                  <a:pt x="11794" y="49575"/>
                  <a:pt x="11794" y="49575"/>
                  <a:pt x="11794" y="49606"/>
                </a:cubicBezTo>
                <a:lnTo>
                  <a:pt x="11794" y="49636"/>
                </a:lnTo>
                <a:lnTo>
                  <a:pt x="11794" y="49697"/>
                </a:lnTo>
                <a:cubicBezTo>
                  <a:pt x="11794" y="49727"/>
                  <a:pt x="11763" y="49727"/>
                  <a:pt x="11763" y="49727"/>
                </a:cubicBezTo>
                <a:lnTo>
                  <a:pt x="11642" y="49727"/>
                </a:lnTo>
                <a:cubicBezTo>
                  <a:pt x="11611" y="49727"/>
                  <a:pt x="11550" y="49697"/>
                  <a:pt x="11550" y="49667"/>
                </a:cubicBezTo>
                <a:lnTo>
                  <a:pt x="11520" y="49636"/>
                </a:lnTo>
                <a:lnTo>
                  <a:pt x="11520" y="49606"/>
                </a:lnTo>
                <a:lnTo>
                  <a:pt x="11459" y="49606"/>
                </a:lnTo>
                <a:cubicBezTo>
                  <a:pt x="11459" y="49606"/>
                  <a:pt x="11429" y="49575"/>
                  <a:pt x="11429" y="49575"/>
                </a:cubicBezTo>
                <a:cubicBezTo>
                  <a:pt x="11398" y="49545"/>
                  <a:pt x="11398" y="49545"/>
                  <a:pt x="11398" y="49515"/>
                </a:cubicBezTo>
                <a:cubicBezTo>
                  <a:pt x="11398" y="49484"/>
                  <a:pt x="11398" y="49484"/>
                  <a:pt x="11429" y="49454"/>
                </a:cubicBezTo>
                <a:lnTo>
                  <a:pt x="11429" y="49393"/>
                </a:lnTo>
                <a:lnTo>
                  <a:pt x="11459" y="49363"/>
                </a:lnTo>
                <a:cubicBezTo>
                  <a:pt x="11459" y="49363"/>
                  <a:pt x="11459" y="49332"/>
                  <a:pt x="11459" y="49332"/>
                </a:cubicBezTo>
                <a:close/>
                <a:moveTo>
                  <a:pt x="13192" y="49575"/>
                </a:moveTo>
                <a:cubicBezTo>
                  <a:pt x="13253" y="49575"/>
                  <a:pt x="13313" y="49606"/>
                  <a:pt x="13313" y="49697"/>
                </a:cubicBezTo>
                <a:lnTo>
                  <a:pt x="13313" y="49727"/>
                </a:lnTo>
                <a:lnTo>
                  <a:pt x="13283" y="49758"/>
                </a:lnTo>
                <a:lnTo>
                  <a:pt x="13253" y="49758"/>
                </a:lnTo>
                <a:cubicBezTo>
                  <a:pt x="13222" y="49758"/>
                  <a:pt x="13192" y="49758"/>
                  <a:pt x="13161" y="49727"/>
                </a:cubicBezTo>
                <a:cubicBezTo>
                  <a:pt x="13161" y="49697"/>
                  <a:pt x="13161" y="49667"/>
                  <a:pt x="13161" y="49636"/>
                </a:cubicBezTo>
                <a:lnTo>
                  <a:pt x="13161" y="49606"/>
                </a:lnTo>
                <a:lnTo>
                  <a:pt x="13192" y="49575"/>
                </a:lnTo>
                <a:close/>
                <a:moveTo>
                  <a:pt x="17754" y="49730"/>
                </a:moveTo>
                <a:lnTo>
                  <a:pt x="17782" y="49758"/>
                </a:lnTo>
                <a:lnTo>
                  <a:pt x="17782" y="49788"/>
                </a:lnTo>
                <a:lnTo>
                  <a:pt x="17842" y="49819"/>
                </a:lnTo>
                <a:lnTo>
                  <a:pt x="17842" y="49849"/>
                </a:lnTo>
                <a:lnTo>
                  <a:pt x="17903" y="49879"/>
                </a:lnTo>
                <a:cubicBezTo>
                  <a:pt x="17903" y="49910"/>
                  <a:pt x="17873" y="49910"/>
                  <a:pt x="17842" y="49940"/>
                </a:cubicBezTo>
                <a:lnTo>
                  <a:pt x="17782" y="49971"/>
                </a:lnTo>
                <a:lnTo>
                  <a:pt x="17660" y="49971"/>
                </a:lnTo>
                <a:lnTo>
                  <a:pt x="17630" y="49910"/>
                </a:lnTo>
                <a:lnTo>
                  <a:pt x="17630" y="49849"/>
                </a:lnTo>
                <a:lnTo>
                  <a:pt x="17660" y="49849"/>
                </a:lnTo>
                <a:cubicBezTo>
                  <a:pt x="17660" y="49819"/>
                  <a:pt x="17660" y="49819"/>
                  <a:pt x="17660" y="49788"/>
                </a:cubicBezTo>
                <a:cubicBezTo>
                  <a:pt x="17685" y="49763"/>
                  <a:pt x="17711" y="49738"/>
                  <a:pt x="17754" y="49730"/>
                </a:cubicBezTo>
                <a:close/>
                <a:moveTo>
                  <a:pt x="16019" y="49819"/>
                </a:moveTo>
                <a:lnTo>
                  <a:pt x="16049" y="49879"/>
                </a:lnTo>
                <a:cubicBezTo>
                  <a:pt x="16049" y="49910"/>
                  <a:pt x="16079" y="49910"/>
                  <a:pt x="16079" y="49940"/>
                </a:cubicBezTo>
                <a:cubicBezTo>
                  <a:pt x="16156" y="49991"/>
                  <a:pt x="16104" y="50106"/>
                  <a:pt x="16032" y="50106"/>
                </a:cubicBezTo>
                <a:cubicBezTo>
                  <a:pt x="16018" y="50106"/>
                  <a:pt x="16003" y="50102"/>
                  <a:pt x="15988" y="50092"/>
                </a:cubicBezTo>
                <a:lnTo>
                  <a:pt x="16019" y="50031"/>
                </a:lnTo>
                <a:lnTo>
                  <a:pt x="15897" y="50031"/>
                </a:lnTo>
                <a:lnTo>
                  <a:pt x="15867" y="50001"/>
                </a:lnTo>
                <a:lnTo>
                  <a:pt x="15836" y="50001"/>
                </a:lnTo>
                <a:cubicBezTo>
                  <a:pt x="15806" y="50001"/>
                  <a:pt x="15775" y="49971"/>
                  <a:pt x="15806" y="49940"/>
                </a:cubicBezTo>
                <a:cubicBezTo>
                  <a:pt x="15806" y="49879"/>
                  <a:pt x="15867" y="49879"/>
                  <a:pt x="15867" y="49849"/>
                </a:cubicBezTo>
                <a:cubicBezTo>
                  <a:pt x="15897" y="49849"/>
                  <a:pt x="15927" y="49819"/>
                  <a:pt x="15958" y="49819"/>
                </a:cubicBezTo>
                <a:close/>
                <a:moveTo>
                  <a:pt x="14377" y="50791"/>
                </a:moveTo>
                <a:lnTo>
                  <a:pt x="14408" y="50852"/>
                </a:lnTo>
                <a:lnTo>
                  <a:pt x="14377" y="50943"/>
                </a:lnTo>
                <a:lnTo>
                  <a:pt x="14286" y="50974"/>
                </a:lnTo>
                <a:lnTo>
                  <a:pt x="14256" y="50943"/>
                </a:lnTo>
                <a:lnTo>
                  <a:pt x="14225" y="50883"/>
                </a:lnTo>
                <a:cubicBezTo>
                  <a:pt x="14225" y="50822"/>
                  <a:pt x="14286" y="50791"/>
                  <a:pt x="14316" y="50791"/>
                </a:cubicBezTo>
                <a:close/>
                <a:moveTo>
                  <a:pt x="14955" y="50943"/>
                </a:moveTo>
                <a:cubicBezTo>
                  <a:pt x="14985" y="50943"/>
                  <a:pt x="15015" y="50974"/>
                  <a:pt x="15015" y="51004"/>
                </a:cubicBezTo>
                <a:cubicBezTo>
                  <a:pt x="15107" y="51065"/>
                  <a:pt x="15046" y="51186"/>
                  <a:pt x="14955" y="51186"/>
                </a:cubicBezTo>
                <a:lnTo>
                  <a:pt x="14955" y="51126"/>
                </a:lnTo>
                <a:lnTo>
                  <a:pt x="14924" y="51126"/>
                </a:lnTo>
                <a:cubicBezTo>
                  <a:pt x="14894" y="51126"/>
                  <a:pt x="14894" y="51126"/>
                  <a:pt x="14864" y="51095"/>
                </a:cubicBezTo>
                <a:cubicBezTo>
                  <a:pt x="14864" y="51065"/>
                  <a:pt x="14864" y="51034"/>
                  <a:pt x="14864" y="51034"/>
                </a:cubicBezTo>
                <a:lnTo>
                  <a:pt x="14864" y="51004"/>
                </a:lnTo>
                <a:lnTo>
                  <a:pt x="14924" y="50943"/>
                </a:lnTo>
                <a:close/>
                <a:moveTo>
                  <a:pt x="12888" y="51065"/>
                </a:moveTo>
                <a:cubicBezTo>
                  <a:pt x="12918" y="51065"/>
                  <a:pt x="12949" y="51065"/>
                  <a:pt x="12979" y="51095"/>
                </a:cubicBezTo>
                <a:cubicBezTo>
                  <a:pt x="12979" y="51126"/>
                  <a:pt x="12979" y="51156"/>
                  <a:pt x="12979" y="51186"/>
                </a:cubicBezTo>
                <a:lnTo>
                  <a:pt x="12918" y="51217"/>
                </a:lnTo>
                <a:cubicBezTo>
                  <a:pt x="12888" y="51217"/>
                  <a:pt x="12857" y="51217"/>
                  <a:pt x="12857" y="51186"/>
                </a:cubicBezTo>
                <a:lnTo>
                  <a:pt x="12827" y="51126"/>
                </a:lnTo>
                <a:lnTo>
                  <a:pt x="12827" y="51095"/>
                </a:lnTo>
                <a:cubicBezTo>
                  <a:pt x="12827" y="51065"/>
                  <a:pt x="12857" y="51065"/>
                  <a:pt x="12888" y="51065"/>
                </a:cubicBezTo>
                <a:close/>
                <a:moveTo>
                  <a:pt x="16338" y="51559"/>
                </a:moveTo>
                <a:cubicBezTo>
                  <a:pt x="16353" y="51559"/>
                  <a:pt x="16368" y="51566"/>
                  <a:pt x="16383" y="51582"/>
                </a:cubicBezTo>
                <a:lnTo>
                  <a:pt x="16383" y="51612"/>
                </a:lnTo>
                <a:lnTo>
                  <a:pt x="16383" y="51642"/>
                </a:lnTo>
                <a:cubicBezTo>
                  <a:pt x="16414" y="51673"/>
                  <a:pt x="16414" y="51673"/>
                  <a:pt x="16383" y="51703"/>
                </a:cubicBezTo>
                <a:lnTo>
                  <a:pt x="16383" y="51734"/>
                </a:lnTo>
                <a:lnTo>
                  <a:pt x="16414" y="51734"/>
                </a:lnTo>
                <a:lnTo>
                  <a:pt x="16383" y="51794"/>
                </a:lnTo>
                <a:lnTo>
                  <a:pt x="16323" y="51794"/>
                </a:lnTo>
                <a:cubicBezTo>
                  <a:pt x="16307" y="51810"/>
                  <a:pt x="16292" y="51817"/>
                  <a:pt x="16273" y="51817"/>
                </a:cubicBezTo>
                <a:cubicBezTo>
                  <a:pt x="16254" y="51817"/>
                  <a:pt x="16231" y="51810"/>
                  <a:pt x="16201" y="51794"/>
                </a:cubicBezTo>
                <a:lnTo>
                  <a:pt x="16171" y="51734"/>
                </a:lnTo>
                <a:lnTo>
                  <a:pt x="16171" y="51703"/>
                </a:lnTo>
                <a:lnTo>
                  <a:pt x="16171" y="51673"/>
                </a:lnTo>
                <a:cubicBezTo>
                  <a:pt x="16201" y="51642"/>
                  <a:pt x="16231" y="51612"/>
                  <a:pt x="16262" y="51612"/>
                </a:cubicBezTo>
                <a:cubicBezTo>
                  <a:pt x="16262" y="51582"/>
                  <a:pt x="16292" y="51582"/>
                  <a:pt x="16292" y="51582"/>
                </a:cubicBezTo>
                <a:cubicBezTo>
                  <a:pt x="16307" y="51566"/>
                  <a:pt x="16323" y="51559"/>
                  <a:pt x="16338" y="51559"/>
                </a:cubicBezTo>
                <a:close/>
                <a:moveTo>
                  <a:pt x="14073" y="52007"/>
                </a:moveTo>
                <a:cubicBezTo>
                  <a:pt x="14088" y="52022"/>
                  <a:pt x="14104" y="52030"/>
                  <a:pt x="14115" y="52030"/>
                </a:cubicBezTo>
                <a:cubicBezTo>
                  <a:pt x="14116" y="52030"/>
                  <a:pt x="14117" y="52030"/>
                  <a:pt x="14119" y="52030"/>
                </a:cubicBezTo>
                <a:lnTo>
                  <a:pt x="14119" y="52030"/>
                </a:lnTo>
                <a:cubicBezTo>
                  <a:pt x="14103" y="52022"/>
                  <a:pt x="14088" y="52015"/>
                  <a:pt x="14073" y="52007"/>
                </a:cubicBezTo>
                <a:close/>
                <a:moveTo>
                  <a:pt x="17690" y="52098"/>
                </a:moveTo>
                <a:lnTo>
                  <a:pt x="17721" y="52159"/>
                </a:lnTo>
                <a:cubicBezTo>
                  <a:pt x="17721" y="52159"/>
                  <a:pt x="17751" y="52190"/>
                  <a:pt x="17751" y="52220"/>
                </a:cubicBezTo>
                <a:lnTo>
                  <a:pt x="17751" y="52250"/>
                </a:lnTo>
                <a:lnTo>
                  <a:pt x="17721" y="52220"/>
                </a:lnTo>
                <a:cubicBezTo>
                  <a:pt x="17721" y="52250"/>
                  <a:pt x="17690" y="52250"/>
                  <a:pt x="17690" y="52281"/>
                </a:cubicBezTo>
                <a:lnTo>
                  <a:pt x="17690" y="52311"/>
                </a:lnTo>
                <a:lnTo>
                  <a:pt x="17660" y="52341"/>
                </a:lnTo>
                <a:lnTo>
                  <a:pt x="17478" y="52341"/>
                </a:lnTo>
                <a:cubicBezTo>
                  <a:pt x="17478" y="52311"/>
                  <a:pt x="17447" y="52311"/>
                  <a:pt x="17447" y="52281"/>
                </a:cubicBezTo>
                <a:cubicBezTo>
                  <a:pt x="17447" y="52250"/>
                  <a:pt x="17447" y="52220"/>
                  <a:pt x="17447" y="52220"/>
                </a:cubicBezTo>
                <a:cubicBezTo>
                  <a:pt x="17447" y="52190"/>
                  <a:pt x="17478" y="52159"/>
                  <a:pt x="17478" y="52159"/>
                </a:cubicBezTo>
                <a:lnTo>
                  <a:pt x="17538" y="52098"/>
                </a:lnTo>
                <a:close/>
                <a:moveTo>
                  <a:pt x="4833" y="0"/>
                </a:moveTo>
                <a:cubicBezTo>
                  <a:pt x="3921" y="1854"/>
                  <a:pt x="3009" y="3709"/>
                  <a:pt x="2219" y="5623"/>
                </a:cubicBezTo>
                <a:cubicBezTo>
                  <a:pt x="2229" y="5613"/>
                  <a:pt x="2239" y="5610"/>
                  <a:pt x="2249" y="5610"/>
                </a:cubicBezTo>
                <a:cubicBezTo>
                  <a:pt x="2270" y="5610"/>
                  <a:pt x="2290" y="5623"/>
                  <a:pt x="2310" y="5623"/>
                </a:cubicBezTo>
                <a:lnTo>
                  <a:pt x="2310" y="5715"/>
                </a:lnTo>
                <a:cubicBezTo>
                  <a:pt x="2290" y="5715"/>
                  <a:pt x="2256" y="5742"/>
                  <a:pt x="2218" y="5742"/>
                </a:cubicBezTo>
                <a:cubicBezTo>
                  <a:pt x="2199" y="5742"/>
                  <a:pt x="2178" y="5735"/>
                  <a:pt x="2158" y="5715"/>
                </a:cubicBezTo>
                <a:cubicBezTo>
                  <a:pt x="1733" y="6718"/>
                  <a:pt x="1337" y="7751"/>
                  <a:pt x="1033" y="8785"/>
                </a:cubicBezTo>
                <a:cubicBezTo>
                  <a:pt x="1064" y="8785"/>
                  <a:pt x="1064" y="8754"/>
                  <a:pt x="1064" y="8754"/>
                </a:cubicBezTo>
                <a:lnTo>
                  <a:pt x="1094" y="8724"/>
                </a:lnTo>
                <a:lnTo>
                  <a:pt x="1125" y="8693"/>
                </a:lnTo>
                <a:lnTo>
                  <a:pt x="1185" y="8693"/>
                </a:lnTo>
                <a:cubicBezTo>
                  <a:pt x="1216" y="8724"/>
                  <a:pt x="1216" y="8724"/>
                  <a:pt x="1246" y="8724"/>
                </a:cubicBezTo>
                <a:cubicBezTo>
                  <a:pt x="1277" y="8754"/>
                  <a:pt x="1277" y="8785"/>
                  <a:pt x="1277" y="8785"/>
                </a:cubicBezTo>
                <a:lnTo>
                  <a:pt x="1307" y="8876"/>
                </a:lnTo>
                <a:lnTo>
                  <a:pt x="1307" y="8906"/>
                </a:lnTo>
                <a:cubicBezTo>
                  <a:pt x="1307" y="8937"/>
                  <a:pt x="1277" y="8967"/>
                  <a:pt x="1277" y="8967"/>
                </a:cubicBezTo>
                <a:lnTo>
                  <a:pt x="1094" y="8967"/>
                </a:lnTo>
                <a:cubicBezTo>
                  <a:pt x="1094" y="8937"/>
                  <a:pt x="1094" y="8937"/>
                  <a:pt x="1064" y="8906"/>
                </a:cubicBezTo>
                <a:lnTo>
                  <a:pt x="1064" y="8876"/>
                </a:lnTo>
                <a:cubicBezTo>
                  <a:pt x="578" y="10517"/>
                  <a:pt x="243" y="12189"/>
                  <a:pt x="152" y="13891"/>
                </a:cubicBezTo>
                <a:cubicBezTo>
                  <a:pt x="152" y="13921"/>
                  <a:pt x="182" y="13921"/>
                  <a:pt x="182" y="13952"/>
                </a:cubicBezTo>
                <a:lnTo>
                  <a:pt x="213" y="14013"/>
                </a:lnTo>
                <a:cubicBezTo>
                  <a:pt x="213" y="14073"/>
                  <a:pt x="182" y="14104"/>
                  <a:pt x="122" y="14134"/>
                </a:cubicBezTo>
                <a:lnTo>
                  <a:pt x="122" y="14286"/>
                </a:lnTo>
                <a:cubicBezTo>
                  <a:pt x="0" y="19241"/>
                  <a:pt x="1885" y="24043"/>
                  <a:pt x="5350" y="27569"/>
                </a:cubicBezTo>
                <a:cubicBezTo>
                  <a:pt x="6018" y="28207"/>
                  <a:pt x="6748" y="28846"/>
                  <a:pt x="7052" y="29727"/>
                </a:cubicBezTo>
                <a:cubicBezTo>
                  <a:pt x="7234" y="30396"/>
                  <a:pt x="7295" y="31125"/>
                  <a:pt x="7173" y="31824"/>
                </a:cubicBezTo>
                <a:cubicBezTo>
                  <a:pt x="7052" y="33922"/>
                  <a:pt x="6869" y="36049"/>
                  <a:pt x="6900" y="38147"/>
                </a:cubicBezTo>
                <a:lnTo>
                  <a:pt x="6961" y="38147"/>
                </a:lnTo>
                <a:lnTo>
                  <a:pt x="7021" y="38208"/>
                </a:lnTo>
                <a:cubicBezTo>
                  <a:pt x="7052" y="38238"/>
                  <a:pt x="7052" y="38299"/>
                  <a:pt x="7021" y="38329"/>
                </a:cubicBezTo>
                <a:cubicBezTo>
                  <a:pt x="7021" y="38329"/>
                  <a:pt x="6991" y="38360"/>
                  <a:pt x="6961" y="38360"/>
                </a:cubicBezTo>
                <a:cubicBezTo>
                  <a:pt x="6961" y="38360"/>
                  <a:pt x="6930" y="38390"/>
                  <a:pt x="6930" y="38390"/>
                </a:cubicBezTo>
                <a:lnTo>
                  <a:pt x="6961" y="38420"/>
                </a:lnTo>
                <a:cubicBezTo>
                  <a:pt x="6961" y="38420"/>
                  <a:pt x="6961" y="38451"/>
                  <a:pt x="6961" y="38451"/>
                </a:cubicBezTo>
                <a:cubicBezTo>
                  <a:pt x="6991" y="38481"/>
                  <a:pt x="6991" y="38512"/>
                  <a:pt x="6961" y="38542"/>
                </a:cubicBezTo>
                <a:lnTo>
                  <a:pt x="6900" y="38542"/>
                </a:lnTo>
                <a:cubicBezTo>
                  <a:pt x="6930" y="40153"/>
                  <a:pt x="7082" y="41794"/>
                  <a:pt x="7447" y="43375"/>
                </a:cubicBezTo>
                <a:cubicBezTo>
                  <a:pt x="7477" y="43375"/>
                  <a:pt x="7508" y="43375"/>
                  <a:pt x="7508" y="43405"/>
                </a:cubicBezTo>
                <a:lnTo>
                  <a:pt x="7569" y="43496"/>
                </a:lnTo>
                <a:lnTo>
                  <a:pt x="7569" y="43527"/>
                </a:lnTo>
                <a:cubicBezTo>
                  <a:pt x="7569" y="43557"/>
                  <a:pt x="7538" y="43588"/>
                  <a:pt x="7508" y="43588"/>
                </a:cubicBezTo>
                <a:cubicBezTo>
                  <a:pt x="7964" y="45290"/>
                  <a:pt x="8724" y="46870"/>
                  <a:pt x="9787" y="48299"/>
                </a:cubicBezTo>
                <a:cubicBezTo>
                  <a:pt x="9787" y="48299"/>
                  <a:pt x="9818" y="48329"/>
                  <a:pt x="9848" y="48360"/>
                </a:cubicBezTo>
                <a:lnTo>
                  <a:pt x="9909" y="48390"/>
                </a:lnTo>
                <a:lnTo>
                  <a:pt x="9909" y="48420"/>
                </a:lnTo>
                <a:cubicBezTo>
                  <a:pt x="9909" y="48451"/>
                  <a:pt x="9909" y="48481"/>
                  <a:pt x="9909" y="48512"/>
                </a:cubicBezTo>
                <a:cubicBezTo>
                  <a:pt x="10973" y="49971"/>
                  <a:pt x="12401" y="51186"/>
                  <a:pt x="14043" y="52007"/>
                </a:cubicBezTo>
                <a:lnTo>
                  <a:pt x="14043" y="51946"/>
                </a:lnTo>
                <a:lnTo>
                  <a:pt x="14043" y="51916"/>
                </a:lnTo>
                <a:lnTo>
                  <a:pt x="14043" y="51886"/>
                </a:lnTo>
                <a:cubicBezTo>
                  <a:pt x="14073" y="51855"/>
                  <a:pt x="14104" y="51855"/>
                  <a:pt x="14104" y="51855"/>
                </a:cubicBezTo>
                <a:cubicBezTo>
                  <a:pt x="14134" y="51855"/>
                  <a:pt x="14164" y="51855"/>
                  <a:pt x="14164" y="51886"/>
                </a:cubicBezTo>
                <a:lnTo>
                  <a:pt x="14195" y="51886"/>
                </a:lnTo>
                <a:cubicBezTo>
                  <a:pt x="14256" y="51886"/>
                  <a:pt x="14286" y="51946"/>
                  <a:pt x="14256" y="51977"/>
                </a:cubicBezTo>
                <a:cubicBezTo>
                  <a:pt x="14256" y="52007"/>
                  <a:pt x="14225" y="52007"/>
                  <a:pt x="14225" y="52007"/>
                </a:cubicBezTo>
                <a:lnTo>
                  <a:pt x="14134" y="52007"/>
                </a:lnTo>
                <a:cubicBezTo>
                  <a:pt x="14134" y="52021"/>
                  <a:pt x="14128" y="52028"/>
                  <a:pt x="14119" y="52030"/>
                </a:cubicBezTo>
                <a:lnTo>
                  <a:pt x="14119" y="52030"/>
                </a:lnTo>
                <a:cubicBezTo>
                  <a:pt x="14956" y="52442"/>
                  <a:pt x="15823" y="52708"/>
                  <a:pt x="16748" y="52797"/>
                </a:cubicBezTo>
                <a:lnTo>
                  <a:pt x="16778" y="52767"/>
                </a:lnTo>
                <a:lnTo>
                  <a:pt x="16930" y="52767"/>
                </a:lnTo>
                <a:cubicBezTo>
                  <a:pt x="16961" y="52797"/>
                  <a:pt x="16991" y="52797"/>
                  <a:pt x="17022" y="52828"/>
                </a:cubicBezTo>
                <a:cubicBezTo>
                  <a:pt x="17250" y="52843"/>
                  <a:pt x="17485" y="52851"/>
                  <a:pt x="17725" y="52851"/>
                </a:cubicBezTo>
                <a:cubicBezTo>
                  <a:pt x="17964" y="52851"/>
                  <a:pt x="18207" y="52843"/>
                  <a:pt x="18450" y="52828"/>
                </a:cubicBezTo>
                <a:cubicBezTo>
                  <a:pt x="19636" y="50639"/>
                  <a:pt x="20821" y="48451"/>
                  <a:pt x="21976" y="46262"/>
                </a:cubicBezTo>
                <a:cubicBezTo>
                  <a:pt x="21215" y="46110"/>
                  <a:pt x="20477" y="45836"/>
                  <a:pt x="19796" y="45455"/>
                </a:cubicBezTo>
                <a:lnTo>
                  <a:pt x="19796" y="45455"/>
                </a:lnTo>
                <a:cubicBezTo>
                  <a:pt x="19802" y="45472"/>
                  <a:pt x="19800" y="45490"/>
                  <a:pt x="19788" y="45502"/>
                </a:cubicBezTo>
                <a:lnTo>
                  <a:pt x="19757" y="45502"/>
                </a:lnTo>
                <a:cubicBezTo>
                  <a:pt x="19757" y="45563"/>
                  <a:pt x="19696" y="45594"/>
                  <a:pt x="19666" y="45594"/>
                </a:cubicBezTo>
                <a:cubicBezTo>
                  <a:pt x="19636" y="45594"/>
                  <a:pt x="19636" y="45594"/>
                  <a:pt x="19605" y="45563"/>
                </a:cubicBezTo>
                <a:lnTo>
                  <a:pt x="19605" y="45533"/>
                </a:lnTo>
                <a:cubicBezTo>
                  <a:pt x="19605" y="45502"/>
                  <a:pt x="19605" y="45472"/>
                  <a:pt x="19605" y="45442"/>
                </a:cubicBezTo>
                <a:lnTo>
                  <a:pt x="19666" y="45411"/>
                </a:lnTo>
                <a:lnTo>
                  <a:pt x="19719" y="45411"/>
                </a:lnTo>
                <a:cubicBezTo>
                  <a:pt x="19070" y="45038"/>
                  <a:pt x="18475" y="44568"/>
                  <a:pt x="17964" y="44013"/>
                </a:cubicBezTo>
                <a:cubicBezTo>
                  <a:pt x="17964" y="44074"/>
                  <a:pt x="17933" y="44135"/>
                  <a:pt x="17873" y="44135"/>
                </a:cubicBezTo>
                <a:lnTo>
                  <a:pt x="17842" y="44135"/>
                </a:lnTo>
                <a:lnTo>
                  <a:pt x="17812" y="44074"/>
                </a:lnTo>
                <a:cubicBezTo>
                  <a:pt x="17782" y="44043"/>
                  <a:pt x="17782" y="44043"/>
                  <a:pt x="17812" y="44013"/>
                </a:cubicBezTo>
                <a:cubicBezTo>
                  <a:pt x="17782" y="43983"/>
                  <a:pt x="17782" y="43983"/>
                  <a:pt x="17812" y="43952"/>
                </a:cubicBezTo>
                <a:cubicBezTo>
                  <a:pt x="17812" y="43922"/>
                  <a:pt x="17812" y="43922"/>
                  <a:pt x="17812" y="43892"/>
                </a:cubicBezTo>
                <a:cubicBezTo>
                  <a:pt x="17022" y="43040"/>
                  <a:pt x="16353" y="42037"/>
                  <a:pt x="15897" y="40943"/>
                </a:cubicBezTo>
                <a:lnTo>
                  <a:pt x="15867" y="40974"/>
                </a:lnTo>
                <a:lnTo>
                  <a:pt x="15745" y="40974"/>
                </a:lnTo>
                <a:lnTo>
                  <a:pt x="15715" y="40913"/>
                </a:lnTo>
                <a:lnTo>
                  <a:pt x="15715" y="40882"/>
                </a:lnTo>
                <a:lnTo>
                  <a:pt x="15715" y="40852"/>
                </a:lnTo>
                <a:cubicBezTo>
                  <a:pt x="15684" y="40822"/>
                  <a:pt x="15684" y="40791"/>
                  <a:pt x="15715" y="40791"/>
                </a:cubicBezTo>
                <a:cubicBezTo>
                  <a:pt x="15715" y="40730"/>
                  <a:pt x="15745" y="40700"/>
                  <a:pt x="15775" y="40700"/>
                </a:cubicBezTo>
                <a:cubicBezTo>
                  <a:pt x="15380" y="39727"/>
                  <a:pt x="15137" y="38694"/>
                  <a:pt x="15015" y="37630"/>
                </a:cubicBezTo>
                <a:cubicBezTo>
                  <a:pt x="14985" y="37630"/>
                  <a:pt x="14955" y="37600"/>
                  <a:pt x="14924" y="37569"/>
                </a:cubicBezTo>
                <a:lnTo>
                  <a:pt x="14924" y="37539"/>
                </a:lnTo>
                <a:cubicBezTo>
                  <a:pt x="14924" y="37508"/>
                  <a:pt x="14955" y="37478"/>
                  <a:pt x="14955" y="37448"/>
                </a:cubicBezTo>
                <a:cubicBezTo>
                  <a:pt x="14985" y="37448"/>
                  <a:pt x="15015" y="37417"/>
                  <a:pt x="15015" y="37417"/>
                </a:cubicBezTo>
                <a:cubicBezTo>
                  <a:pt x="15015" y="37174"/>
                  <a:pt x="15015" y="36961"/>
                  <a:pt x="15015" y="36718"/>
                </a:cubicBezTo>
                <a:lnTo>
                  <a:pt x="15015" y="36688"/>
                </a:lnTo>
                <a:lnTo>
                  <a:pt x="15015" y="36657"/>
                </a:lnTo>
                <a:cubicBezTo>
                  <a:pt x="14985" y="35725"/>
                  <a:pt x="15045" y="34762"/>
                  <a:pt x="15164" y="33829"/>
                </a:cubicBezTo>
                <a:lnTo>
                  <a:pt x="15164" y="33829"/>
                </a:lnTo>
                <a:lnTo>
                  <a:pt x="15167" y="33831"/>
                </a:lnTo>
                <a:lnTo>
                  <a:pt x="15167" y="33800"/>
                </a:lnTo>
                <a:cubicBezTo>
                  <a:pt x="15166" y="33810"/>
                  <a:pt x="15165" y="33819"/>
                  <a:pt x="15164" y="33829"/>
                </a:cubicBezTo>
                <a:lnTo>
                  <a:pt x="15164" y="33829"/>
                </a:lnTo>
                <a:lnTo>
                  <a:pt x="15107" y="33800"/>
                </a:lnTo>
                <a:cubicBezTo>
                  <a:pt x="15107" y="33800"/>
                  <a:pt x="15076" y="33800"/>
                  <a:pt x="15046" y="33770"/>
                </a:cubicBezTo>
                <a:cubicBezTo>
                  <a:pt x="15015" y="33739"/>
                  <a:pt x="14985" y="33679"/>
                  <a:pt x="14985" y="33587"/>
                </a:cubicBezTo>
                <a:lnTo>
                  <a:pt x="14985" y="33496"/>
                </a:lnTo>
                <a:cubicBezTo>
                  <a:pt x="15015" y="33435"/>
                  <a:pt x="15076" y="33405"/>
                  <a:pt x="15137" y="33405"/>
                </a:cubicBezTo>
                <a:lnTo>
                  <a:pt x="15198" y="33435"/>
                </a:lnTo>
                <a:cubicBezTo>
                  <a:pt x="15623" y="30852"/>
                  <a:pt x="16566" y="28299"/>
                  <a:pt x="17538" y="25837"/>
                </a:cubicBezTo>
                <a:cubicBezTo>
                  <a:pt x="14803" y="24682"/>
                  <a:pt x="12523" y="22645"/>
                  <a:pt x="11094" y="20031"/>
                </a:cubicBezTo>
                <a:lnTo>
                  <a:pt x="11064" y="20031"/>
                </a:lnTo>
                <a:lnTo>
                  <a:pt x="11064" y="19970"/>
                </a:lnTo>
                <a:cubicBezTo>
                  <a:pt x="10760" y="19362"/>
                  <a:pt x="10487" y="18754"/>
                  <a:pt x="10274" y="18146"/>
                </a:cubicBezTo>
                <a:lnTo>
                  <a:pt x="10213" y="18146"/>
                </a:lnTo>
                <a:cubicBezTo>
                  <a:pt x="10183" y="18146"/>
                  <a:pt x="10183" y="18116"/>
                  <a:pt x="10152" y="18086"/>
                </a:cubicBezTo>
                <a:cubicBezTo>
                  <a:pt x="10152" y="18086"/>
                  <a:pt x="10152" y="18055"/>
                  <a:pt x="10152" y="18025"/>
                </a:cubicBezTo>
                <a:cubicBezTo>
                  <a:pt x="10152" y="17994"/>
                  <a:pt x="10122" y="17934"/>
                  <a:pt x="10152" y="17903"/>
                </a:cubicBezTo>
                <a:cubicBezTo>
                  <a:pt x="10091" y="17751"/>
                  <a:pt x="10031" y="17569"/>
                  <a:pt x="9970" y="17417"/>
                </a:cubicBezTo>
                <a:cubicBezTo>
                  <a:pt x="9453" y="15502"/>
                  <a:pt x="9332" y="13526"/>
                  <a:pt x="9696" y="11581"/>
                </a:cubicBezTo>
                <a:lnTo>
                  <a:pt x="9696" y="11581"/>
                </a:lnTo>
                <a:cubicBezTo>
                  <a:pt x="9666" y="11611"/>
                  <a:pt x="9605" y="11611"/>
                  <a:pt x="9575" y="11642"/>
                </a:cubicBezTo>
                <a:lnTo>
                  <a:pt x="9514" y="11642"/>
                </a:lnTo>
                <a:cubicBezTo>
                  <a:pt x="9483" y="11611"/>
                  <a:pt x="9453" y="11611"/>
                  <a:pt x="9423" y="11581"/>
                </a:cubicBezTo>
                <a:cubicBezTo>
                  <a:pt x="9392" y="11551"/>
                  <a:pt x="9392" y="11490"/>
                  <a:pt x="9392" y="11459"/>
                </a:cubicBezTo>
                <a:lnTo>
                  <a:pt x="9392" y="11429"/>
                </a:lnTo>
                <a:lnTo>
                  <a:pt x="9423" y="11429"/>
                </a:lnTo>
                <a:cubicBezTo>
                  <a:pt x="9423" y="11399"/>
                  <a:pt x="9423" y="11399"/>
                  <a:pt x="9453" y="11368"/>
                </a:cubicBezTo>
                <a:cubicBezTo>
                  <a:pt x="9468" y="11353"/>
                  <a:pt x="9476" y="11345"/>
                  <a:pt x="9480" y="11345"/>
                </a:cubicBezTo>
                <a:cubicBezTo>
                  <a:pt x="9483" y="11345"/>
                  <a:pt x="9483" y="11353"/>
                  <a:pt x="9483" y="11368"/>
                </a:cubicBezTo>
                <a:lnTo>
                  <a:pt x="9483" y="11338"/>
                </a:lnTo>
                <a:lnTo>
                  <a:pt x="9544" y="11338"/>
                </a:lnTo>
                <a:cubicBezTo>
                  <a:pt x="9544" y="11338"/>
                  <a:pt x="9575" y="11338"/>
                  <a:pt x="9575" y="11368"/>
                </a:cubicBezTo>
                <a:cubicBezTo>
                  <a:pt x="9635" y="11368"/>
                  <a:pt x="9696" y="11399"/>
                  <a:pt x="9727" y="11459"/>
                </a:cubicBezTo>
                <a:cubicBezTo>
                  <a:pt x="10031" y="9727"/>
                  <a:pt x="10699" y="8055"/>
                  <a:pt x="11642" y="6596"/>
                </a:cubicBezTo>
                <a:lnTo>
                  <a:pt x="11885" y="6262"/>
                </a:lnTo>
                <a:cubicBezTo>
                  <a:pt x="12614" y="5259"/>
                  <a:pt x="13526" y="4013"/>
                  <a:pt x="12949" y="2918"/>
                </a:cubicBezTo>
                <a:cubicBezTo>
                  <a:pt x="12584" y="2158"/>
                  <a:pt x="11642" y="1854"/>
                  <a:pt x="10821" y="1642"/>
                </a:cubicBezTo>
                <a:lnTo>
                  <a:pt x="4833"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9"/>
          <p:cNvSpPr/>
          <p:nvPr/>
        </p:nvSpPr>
        <p:spPr>
          <a:xfrm>
            <a:off x="5002448" y="2588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9"/>
          <p:cNvSpPr/>
          <p:nvPr/>
        </p:nvSpPr>
        <p:spPr>
          <a:xfrm>
            <a:off x="403613" y="2082283"/>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6" name="Google Shape;2326;p29"/>
          <p:cNvGrpSpPr/>
          <p:nvPr/>
        </p:nvGrpSpPr>
        <p:grpSpPr>
          <a:xfrm rot="10800000">
            <a:off x="6187358" y="-479749"/>
            <a:ext cx="1179981" cy="1234572"/>
            <a:chOff x="5191975" y="2977100"/>
            <a:chExt cx="583600" cy="610600"/>
          </a:xfrm>
        </p:grpSpPr>
        <p:sp>
          <p:nvSpPr>
            <p:cNvPr id="2327" name="Google Shape;2327;p29"/>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9"/>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9"/>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9"/>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9"/>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2" name="Google Shape;2332;p29"/>
          <p:cNvGrpSpPr/>
          <p:nvPr/>
        </p:nvGrpSpPr>
        <p:grpSpPr>
          <a:xfrm rot="-3417533">
            <a:off x="7548222" y="3995597"/>
            <a:ext cx="1762856" cy="2380411"/>
            <a:chOff x="3781600" y="1266275"/>
            <a:chExt cx="508400" cy="686500"/>
          </a:xfrm>
        </p:grpSpPr>
        <p:sp>
          <p:nvSpPr>
            <p:cNvPr id="2333" name="Google Shape;2333;p29"/>
            <p:cNvSpPr/>
            <p:nvPr/>
          </p:nvSpPr>
          <p:spPr>
            <a:xfrm>
              <a:off x="3827950" y="1386600"/>
              <a:ext cx="376175" cy="469675"/>
            </a:xfrm>
            <a:custGeom>
              <a:avLst/>
              <a:gdLst/>
              <a:ahLst/>
              <a:cxnLst/>
              <a:rect l="l" t="t" r="r" b="b"/>
              <a:pathLst>
                <a:path w="15047" h="18787" extrusionOk="0">
                  <a:moveTo>
                    <a:pt x="238" y="1"/>
                  </a:moveTo>
                  <a:cubicBezTo>
                    <a:pt x="156" y="1"/>
                    <a:pt x="76" y="1"/>
                    <a:pt x="1" y="2"/>
                  </a:cubicBezTo>
                  <a:cubicBezTo>
                    <a:pt x="973" y="1674"/>
                    <a:pt x="2007" y="3315"/>
                    <a:pt x="3162" y="4866"/>
                  </a:cubicBezTo>
                  <a:cubicBezTo>
                    <a:pt x="4074" y="4866"/>
                    <a:pt x="7265" y="4957"/>
                    <a:pt x="9150" y="7145"/>
                  </a:cubicBezTo>
                  <a:cubicBezTo>
                    <a:pt x="10548" y="8817"/>
                    <a:pt x="10852" y="11218"/>
                    <a:pt x="10062" y="14349"/>
                  </a:cubicBezTo>
                  <a:lnTo>
                    <a:pt x="11399" y="16142"/>
                  </a:lnTo>
                  <a:cubicBezTo>
                    <a:pt x="11642" y="16477"/>
                    <a:pt x="12615" y="17571"/>
                    <a:pt x="13588" y="18787"/>
                  </a:cubicBezTo>
                  <a:cubicBezTo>
                    <a:pt x="15047" y="12434"/>
                    <a:pt x="14378" y="7571"/>
                    <a:pt x="11612" y="4349"/>
                  </a:cubicBezTo>
                  <a:cubicBezTo>
                    <a:pt x="8287" y="494"/>
                    <a:pt x="2740" y="1"/>
                    <a:pt x="238"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9"/>
            <p:cNvSpPr/>
            <p:nvPr/>
          </p:nvSpPr>
          <p:spPr>
            <a:xfrm>
              <a:off x="3781600" y="1266275"/>
              <a:ext cx="508400" cy="686500"/>
            </a:xfrm>
            <a:custGeom>
              <a:avLst/>
              <a:gdLst/>
              <a:ahLst/>
              <a:cxnLst/>
              <a:rect l="l" t="t" r="r" b="b"/>
              <a:pathLst>
                <a:path w="20336" h="27460" extrusionOk="0">
                  <a:moveTo>
                    <a:pt x="4079" y="1"/>
                  </a:moveTo>
                  <a:cubicBezTo>
                    <a:pt x="2717" y="1"/>
                    <a:pt x="1353" y="126"/>
                    <a:pt x="1" y="377"/>
                  </a:cubicBezTo>
                  <a:cubicBezTo>
                    <a:pt x="396" y="1685"/>
                    <a:pt x="913" y="2961"/>
                    <a:pt x="1551" y="4177"/>
                  </a:cubicBezTo>
                  <a:cubicBezTo>
                    <a:pt x="1756" y="4168"/>
                    <a:pt x="1997" y="4163"/>
                    <a:pt x="2270" y="4163"/>
                  </a:cubicBezTo>
                  <a:cubicBezTo>
                    <a:pt x="4911" y="4163"/>
                    <a:pt x="10481" y="4714"/>
                    <a:pt x="13952" y="8736"/>
                  </a:cubicBezTo>
                  <a:cubicBezTo>
                    <a:pt x="16931" y="12201"/>
                    <a:pt x="17569" y="17399"/>
                    <a:pt x="15928" y="24238"/>
                  </a:cubicBezTo>
                  <a:cubicBezTo>
                    <a:pt x="17037" y="25646"/>
                    <a:pt x="18057" y="27025"/>
                    <a:pt x="17940" y="27443"/>
                  </a:cubicBezTo>
                  <a:lnTo>
                    <a:pt x="17940" y="27443"/>
                  </a:lnTo>
                  <a:cubicBezTo>
                    <a:pt x="19214" y="23588"/>
                    <a:pt x="20305" y="19612"/>
                    <a:pt x="20335" y="15514"/>
                  </a:cubicBezTo>
                  <a:cubicBezTo>
                    <a:pt x="20335" y="11411"/>
                    <a:pt x="19120" y="7156"/>
                    <a:pt x="16323" y="4329"/>
                  </a:cubicBezTo>
                  <a:cubicBezTo>
                    <a:pt x="14408" y="2414"/>
                    <a:pt x="11885" y="1259"/>
                    <a:pt x="9332" y="621"/>
                  </a:cubicBezTo>
                  <a:cubicBezTo>
                    <a:pt x="7601" y="209"/>
                    <a:pt x="5841" y="1"/>
                    <a:pt x="4079" y="1"/>
                  </a:cubicBezTo>
                  <a:close/>
                  <a:moveTo>
                    <a:pt x="17940" y="27443"/>
                  </a:moveTo>
                  <a:lnTo>
                    <a:pt x="17940" y="27443"/>
                  </a:lnTo>
                  <a:cubicBezTo>
                    <a:pt x="17938" y="27448"/>
                    <a:pt x="17936" y="27454"/>
                    <a:pt x="17934" y="27460"/>
                  </a:cubicBezTo>
                  <a:cubicBezTo>
                    <a:pt x="17936" y="27454"/>
                    <a:pt x="17938" y="27449"/>
                    <a:pt x="17940" y="27443"/>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9"/>
            <p:cNvSpPr/>
            <p:nvPr/>
          </p:nvSpPr>
          <p:spPr>
            <a:xfrm>
              <a:off x="3917625" y="1524175"/>
              <a:ext cx="163400" cy="205200"/>
            </a:xfrm>
            <a:custGeom>
              <a:avLst/>
              <a:gdLst/>
              <a:ahLst/>
              <a:cxnLst/>
              <a:rect l="l" t="t" r="r" b="b"/>
              <a:pathLst>
                <a:path w="6536" h="8208" extrusionOk="0">
                  <a:moveTo>
                    <a:pt x="0" y="1"/>
                  </a:moveTo>
                  <a:lnTo>
                    <a:pt x="0" y="1"/>
                  </a:lnTo>
                  <a:cubicBezTo>
                    <a:pt x="943" y="1308"/>
                    <a:pt x="1855" y="2554"/>
                    <a:pt x="2706" y="3740"/>
                  </a:cubicBezTo>
                  <a:cubicBezTo>
                    <a:pt x="3770" y="5259"/>
                    <a:pt x="4864" y="6718"/>
                    <a:pt x="5958" y="8208"/>
                  </a:cubicBezTo>
                  <a:cubicBezTo>
                    <a:pt x="6536" y="5533"/>
                    <a:pt x="6232" y="3466"/>
                    <a:pt x="5077" y="2068"/>
                  </a:cubicBezTo>
                  <a:cubicBezTo>
                    <a:pt x="3618" y="335"/>
                    <a:pt x="1156" y="3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9"/>
            <p:cNvSpPr/>
            <p:nvPr/>
          </p:nvSpPr>
          <p:spPr>
            <a:xfrm>
              <a:off x="3820350" y="1370325"/>
              <a:ext cx="400500" cy="502675"/>
            </a:xfrm>
            <a:custGeom>
              <a:avLst/>
              <a:gdLst/>
              <a:ahLst/>
              <a:cxnLst/>
              <a:rect l="l" t="t" r="r" b="b"/>
              <a:pathLst>
                <a:path w="16020" h="20107" extrusionOk="0">
                  <a:moveTo>
                    <a:pt x="720" y="1"/>
                  </a:moveTo>
                  <a:cubicBezTo>
                    <a:pt x="447" y="1"/>
                    <a:pt x="206" y="6"/>
                    <a:pt x="1" y="15"/>
                  </a:cubicBezTo>
                  <a:lnTo>
                    <a:pt x="305" y="653"/>
                  </a:lnTo>
                  <a:cubicBezTo>
                    <a:pt x="2676" y="653"/>
                    <a:pt x="8481" y="1018"/>
                    <a:pt x="11916" y="5000"/>
                  </a:cubicBezTo>
                  <a:cubicBezTo>
                    <a:pt x="14682" y="8222"/>
                    <a:pt x="15320" y="13115"/>
                    <a:pt x="13861" y="19499"/>
                  </a:cubicBezTo>
                  <a:lnTo>
                    <a:pt x="14378" y="20106"/>
                  </a:lnTo>
                  <a:cubicBezTo>
                    <a:pt x="16019" y="13267"/>
                    <a:pt x="15381" y="8039"/>
                    <a:pt x="12402" y="4574"/>
                  </a:cubicBezTo>
                  <a:cubicBezTo>
                    <a:pt x="8931" y="552"/>
                    <a:pt x="3361" y="1"/>
                    <a:pt x="720"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9"/>
            <p:cNvSpPr/>
            <p:nvPr/>
          </p:nvSpPr>
          <p:spPr>
            <a:xfrm>
              <a:off x="3906225" y="1508875"/>
              <a:ext cx="192275" cy="237225"/>
            </a:xfrm>
            <a:custGeom>
              <a:avLst/>
              <a:gdLst/>
              <a:ahLst/>
              <a:cxnLst/>
              <a:rect l="l" t="t" r="r" b="b"/>
              <a:pathLst>
                <a:path w="7691" h="9489" extrusionOk="0">
                  <a:moveTo>
                    <a:pt x="249" y="1"/>
                  </a:moveTo>
                  <a:cubicBezTo>
                    <a:pt x="154" y="1"/>
                    <a:pt x="70" y="3"/>
                    <a:pt x="1" y="5"/>
                  </a:cubicBezTo>
                  <a:cubicBezTo>
                    <a:pt x="153" y="218"/>
                    <a:pt x="305" y="430"/>
                    <a:pt x="456" y="613"/>
                  </a:cubicBezTo>
                  <a:cubicBezTo>
                    <a:pt x="1612" y="674"/>
                    <a:pt x="4074" y="978"/>
                    <a:pt x="5533" y="2680"/>
                  </a:cubicBezTo>
                  <a:cubicBezTo>
                    <a:pt x="6688" y="4078"/>
                    <a:pt x="6992" y="6175"/>
                    <a:pt x="6414" y="8820"/>
                  </a:cubicBezTo>
                  <a:lnTo>
                    <a:pt x="6900" y="9488"/>
                  </a:lnTo>
                  <a:cubicBezTo>
                    <a:pt x="7691" y="6358"/>
                    <a:pt x="7387" y="3926"/>
                    <a:pt x="6019" y="2285"/>
                  </a:cubicBezTo>
                  <a:cubicBezTo>
                    <a:pt x="4279" y="236"/>
                    <a:pt x="1398" y="1"/>
                    <a:pt x="24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8" name="Google Shape;2338;p29"/>
          <p:cNvGrpSpPr/>
          <p:nvPr/>
        </p:nvGrpSpPr>
        <p:grpSpPr>
          <a:xfrm rot="3496711">
            <a:off x="697273" y="3828644"/>
            <a:ext cx="1038806" cy="1821531"/>
            <a:chOff x="631100" y="2761600"/>
            <a:chExt cx="712025" cy="1248525"/>
          </a:xfrm>
        </p:grpSpPr>
        <p:sp>
          <p:nvSpPr>
            <p:cNvPr id="2339" name="Google Shape;2339;p29"/>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9"/>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1" name="Google Shape;2341;p29"/>
          <p:cNvGrpSpPr/>
          <p:nvPr/>
        </p:nvGrpSpPr>
        <p:grpSpPr>
          <a:xfrm rot="7915721">
            <a:off x="-444825" y="-447195"/>
            <a:ext cx="2170253" cy="2064688"/>
            <a:chOff x="2862900" y="3325125"/>
            <a:chExt cx="1343500" cy="1278150"/>
          </a:xfrm>
        </p:grpSpPr>
        <p:sp>
          <p:nvSpPr>
            <p:cNvPr id="2342" name="Google Shape;2342;p29"/>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9"/>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9"/>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9"/>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9"/>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9"/>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29"/>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29"/>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9"/>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9"/>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9"/>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3" name="Google Shape;2353;p29"/>
          <p:cNvGrpSpPr/>
          <p:nvPr/>
        </p:nvGrpSpPr>
        <p:grpSpPr>
          <a:xfrm rot="4818778">
            <a:off x="1860470" y="4594609"/>
            <a:ext cx="1036776" cy="780788"/>
            <a:chOff x="6601575" y="362500"/>
            <a:chExt cx="600325" cy="452100"/>
          </a:xfrm>
        </p:grpSpPr>
        <p:sp>
          <p:nvSpPr>
            <p:cNvPr id="2354" name="Google Shape;2354;p29"/>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9"/>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9"/>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9"/>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9"/>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29"/>
          <p:cNvGrpSpPr/>
          <p:nvPr/>
        </p:nvGrpSpPr>
        <p:grpSpPr>
          <a:xfrm rot="-8926418">
            <a:off x="8747753" y="2184135"/>
            <a:ext cx="798208" cy="1450051"/>
            <a:chOff x="4305925" y="935225"/>
            <a:chExt cx="679375" cy="1234175"/>
          </a:xfrm>
        </p:grpSpPr>
        <p:sp>
          <p:nvSpPr>
            <p:cNvPr id="2360" name="Google Shape;2360;p29"/>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29"/>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9"/>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9"/>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9"/>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9"/>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29"/>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29"/>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8" name="Google Shape;2368;p29"/>
          <p:cNvSpPr/>
          <p:nvPr/>
        </p:nvSpPr>
        <p:spPr>
          <a:xfrm>
            <a:off x="1906798" y="258867"/>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9"/>
          <p:cNvSpPr/>
          <p:nvPr/>
        </p:nvSpPr>
        <p:spPr>
          <a:xfrm>
            <a:off x="3623063" y="4890533"/>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9"/>
          <p:cNvSpPr/>
          <p:nvPr/>
        </p:nvSpPr>
        <p:spPr>
          <a:xfrm>
            <a:off x="6393098" y="47552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9"/>
          <p:cNvSpPr/>
          <p:nvPr/>
        </p:nvSpPr>
        <p:spPr>
          <a:xfrm>
            <a:off x="1122825" y="3461783"/>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29"/>
          <p:cNvSpPr/>
          <p:nvPr/>
        </p:nvSpPr>
        <p:spPr>
          <a:xfrm>
            <a:off x="7602748" y="348862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4"/>
        <p:cNvGrpSpPr/>
        <p:nvPr/>
      </p:nvGrpSpPr>
      <p:grpSpPr>
        <a:xfrm>
          <a:off x="0" y="0"/>
          <a:ext cx="0" cy="0"/>
          <a:chOff x="0" y="0"/>
          <a:chExt cx="0" cy="0"/>
        </a:xfrm>
      </p:grpSpPr>
      <p:sp>
        <p:nvSpPr>
          <p:cNvPr id="275" name="Google Shape;275;p4"/>
          <p:cNvSpPr txBox="1">
            <a:spLocks noGrp="1"/>
          </p:cNvSpPr>
          <p:nvPr>
            <p:ph type="subTitle" idx="1"/>
          </p:nvPr>
        </p:nvSpPr>
        <p:spPr>
          <a:xfrm>
            <a:off x="714300" y="1078725"/>
            <a:ext cx="7715400" cy="3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76" name="Google Shape;276;p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77" name="Google Shape;277;p4"/>
          <p:cNvGrpSpPr/>
          <p:nvPr/>
        </p:nvGrpSpPr>
        <p:grpSpPr>
          <a:xfrm rot="-8100000">
            <a:off x="7789857" y="-264126"/>
            <a:ext cx="1466417" cy="1395088"/>
            <a:chOff x="2862900" y="3325125"/>
            <a:chExt cx="1343500" cy="1278150"/>
          </a:xfrm>
        </p:grpSpPr>
        <p:sp>
          <p:nvSpPr>
            <p:cNvPr id="278" name="Google Shape;278;p4"/>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4"/>
          <p:cNvGrpSpPr/>
          <p:nvPr/>
        </p:nvGrpSpPr>
        <p:grpSpPr>
          <a:xfrm rot="-9899986">
            <a:off x="8558134" y="28384"/>
            <a:ext cx="1038782" cy="1821489"/>
            <a:chOff x="631100" y="2761600"/>
            <a:chExt cx="712025" cy="1248525"/>
          </a:xfrm>
        </p:grpSpPr>
        <p:sp>
          <p:nvSpPr>
            <p:cNvPr id="290" name="Google Shape;290;p4"/>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4"/>
          <p:cNvGrpSpPr/>
          <p:nvPr/>
        </p:nvGrpSpPr>
        <p:grpSpPr>
          <a:xfrm flipH="1">
            <a:off x="-318993" y="1953266"/>
            <a:ext cx="1033281" cy="3292504"/>
            <a:chOff x="6483775" y="2257475"/>
            <a:chExt cx="736375" cy="2346425"/>
          </a:xfrm>
        </p:grpSpPr>
        <p:sp>
          <p:nvSpPr>
            <p:cNvPr id="293" name="Google Shape;293;p4"/>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4"/>
            <p:cNvGrpSpPr/>
            <p:nvPr/>
          </p:nvGrpSpPr>
          <p:grpSpPr>
            <a:xfrm>
              <a:off x="6483775" y="2257475"/>
              <a:ext cx="736375" cy="2346425"/>
              <a:chOff x="6483775" y="2257475"/>
              <a:chExt cx="736375" cy="2346425"/>
            </a:xfrm>
          </p:grpSpPr>
          <p:sp>
            <p:nvSpPr>
              <p:cNvPr id="295" name="Google Shape;295;p4"/>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3" name="Google Shape;343;p4"/>
          <p:cNvSpPr/>
          <p:nvPr/>
        </p:nvSpPr>
        <p:spPr>
          <a:xfrm>
            <a:off x="1310241" y="89881"/>
            <a:ext cx="210262" cy="160733"/>
          </a:xfrm>
          <a:custGeom>
            <a:avLst/>
            <a:gdLst/>
            <a:ahLst/>
            <a:cxnLst/>
            <a:rect l="l" t="t" r="r" b="b"/>
            <a:pathLst>
              <a:path w="7807" h="5968" extrusionOk="0">
                <a:moveTo>
                  <a:pt x="3740" y="0"/>
                </a:moveTo>
                <a:cubicBezTo>
                  <a:pt x="1917" y="0"/>
                  <a:pt x="1" y="1391"/>
                  <a:pt x="889" y="3895"/>
                </a:cubicBezTo>
                <a:cubicBezTo>
                  <a:pt x="1260" y="5367"/>
                  <a:pt x="2274" y="5967"/>
                  <a:pt x="3352" y="5967"/>
                </a:cubicBezTo>
                <a:cubicBezTo>
                  <a:pt x="5459" y="5967"/>
                  <a:pt x="7806" y="3673"/>
                  <a:pt x="6057" y="1099"/>
                </a:cubicBezTo>
                <a:cubicBezTo>
                  <a:pt x="5557" y="355"/>
                  <a:pt x="4661" y="0"/>
                  <a:pt x="3740"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310798" y="1239154"/>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8739998" y="4516614"/>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6"/>
        <p:cNvGrpSpPr/>
        <p:nvPr/>
      </p:nvGrpSpPr>
      <p:grpSpPr>
        <a:xfrm>
          <a:off x="0" y="0"/>
          <a:ext cx="0" cy="0"/>
          <a:chOff x="0" y="0"/>
          <a:chExt cx="0" cy="0"/>
        </a:xfrm>
      </p:grpSpPr>
      <p:sp>
        <p:nvSpPr>
          <p:cNvPr id="347" name="Google Shape;347;p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48" name="Google Shape;348;p5"/>
          <p:cNvSpPr txBox="1">
            <a:spLocks noGrp="1"/>
          </p:cNvSpPr>
          <p:nvPr>
            <p:ph type="subTitle" idx="1"/>
          </p:nvPr>
        </p:nvSpPr>
        <p:spPr>
          <a:xfrm>
            <a:off x="1842031" y="3131625"/>
            <a:ext cx="22119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349" name="Google Shape;349;p5"/>
          <p:cNvSpPr txBox="1">
            <a:spLocks noGrp="1"/>
          </p:cNvSpPr>
          <p:nvPr>
            <p:ph type="title" idx="2"/>
          </p:nvPr>
        </p:nvSpPr>
        <p:spPr>
          <a:xfrm>
            <a:off x="1842031" y="2709750"/>
            <a:ext cx="22119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350" name="Google Shape;350;p5"/>
          <p:cNvSpPr txBox="1">
            <a:spLocks noGrp="1"/>
          </p:cNvSpPr>
          <p:nvPr>
            <p:ph type="subTitle" idx="3"/>
          </p:nvPr>
        </p:nvSpPr>
        <p:spPr>
          <a:xfrm>
            <a:off x="5090056" y="3131625"/>
            <a:ext cx="2211900" cy="74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351" name="Google Shape;351;p5"/>
          <p:cNvSpPr txBox="1">
            <a:spLocks noGrp="1"/>
          </p:cNvSpPr>
          <p:nvPr>
            <p:ph type="title" idx="4"/>
          </p:nvPr>
        </p:nvSpPr>
        <p:spPr>
          <a:xfrm>
            <a:off x="5090056" y="2709750"/>
            <a:ext cx="22119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352" name="Google Shape;352;p5"/>
          <p:cNvSpPr/>
          <p:nvPr/>
        </p:nvSpPr>
        <p:spPr>
          <a:xfrm rot="8322759">
            <a:off x="456285" y="3179005"/>
            <a:ext cx="1048164" cy="2520659"/>
          </a:xfrm>
          <a:custGeom>
            <a:avLst/>
            <a:gdLst/>
            <a:ahLst/>
            <a:cxnLst/>
            <a:rect l="l" t="t" r="r" b="b"/>
            <a:pathLst>
              <a:path w="21977" h="52851" extrusionOk="0">
                <a:moveTo>
                  <a:pt x="4985" y="912"/>
                </a:moveTo>
                <a:lnTo>
                  <a:pt x="5015" y="943"/>
                </a:lnTo>
                <a:cubicBezTo>
                  <a:pt x="5015" y="943"/>
                  <a:pt x="5015" y="973"/>
                  <a:pt x="5015" y="973"/>
                </a:cubicBezTo>
                <a:cubicBezTo>
                  <a:pt x="5015" y="1003"/>
                  <a:pt x="5015" y="1064"/>
                  <a:pt x="5015" y="1095"/>
                </a:cubicBezTo>
                <a:lnTo>
                  <a:pt x="5015" y="1125"/>
                </a:lnTo>
                <a:lnTo>
                  <a:pt x="4985" y="1155"/>
                </a:lnTo>
                <a:cubicBezTo>
                  <a:pt x="4985" y="1155"/>
                  <a:pt x="5015" y="1186"/>
                  <a:pt x="5015" y="1186"/>
                </a:cubicBezTo>
                <a:cubicBezTo>
                  <a:pt x="5015" y="1216"/>
                  <a:pt x="5015" y="1216"/>
                  <a:pt x="5015" y="1247"/>
                </a:cubicBezTo>
                <a:cubicBezTo>
                  <a:pt x="5015" y="1277"/>
                  <a:pt x="4985" y="1277"/>
                  <a:pt x="4985" y="1307"/>
                </a:cubicBezTo>
                <a:lnTo>
                  <a:pt x="4924" y="1307"/>
                </a:lnTo>
                <a:lnTo>
                  <a:pt x="4894" y="1338"/>
                </a:lnTo>
                <a:lnTo>
                  <a:pt x="4772" y="1338"/>
                </a:lnTo>
                <a:lnTo>
                  <a:pt x="4742" y="1307"/>
                </a:lnTo>
                <a:cubicBezTo>
                  <a:pt x="4742" y="1277"/>
                  <a:pt x="4742" y="1247"/>
                  <a:pt x="4742" y="1216"/>
                </a:cubicBezTo>
                <a:cubicBezTo>
                  <a:pt x="4742" y="1216"/>
                  <a:pt x="4742" y="1186"/>
                  <a:pt x="4742" y="1186"/>
                </a:cubicBezTo>
                <a:lnTo>
                  <a:pt x="4711" y="1155"/>
                </a:lnTo>
                <a:lnTo>
                  <a:pt x="4711" y="1125"/>
                </a:lnTo>
                <a:lnTo>
                  <a:pt x="4711" y="1034"/>
                </a:lnTo>
                <a:lnTo>
                  <a:pt x="4742" y="1095"/>
                </a:lnTo>
                <a:lnTo>
                  <a:pt x="4772" y="1064"/>
                </a:lnTo>
                <a:cubicBezTo>
                  <a:pt x="4772" y="1034"/>
                  <a:pt x="4772" y="1003"/>
                  <a:pt x="4772" y="1003"/>
                </a:cubicBezTo>
                <a:cubicBezTo>
                  <a:pt x="4803" y="973"/>
                  <a:pt x="4803" y="943"/>
                  <a:pt x="4833" y="943"/>
                </a:cubicBezTo>
                <a:lnTo>
                  <a:pt x="4833" y="912"/>
                </a:lnTo>
                <a:close/>
                <a:moveTo>
                  <a:pt x="8617" y="1178"/>
                </a:moveTo>
                <a:cubicBezTo>
                  <a:pt x="8648" y="1178"/>
                  <a:pt x="8678" y="1186"/>
                  <a:pt x="8693" y="1186"/>
                </a:cubicBezTo>
                <a:lnTo>
                  <a:pt x="8724" y="1277"/>
                </a:lnTo>
                <a:lnTo>
                  <a:pt x="8724" y="1307"/>
                </a:lnTo>
                <a:cubicBezTo>
                  <a:pt x="8693" y="1338"/>
                  <a:pt x="8663" y="1338"/>
                  <a:pt x="8602" y="1338"/>
                </a:cubicBezTo>
                <a:lnTo>
                  <a:pt x="8572" y="1338"/>
                </a:lnTo>
                <a:lnTo>
                  <a:pt x="8572" y="1307"/>
                </a:lnTo>
                <a:cubicBezTo>
                  <a:pt x="8541" y="1277"/>
                  <a:pt x="8541" y="1247"/>
                  <a:pt x="8572" y="1216"/>
                </a:cubicBezTo>
                <a:lnTo>
                  <a:pt x="8541" y="1216"/>
                </a:lnTo>
                <a:cubicBezTo>
                  <a:pt x="8556" y="1186"/>
                  <a:pt x="8587" y="1178"/>
                  <a:pt x="8617" y="1178"/>
                </a:cubicBezTo>
                <a:close/>
                <a:moveTo>
                  <a:pt x="6049" y="1611"/>
                </a:moveTo>
                <a:cubicBezTo>
                  <a:pt x="6079" y="1611"/>
                  <a:pt x="6110" y="1611"/>
                  <a:pt x="6140" y="1642"/>
                </a:cubicBezTo>
                <a:lnTo>
                  <a:pt x="6170" y="1642"/>
                </a:lnTo>
                <a:lnTo>
                  <a:pt x="6231" y="1672"/>
                </a:lnTo>
                <a:lnTo>
                  <a:pt x="6231" y="1702"/>
                </a:lnTo>
                <a:cubicBezTo>
                  <a:pt x="6201" y="1733"/>
                  <a:pt x="6170" y="1763"/>
                  <a:pt x="6140" y="1763"/>
                </a:cubicBezTo>
                <a:lnTo>
                  <a:pt x="6049" y="1733"/>
                </a:lnTo>
                <a:lnTo>
                  <a:pt x="5988" y="1733"/>
                </a:lnTo>
                <a:cubicBezTo>
                  <a:pt x="5988" y="1733"/>
                  <a:pt x="5988" y="1702"/>
                  <a:pt x="5988" y="1672"/>
                </a:cubicBezTo>
                <a:lnTo>
                  <a:pt x="6018" y="1611"/>
                </a:lnTo>
                <a:close/>
                <a:moveTo>
                  <a:pt x="7547" y="2297"/>
                </a:moveTo>
                <a:cubicBezTo>
                  <a:pt x="7558" y="2297"/>
                  <a:pt x="7579" y="2310"/>
                  <a:pt x="7599" y="2310"/>
                </a:cubicBezTo>
                <a:lnTo>
                  <a:pt x="7599" y="2341"/>
                </a:lnTo>
                <a:lnTo>
                  <a:pt x="7660" y="2402"/>
                </a:lnTo>
                <a:cubicBezTo>
                  <a:pt x="7629" y="2432"/>
                  <a:pt x="7629" y="2462"/>
                  <a:pt x="7599" y="2462"/>
                </a:cubicBezTo>
                <a:lnTo>
                  <a:pt x="7569" y="2462"/>
                </a:lnTo>
                <a:lnTo>
                  <a:pt x="7569" y="2493"/>
                </a:lnTo>
                <a:lnTo>
                  <a:pt x="7508" y="2523"/>
                </a:lnTo>
                <a:lnTo>
                  <a:pt x="7447" y="2493"/>
                </a:lnTo>
                <a:cubicBezTo>
                  <a:pt x="7417" y="2462"/>
                  <a:pt x="7417" y="2432"/>
                  <a:pt x="7447" y="2402"/>
                </a:cubicBezTo>
                <a:lnTo>
                  <a:pt x="7447" y="2371"/>
                </a:lnTo>
                <a:lnTo>
                  <a:pt x="7508" y="2341"/>
                </a:lnTo>
                <a:lnTo>
                  <a:pt x="7538" y="2310"/>
                </a:lnTo>
                <a:cubicBezTo>
                  <a:pt x="7538" y="2300"/>
                  <a:pt x="7542" y="2297"/>
                  <a:pt x="7547" y="2297"/>
                </a:cubicBezTo>
                <a:close/>
                <a:moveTo>
                  <a:pt x="10213" y="2614"/>
                </a:moveTo>
                <a:cubicBezTo>
                  <a:pt x="10243" y="2614"/>
                  <a:pt x="10274" y="2645"/>
                  <a:pt x="10304" y="2645"/>
                </a:cubicBezTo>
                <a:lnTo>
                  <a:pt x="10365" y="2675"/>
                </a:lnTo>
                <a:lnTo>
                  <a:pt x="10395" y="2736"/>
                </a:lnTo>
                <a:lnTo>
                  <a:pt x="10395" y="2766"/>
                </a:lnTo>
                <a:cubicBezTo>
                  <a:pt x="10365" y="2797"/>
                  <a:pt x="10335" y="2827"/>
                  <a:pt x="10304" y="2827"/>
                </a:cubicBezTo>
                <a:lnTo>
                  <a:pt x="10243" y="2827"/>
                </a:lnTo>
                <a:cubicBezTo>
                  <a:pt x="10152" y="2766"/>
                  <a:pt x="10122" y="2736"/>
                  <a:pt x="10152" y="2675"/>
                </a:cubicBezTo>
                <a:lnTo>
                  <a:pt x="10183" y="2645"/>
                </a:lnTo>
                <a:lnTo>
                  <a:pt x="10213" y="2614"/>
                </a:lnTo>
                <a:close/>
                <a:moveTo>
                  <a:pt x="9787" y="3118"/>
                </a:moveTo>
                <a:cubicBezTo>
                  <a:pt x="9798" y="3118"/>
                  <a:pt x="9808" y="3121"/>
                  <a:pt x="9818" y="3131"/>
                </a:cubicBezTo>
                <a:lnTo>
                  <a:pt x="9848" y="3161"/>
                </a:lnTo>
                <a:cubicBezTo>
                  <a:pt x="9848" y="3161"/>
                  <a:pt x="9848" y="3192"/>
                  <a:pt x="9848" y="3192"/>
                </a:cubicBezTo>
                <a:lnTo>
                  <a:pt x="9848" y="3253"/>
                </a:lnTo>
                <a:cubicBezTo>
                  <a:pt x="9833" y="3268"/>
                  <a:pt x="9818" y="3275"/>
                  <a:pt x="9803" y="3275"/>
                </a:cubicBezTo>
                <a:cubicBezTo>
                  <a:pt x="9787" y="3275"/>
                  <a:pt x="9772" y="3268"/>
                  <a:pt x="9757" y="3253"/>
                </a:cubicBezTo>
                <a:lnTo>
                  <a:pt x="9757" y="3283"/>
                </a:lnTo>
                <a:lnTo>
                  <a:pt x="9696" y="3313"/>
                </a:lnTo>
                <a:lnTo>
                  <a:pt x="9635" y="3283"/>
                </a:lnTo>
                <a:lnTo>
                  <a:pt x="9635" y="3253"/>
                </a:lnTo>
                <a:lnTo>
                  <a:pt x="9605" y="3161"/>
                </a:lnTo>
                <a:lnTo>
                  <a:pt x="9727" y="3161"/>
                </a:lnTo>
                <a:lnTo>
                  <a:pt x="9727" y="3131"/>
                </a:lnTo>
                <a:cubicBezTo>
                  <a:pt x="9747" y="3131"/>
                  <a:pt x="9767" y="3118"/>
                  <a:pt x="9787" y="3118"/>
                </a:cubicBezTo>
                <a:close/>
                <a:moveTo>
                  <a:pt x="5137" y="3131"/>
                </a:moveTo>
                <a:lnTo>
                  <a:pt x="5198" y="3192"/>
                </a:lnTo>
                <a:cubicBezTo>
                  <a:pt x="5228" y="3222"/>
                  <a:pt x="5228" y="3253"/>
                  <a:pt x="5228" y="3283"/>
                </a:cubicBezTo>
                <a:cubicBezTo>
                  <a:pt x="5228" y="3313"/>
                  <a:pt x="5228" y="3344"/>
                  <a:pt x="5228" y="3344"/>
                </a:cubicBezTo>
                <a:lnTo>
                  <a:pt x="5228" y="3374"/>
                </a:lnTo>
                <a:lnTo>
                  <a:pt x="5167" y="3405"/>
                </a:lnTo>
                <a:lnTo>
                  <a:pt x="5106" y="3405"/>
                </a:lnTo>
                <a:cubicBezTo>
                  <a:pt x="5076" y="3405"/>
                  <a:pt x="5046" y="3405"/>
                  <a:pt x="5046" y="3374"/>
                </a:cubicBezTo>
                <a:cubicBezTo>
                  <a:pt x="5015" y="3344"/>
                  <a:pt x="5015" y="3313"/>
                  <a:pt x="5046" y="3283"/>
                </a:cubicBezTo>
                <a:lnTo>
                  <a:pt x="5046" y="3222"/>
                </a:lnTo>
                <a:lnTo>
                  <a:pt x="5046" y="3192"/>
                </a:lnTo>
                <a:cubicBezTo>
                  <a:pt x="5076" y="3161"/>
                  <a:pt x="5106" y="3161"/>
                  <a:pt x="5137" y="3131"/>
                </a:cubicBezTo>
                <a:close/>
                <a:moveTo>
                  <a:pt x="8024" y="3374"/>
                </a:moveTo>
                <a:lnTo>
                  <a:pt x="8085" y="3405"/>
                </a:lnTo>
                <a:cubicBezTo>
                  <a:pt x="8085" y="3405"/>
                  <a:pt x="8085" y="3435"/>
                  <a:pt x="8116" y="3465"/>
                </a:cubicBezTo>
                <a:cubicBezTo>
                  <a:pt x="8116" y="3465"/>
                  <a:pt x="8116" y="3496"/>
                  <a:pt x="8116" y="3526"/>
                </a:cubicBezTo>
                <a:cubicBezTo>
                  <a:pt x="8085" y="3557"/>
                  <a:pt x="8055" y="3557"/>
                  <a:pt x="8024" y="3557"/>
                </a:cubicBezTo>
                <a:lnTo>
                  <a:pt x="7964" y="3587"/>
                </a:lnTo>
                <a:lnTo>
                  <a:pt x="7933" y="3587"/>
                </a:lnTo>
                <a:cubicBezTo>
                  <a:pt x="7903" y="3587"/>
                  <a:pt x="7873" y="3557"/>
                  <a:pt x="7842" y="3557"/>
                </a:cubicBezTo>
                <a:lnTo>
                  <a:pt x="7842" y="3465"/>
                </a:lnTo>
                <a:lnTo>
                  <a:pt x="7873" y="3465"/>
                </a:lnTo>
                <a:cubicBezTo>
                  <a:pt x="7903" y="3435"/>
                  <a:pt x="7903" y="3405"/>
                  <a:pt x="7933" y="3405"/>
                </a:cubicBezTo>
                <a:cubicBezTo>
                  <a:pt x="7964" y="3374"/>
                  <a:pt x="7964" y="3374"/>
                  <a:pt x="7994" y="3374"/>
                </a:cubicBezTo>
                <a:close/>
                <a:moveTo>
                  <a:pt x="8632" y="3769"/>
                </a:moveTo>
                <a:cubicBezTo>
                  <a:pt x="8663" y="3800"/>
                  <a:pt x="8693" y="3800"/>
                  <a:pt x="8724" y="3830"/>
                </a:cubicBezTo>
                <a:lnTo>
                  <a:pt x="8754" y="3830"/>
                </a:lnTo>
                <a:lnTo>
                  <a:pt x="8754" y="3952"/>
                </a:lnTo>
                <a:lnTo>
                  <a:pt x="8724" y="3952"/>
                </a:lnTo>
                <a:cubicBezTo>
                  <a:pt x="8707" y="3960"/>
                  <a:pt x="8691" y="3964"/>
                  <a:pt x="8676" y="3964"/>
                </a:cubicBezTo>
                <a:cubicBezTo>
                  <a:pt x="8635" y="3964"/>
                  <a:pt x="8602" y="3935"/>
                  <a:pt x="8602" y="3891"/>
                </a:cubicBezTo>
                <a:lnTo>
                  <a:pt x="8602" y="3861"/>
                </a:lnTo>
                <a:lnTo>
                  <a:pt x="8632" y="3769"/>
                </a:lnTo>
                <a:close/>
                <a:moveTo>
                  <a:pt x="4073" y="3587"/>
                </a:moveTo>
                <a:lnTo>
                  <a:pt x="4073" y="3617"/>
                </a:lnTo>
                <a:cubicBezTo>
                  <a:pt x="4073" y="3617"/>
                  <a:pt x="4103" y="3648"/>
                  <a:pt x="4103" y="3648"/>
                </a:cubicBezTo>
                <a:lnTo>
                  <a:pt x="4134" y="3648"/>
                </a:lnTo>
                <a:cubicBezTo>
                  <a:pt x="4134" y="3678"/>
                  <a:pt x="4134" y="3709"/>
                  <a:pt x="4134" y="3709"/>
                </a:cubicBezTo>
                <a:cubicBezTo>
                  <a:pt x="4134" y="3739"/>
                  <a:pt x="4164" y="3739"/>
                  <a:pt x="4164" y="3769"/>
                </a:cubicBezTo>
                <a:cubicBezTo>
                  <a:pt x="4164" y="3800"/>
                  <a:pt x="4164" y="3800"/>
                  <a:pt x="4164" y="3830"/>
                </a:cubicBezTo>
                <a:lnTo>
                  <a:pt x="4164" y="3861"/>
                </a:lnTo>
                <a:lnTo>
                  <a:pt x="4103" y="3861"/>
                </a:lnTo>
                <a:cubicBezTo>
                  <a:pt x="4103" y="3891"/>
                  <a:pt x="4103" y="3891"/>
                  <a:pt x="4103" y="3891"/>
                </a:cubicBezTo>
                <a:cubicBezTo>
                  <a:pt x="4073" y="3952"/>
                  <a:pt x="4043" y="3982"/>
                  <a:pt x="4012" y="3982"/>
                </a:cubicBezTo>
                <a:cubicBezTo>
                  <a:pt x="3951" y="3982"/>
                  <a:pt x="3921" y="3982"/>
                  <a:pt x="3891" y="3952"/>
                </a:cubicBezTo>
                <a:lnTo>
                  <a:pt x="3860" y="3952"/>
                </a:lnTo>
                <a:lnTo>
                  <a:pt x="3860" y="3891"/>
                </a:lnTo>
                <a:cubicBezTo>
                  <a:pt x="3860" y="3891"/>
                  <a:pt x="3860" y="3861"/>
                  <a:pt x="3860" y="3861"/>
                </a:cubicBezTo>
                <a:lnTo>
                  <a:pt x="3860" y="3769"/>
                </a:lnTo>
                <a:lnTo>
                  <a:pt x="3830" y="3769"/>
                </a:lnTo>
                <a:lnTo>
                  <a:pt x="3830" y="3678"/>
                </a:lnTo>
                <a:lnTo>
                  <a:pt x="3921" y="3617"/>
                </a:lnTo>
                <a:lnTo>
                  <a:pt x="3951" y="3617"/>
                </a:lnTo>
                <a:lnTo>
                  <a:pt x="3951" y="3587"/>
                </a:lnTo>
                <a:close/>
                <a:moveTo>
                  <a:pt x="10395" y="4073"/>
                </a:moveTo>
                <a:cubicBezTo>
                  <a:pt x="10426" y="4073"/>
                  <a:pt x="10456" y="4073"/>
                  <a:pt x="10487" y="4104"/>
                </a:cubicBezTo>
                <a:lnTo>
                  <a:pt x="10517" y="4104"/>
                </a:lnTo>
                <a:lnTo>
                  <a:pt x="10517" y="4164"/>
                </a:lnTo>
                <a:cubicBezTo>
                  <a:pt x="10517" y="4164"/>
                  <a:pt x="10517" y="4195"/>
                  <a:pt x="10517" y="4225"/>
                </a:cubicBezTo>
                <a:lnTo>
                  <a:pt x="10547" y="4225"/>
                </a:lnTo>
                <a:lnTo>
                  <a:pt x="10608" y="4164"/>
                </a:lnTo>
                <a:lnTo>
                  <a:pt x="10760" y="4164"/>
                </a:lnTo>
                <a:lnTo>
                  <a:pt x="10760" y="4195"/>
                </a:lnTo>
                <a:cubicBezTo>
                  <a:pt x="10790" y="4225"/>
                  <a:pt x="10821" y="4256"/>
                  <a:pt x="10790" y="4286"/>
                </a:cubicBezTo>
                <a:lnTo>
                  <a:pt x="10790" y="4316"/>
                </a:lnTo>
                <a:lnTo>
                  <a:pt x="10790" y="4347"/>
                </a:lnTo>
                <a:cubicBezTo>
                  <a:pt x="10790" y="4377"/>
                  <a:pt x="10760" y="4408"/>
                  <a:pt x="10730" y="4408"/>
                </a:cubicBezTo>
                <a:lnTo>
                  <a:pt x="10699" y="4408"/>
                </a:lnTo>
                <a:lnTo>
                  <a:pt x="10639" y="4438"/>
                </a:lnTo>
                <a:cubicBezTo>
                  <a:pt x="10578" y="4438"/>
                  <a:pt x="10547" y="4408"/>
                  <a:pt x="10517" y="4377"/>
                </a:cubicBezTo>
                <a:cubicBezTo>
                  <a:pt x="10517" y="4347"/>
                  <a:pt x="10517" y="4316"/>
                  <a:pt x="10517" y="4316"/>
                </a:cubicBezTo>
                <a:cubicBezTo>
                  <a:pt x="10517" y="4286"/>
                  <a:pt x="10517" y="4256"/>
                  <a:pt x="10517" y="4256"/>
                </a:cubicBezTo>
                <a:lnTo>
                  <a:pt x="10517" y="4225"/>
                </a:lnTo>
                <a:lnTo>
                  <a:pt x="10487" y="4225"/>
                </a:lnTo>
                <a:cubicBezTo>
                  <a:pt x="10456" y="4225"/>
                  <a:pt x="10456" y="4225"/>
                  <a:pt x="10426" y="4195"/>
                </a:cubicBezTo>
                <a:cubicBezTo>
                  <a:pt x="10395" y="4195"/>
                  <a:pt x="10395" y="4195"/>
                  <a:pt x="10395" y="4164"/>
                </a:cubicBezTo>
                <a:lnTo>
                  <a:pt x="10395" y="4104"/>
                </a:lnTo>
                <a:lnTo>
                  <a:pt x="10395" y="4073"/>
                </a:lnTo>
                <a:close/>
                <a:moveTo>
                  <a:pt x="6292" y="4438"/>
                </a:moveTo>
                <a:cubicBezTo>
                  <a:pt x="6292" y="4468"/>
                  <a:pt x="6322" y="4468"/>
                  <a:pt x="6322" y="4499"/>
                </a:cubicBezTo>
                <a:lnTo>
                  <a:pt x="6353" y="4529"/>
                </a:lnTo>
                <a:lnTo>
                  <a:pt x="6353" y="4560"/>
                </a:lnTo>
                <a:cubicBezTo>
                  <a:pt x="6383" y="4560"/>
                  <a:pt x="6383" y="4590"/>
                  <a:pt x="6383" y="4590"/>
                </a:cubicBezTo>
                <a:lnTo>
                  <a:pt x="6383" y="4651"/>
                </a:lnTo>
                <a:cubicBezTo>
                  <a:pt x="6353" y="4651"/>
                  <a:pt x="6353" y="4681"/>
                  <a:pt x="6322" y="4681"/>
                </a:cubicBezTo>
                <a:cubicBezTo>
                  <a:pt x="6322" y="4681"/>
                  <a:pt x="6292" y="4712"/>
                  <a:pt x="6292" y="4712"/>
                </a:cubicBezTo>
                <a:lnTo>
                  <a:pt x="6292" y="4742"/>
                </a:lnTo>
                <a:lnTo>
                  <a:pt x="6201" y="4772"/>
                </a:lnTo>
                <a:lnTo>
                  <a:pt x="6201" y="4803"/>
                </a:lnTo>
                <a:lnTo>
                  <a:pt x="6170" y="4803"/>
                </a:lnTo>
                <a:cubicBezTo>
                  <a:pt x="6140" y="4803"/>
                  <a:pt x="6110" y="4833"/>
                  <a:pt x="6110" y="4833"/>
                </a:cubicBezTo>
                <a:lnTo>
                  <a:pt x="5988" y="4833"/>
                </a:lnTo>
                <a:lnTo>
                  <a:pt x="5927" y="4712"/>
                </a:lnTo>
                <a:lnTo>
                  <a:pt x="5927" y="4681"/>
                </a:lnTo>
                <a:lnTo>
                  <a:pt x="5958" y="4590"/>
                </a:lnTo>
                <a:lnTo>
                  <a:pt x="5988" y="4620"/>
                </a:lnTo>
                <a:cubicBezTo>
                  <a:pt x="5988" y="4560"/>
                  <a:pt x="6049" y="4560"/>
                  <a:pt x="6079" y="4529"/>
                </a:cubicBezTo>
                <a:lnTo>
                  <a:pt x="6170" y="4529"/>
                </a:lnTo>
                <a:cubicBezTo>
                  <a:pt x="6170" y="4529"/>
                  <a:pt x="6170" y="4499"/>
                  <a:pt x="6170" y="4499"/>
                </a:cubicBezTo>
                <a:cubicBezTo>
                  <a:pt x="6170" y="4468"/>
                  <a:pt x="6201" y="4468"/>
                  <a:pt x="6231" y="4438"/>
                </a:cubicBezTo>
                <a:close/>
                <a:moveTo>
                  <a:pt x="6839" y="4803"/>
                </a:moveTo>
                <a:cubicBezTo>
                  <a:pt x="6869" y="4803"/>
                  <a:pt x="6900" y="4803"/>
                  <a:pt x="6900" y="4833"/>
                </a:cubicBezTo>
                <a:cubicBezTo>
                  <a:pt x="6961" y="4894"/>
                  <a:pt x="6900" y="4955"/>
                  <a:pt x="6869" y="4955"/>
                </a:cubicBezTo>
                <a:lnTo>
                  <a:pt x="6809" y="4955"/>
                </a:lnTo>
                <a:lnTo>
                  <a:pt x="6778" y="4924"/>
                </a:lnTo>
                <a:cubicBezTo>
                  <a:pt x="6778" y="4924"/>
                  <a:pt x="6778" y="4894"/>
                  <a:pt x="6778" y="4864"/>
                </a:cubicBezTo>
                <a:lnTo>
                  <a:pt x="6778" y="4833"/>
                </a:lnTo>
                <a:lnTo>
                  <a:pt x="6809" y="4803"/>
                </a:lnTo>
                <a:close/>
                <a:moveTo>
                  <a:pt x="4225" y="5046"/>
                </a:moveTo>
                <a:cubicBezTo>
                  <a:pt x="4255" y="5076"/>
                  <a:pt x="4255" y="5107"/>
                  <a:pt x="4225" y="5137"/>
                </a:cubicBezTo>
                <a:cubicBezTo>
                  <a:pt x="4195" y="5168"/>
                  <a:pt x="4195" y="5198"/>
                  <a:pt x="4164" y="5198"/>
                </a:cubicBezTo>
                <a:cubicBezTo>
                  <a:pt x="4134" y="5198"/>
                  <a:pt x="4103" y="5198"/>
                  <a:pt x="4073" y="5168"/>
                </a:cubicBezTo>
                <a:lnTo>
                  <a:pt x="4073" y="5076"/>
                </a:lnTo>
                <a:cubicBezTo>
                  <a:pt x="4103" y="5046"/>
                  <a:pt x="4103" y="5046"/>
                  <a:pt x="4134" y="5046"/>
                </a:cubicBezTo>
                <a:close/>
                <a:moveTo>
                  <a:pt x="3436" y="5093"/>
                </a:moveTo>
                <a:cubicBezTo>
                  <a:pt x="3445" y="5093"/>
                  <a:pt x="3455" y="5097"/>
                  <a:pt x="3465" y="5107"/>
                </a:cubicBezTo>
                <a:lnTo>
                  <a:pt x="3496" y="5107"/>
                </a:lnTo>
                <a:lnTo>
                  <a:pt x="3496" y="5137"/>
                </a:lnTo>
                <a:cubicBezTo>
                  <a:pt x="3526" y="5198"/>
                  <a:pt x="3496" y="5259"/>
                  <a:pt x="3465" y="5259"/>
                </a:cubicBezTo>
                <a:lnTo>
                  <a:pt x="3404" y="5259"/>
                </a:lnTo>
                <a:cubicBezTo>
                  <a:pt x="3374" y="5259"/>
                  <a:pt x="3344" y="5228"/>
                  <a:pt x="3344" y="5228"/>
                </a:cubicBezTo>
                <a:cubicBezTo>
                  <a:pt x="3344" y="5228"/>
                  <a:pt x="3344" y="5228"/>
                  <a:pt x="3344" y="5259"/>
                </a:cubicBezTo>
                <a:lnTo>
                  <a:pt x="3344" y="5320"/>
                </a:lnTo>
                <a:lnTo>
                  <a:pt x="3344" y="5350"/>
                </a:lnTo>
                <a:cubicBezTo>
                  <a:pt x="3313" y="5380"/>
                  <a:pt x="3313" y="5411"/>
                  <a:pt x="3283" y="5411"/>
                </a:cubicBezTo>
                <a:lnTo>
                  <a:pt x="3283" y="5441"/>
                </a:lnTo>
                <a:lnTo>
                  <a:pt x="3252" y="5441"/>
                </a:lnTo>
                <a:cubicBezTo>
                  <a:pt x="3222" y="5441"/>
                  <a:pt x="3192" y="5441"/>
                  <a:pt x="3161" y="5411"/>
                </a:cubicBezTo>
                <a:lnTo>
                  <a:pt x="3131" y="5411"/>
                </a:lnTo>
                <a:lnTo>
                  <a:pt x="3131" y="5380"/>
                </a:lnTo>
                <a:cubicBezTo>
                  <a:pt x="3100" y="5380"/>
                  <a:pt x="3100" y="5350"/>
                  <a:pt x="3100" y="5320"/>
                </a:cubicBezTo>
                <a:lnTo>
                  <a:pt x="3100" y="5289"/>
                </a:lnTo>
                <a:lnTo>
                  <a:pt x="3100" y="5198"/>
                </a:lnTo>
                <a:cubicBezTo>
                  <a:pt x="3131" y="5168"/>
                  <a:pt x="3161" y="5137"/>
                  <a:pt x="3222" y="5137"/>
                </a:cubicBezTo>
                <a:lnTo>
                  <a:pt x="3252" y="5137"/>
                </a:lnTo>
                <a:cubicBezTo>
                  <a:pt x="3283" y="5137"/>
                  <a:pt x="3283" y="5168"/>
                  <a:pt x="3283" y="5168"/>
                </a:cubicBezTo>
                <a:cubicBezTo>
                  <a:pt x="3313" y="5168"/>
                  <a:pt x="3344" y="5198"/>
                  <a:pt x="3344" y="5198"/>
                </a:cubicBezTo>
                <a:lnTo>
                  <a:pt x="3344" y="5168"/>
                </a:lnTo>
                <a:cubicBezTo>
                  <a:pt x="3344" y="5137"/>
                  <a:pt x="3374" y="5137"/>
                  <a:pt x="3404" y="5107"/>
                </a:cubicBezTo>
                <a:cubicBezTo>
                  <a:pt x="3404" y="5107"/>
                  <a:pt x="3418" y="5093"/>
                  <a:pt x="3436" y="5093"/>
                </a:cubicBezTo>
                <a:close/>
                <a:moveTo>
                  <a:pt x="4799" y="5570"/>
                </a:moveTo>
                <a:cubicBezTo>
                  <a:pt x="4825" y="5570"/>
                  <a:pt x="4848" y="5578"/>
                  <a:pt x="4863" y="5593"/>
                </a:cubicBezTo>
                <a:lnTo>
                  <a:pt x="4863" y="5654"/>
                </a:lnTo>
                <a:cubicBezTo>
                  <a:pt x="4863" y="5684"/>
                  <a:pt x="4833" y="5715"/>
                  <a:pt x="4803" y="5715"/>
                </a:cubicBezTo>
                <a:cubicBezTo>
                  <a:pt x="4803" y="5715"/>
                  <a:pt x="4772" y="5745"/>
                  <a:pt x="4772" y="5745"/>
                </a:cubicBezTo>
                <a:lnTo>
                  <a:pt x="4681" y="5745"/>
                </a:lnTo>
                <a:cubicBezTo>
                  <a:pt x="4681" y="5723"/>
                  <a:pt x="4681" y="5685"/>
                  <a:pt x="4681" y="5654"/>
                </a:cubicBezTo>
                <a:lnTo>
                  <a:pt x="4711" y="5593"/>
                </a:lnTo>
                <a:cubicBezTo>
                  <a:pt x="4742" y="5578"/>
                  <a:pt x="4772" y="5570"/>
                  <a:pt x="4799" y="5570"/>
                </a:cubicBezTo>
                <a:close/>
                <a:moveTo>
                  <a:pt x="5319" y="5927"/>
                </a:moveTo>
                <a:cubicBezTo>
                  <a:pt x="5350" y="5927"/>
                  <a:pt x="5380" y="5927"/>
                  <a:pt x="5410" y="5958"/>
                </a:cubicBezTo>
                <a:lnTo>
                  <a:pt x="5441" y="6019"/>
                </a:lnTo>
                <a:cubicBezTo>
                  <a:pt x="5422" y="6056"/>
                  <a:pt x="5392" y="6082"/>
                  <a:pt x="5357" y="6082"/>
                </a:cubicBezTo>
                <a:cubicBezTo>
                  <a:pt x="5335" y="6082"/>
                  <a:pt x="5312" y="6072"/>
                  <a:pt x="5289" y="6049"/>
                </a:cubicBezTo>
                <a:lnTo>
                  <a:pt x="5258" y="5988"/>
                </a:lnTo>
                <a:cubicBezTo>
                  <a:pt x="5289" y="5958"/>
                  <a:pt x="5289" y="5958"/>
                  <a:pt x="5319" y="5958"/>
                </a:cubicBezTo>
                <a:lnTo>
                  <a:pt x="5319" y="5927"/>
                </a:lnTo>
                <a:close/>
                <a:moveTo>
                  <a:pt x="9746" y="5996"/>
                </a:moveTo>
                <a:cubicBezTo>
                  <a:pt x="9757" y="5996"/>
                  <a:pt x="9772" y="6003"/>
                  <a:pt x="9787" y="6019"/>
                </a:cubicBezTo>
                <a:lnTo>
                  <a:pt x="9848" y="6049"/>
                </a:lnTo>
                <a:lnTo>
                  <a:pt x="9848" y="6079"/>
                </a:lnTo>
                <a:lnTo>
                  <a:pt x="9848" y="6110"/>
                </a:lnTo>
                <a:cubicBezTo>
                  <a:pt x="9848" y="6140"/>
                  <a:pt x="9848" y="6171"/>
                  <a:pt x="9848" y="6201"/>
                </a:cubicBezTo>
                <a:cubicBezTo>
                  <a:pt x="9848" y="6231"/>
                  <a:pt x="9787" y="6231"/>
                  <a:pt x="9727" y="6231"/>
                </a:cubicBezTo>
                <a:lnTo>
                  <a:pt x="9696" y="6231"/>
                </a:lnTo>
                <a:cubicBezTo>
                  <a:pt x="9666" y="6201"/>
                  <a:pt x="9666" y="6171"/>
                  <a:pt x="9666" y="6171"/>
                </a:cubicBezTo>
                <a:cubicBezTo>
                  <a:pt x="9666" y="6140"/>
                  <a:pt x="9666" y="6140"/>
                  <a:pt x="9666" y="6110"/>
                </a:cubicBezTo>
                <a:lnTo>
                  <a:pt x="9635" y="6079"/>
                </a:lnTo>
                <a:lnTo>
                  <a:pt x="9666" y="6019"/>
                </a:lnTo>
                <a:lnTo>
                  <a:pt x="9727" y="6019"/>
                </a:lnTo>
                <a:cubicBezTo>
                  <a:pt x="9727" y="6003"/>
                  <a:pt x="9734" y="5996"/>
                  <a:pt x="9746" y="5996"/>
                </a:cubicBezTo>
                <a:close/>
                <a:moveTo>
                  <a:pt x="6474" y="6201"/>
                </a:moveTo>
                <a:lnTo>
                  <a:pt x="6505" y="6231"/>
                </a:lnTo>
                <a:cubicBezTo>
                  <a:pt x="6535" y="6262"/>
                  <a:pt x="6535" y="6292"/>
                  <a:pt x="6505" y="6323"/>
                </a:cubicBezTo>
                <a:cubicBezTo>
                  <a:pt x="6505" y="6353"/>
                  <a:pt x="6444" y="6353"/>
                  <a:pt x="6414" y="6353"/>
                </a:cubicBezTo>
                <a:cubicBezTo>
                  <a:pt x="6353" y="6353"/>
                  <a:pt x="6322" y="6323"/>
                  <a:pt x="6322" y="6262"/>
                </a:cubicBezTo>
                <a:lnTo>
                  <a:pt x="6322" y="6231"/>
                </a:lnTo>
                <a:cubicBezTo>
                  <a:pt x="6353" y="6201"/>
                  <a:pt x="6383" y="6201"/>
                  <a:pt x="6444" y="6201"/>
                </a:cubicBezTo>
                <a:close/>
                <a:moveTo>
                  <a:pt x="3830" y="6383"/>
                </a:moveTo>
                <a:cubicBezTo>
                  <a:pt x="3860" y="6414"/>
                  <a:pt x="3860" y="6475"/>
                  <a:pt x="3830" y="6535"/>
                </a:cubicBezTo>
                <a:lnTo>
                  <a:pt x="3769" y="6535"/>
                </a:lnTo>
                <a:lnTo>
                  <a:pt x="3708" y="6505"/>
                </a:lnTo>
                <a:lnTo>
                  <a:pt x="3708" y="6444"/>
                </a:lnTo>
                <a:lnTo>
                  <a:pt x="3739" y="6444"/>
                </a:lnTo>
                <a:lnTo>
                  <a:pt x="3739" y="6414"/>
                </a:lnTo>
                <a:lnTo>
                  <a:pt x="3830" y="6383"/>
                </a:lnTo>
                <a:close/>
                <a:moveTo>
                  <a:pt x="7751" y="6535"/>
                </a:moveTo>
                <a:cubicBezTo>
                  <a:pt x="7781" y="6535"/>
                  <a:pt x="7812" y="6535"/>
                  <a:pt x="7842" y="6566"/>
                </a:cubicBezTo>
                <a:lnTo>
                  <a:pt x="7873" y="6566"/>
                </a:lnTo>
                <a:lnTo>
                  <a:pt x="7873" y="6657"/>
                </a:lnTo>
                <a:lnTo>
                  <a:pt x="7721" y="6657"/>
                </a:lnTo>
                <a:lnTo>
                  <a:pt x="7660" y="6596"/>
                </a:lnTo>
                <a:lnTo>
                  <a:pt x="7690" y="6596"/>
                </a:lnTo>
                <a:lnTo>
                  <a:pt x="7690" y="6566"/>
                </a:lnTo>
                <a:cubicBezTo>
                  <a:pt x="7721" y="6535"/>
                  <a:pt x="7721" y="6535"/>
                  <a:pt x="7751" y="6535"/>
                </a:cubicBezTo>
                <a:close/>
                <a:moveTo>
                  <a:pt x="5137" y="6475"/>
                </a:moveTo>
                <a:cubicBezTo>
                  <a:pt x="5137" y="6475"/>
                  <a:pt x="5167" y="6505"/>
                  <a:pt x="5198" y="6505"/>
                </a:cubicBezTo>
                <a:cubicBezTo>
                  <a:pt x="5198" y="6505"/>
                  <a:pt x="5228" y="6505"/>
                  <a:pt x="5228" y="6535"/>
                </a:cubicBezTo>
                <a:lnTo>
                  <a:pt x="5289" y="6596"/>
                </a:lnTo>
                <a:lnTo>
                  <a:pt x="5289" y="6627"/>
                </a:lnTo>
                <a:cubicBezTo>
                  <a:pt x="5258" y="6657"/>
                  <a:pt x="5258" y="6687"/>
                  <a:pt x="5289" y="6718"/>
                </a:cubicBezTo>
                <a:lnTo>
                  <a:pt x="5319" y="6718"/>
                </a:lnTo>
                <a:cubicBezTo>
                  <a:pt x="5319" y="6779"/>
                  <a:pt x="5289" y="6839"/>
                  <a:pt x="5228" y="6839"/>
                </a:cubicBezTo>
                <a:lnTo>
                  <a:pt x="5137" y="6839"/>
                </a:lnTo>
                <a:lnTo>
                  <a:pt x="5137" y="6809"/>
                </a:lnTo>
                <a:cubicBezTo>
                  <a:pt x="5137" y="6809"/>
                  <a:pt x="5106" y="6779"/>
                  <a:pt x="5106" y="6748"/>
                </a:cubicBezTo>
                <a:cubicBezTo>
                  <a:pt x="5076" y="6748"/>
                  <a:pt x="5076" y="6748"/>
                  <a:pt x="5046" y="6718"/>
                </a:cubicBezTo>
                <a:lnTo>
                  <a:pt x="5076" y="6718"/>
                </a:lnTo>
                <a:lnTo>
                  <a:pt x="5046" y="6657"/>
                </a:lnTo>
                <a:lnTo>
                  <a:pt x="5046" y="6627"/>
                </a:lnTo>
                <a:lnTo>
                  <a:pt x="5046" y="6596"/>
                </a:lnTo>
                <a:lnTo>
                  <a:pt x="5046" y="6505"/>
                </a:lnTo>
                <a:cubicBezTo>
                  <a:pt x="5046" y="6505"/>
                  <a:pt x="5076" y="6475"/>
                  <a:pt x="5076" y="6475"/>
                </a:cubicBezTo>
                <a:close/>
                <a:moveTo>
                  <a:pt x="3373" y="6887"/>
                </a:moveTo>
                <a:cubicBezTo>
                  <a:pt x="3391" y="6887"/>
                  <a:pt x="3404" y="6900"/>
                  <a:pt x="3404" y="6900"/>
                </a:cubicBezTo>
                <a:lnTo>
                  <a:pt x="3435" y="6991"/>
                </a:lnTo>
                <a:lnTo>
                  <a:pt x="3465" y="7022"/>
                </a:lnTo>
                <a:cubicBezTo>
                  <a:pt x="3435" y="7052"/>
                  <a:pt x="3404" y="7052"/>
                  <a:pt x="3374" y="7052"/>
                </a:cubicBezTo>
                <a:cubicBezTo>
                  <a:pt x="3313" y="7052"/>
                  <a:pt x="3283" y="7022"/>
                  <a:pt x="3283" y="6961"/>
                </a:cubicBezTo>
                <a:lnTo>
                  <a:pt x="3283" y="6930"/>
                </a:lnTo>
                <a:cubicBezTo>
                  <a:pt x="3283" y="6900"/>
                  <a:pt x="3313" y="6900"/>
                  <a:pt x="3344" y="6900"/>
                </a:cubicBezTo>
                <a:cubicBezTo>
                  <a:pt x="3354" y="6890"/>
                  <a:pt x="3364" y="6887"/>
                  <a:pt x="3373" y="6887"/>
                </a:cubicBezTo>
                <a:close/>
                <a:moveTo>
                  <a:pt x="5593" y="7082"/>
                </a:moveTo>
                <a:cubicBezTo>
                  <a:pt x="5623" y="7082"/>
                  <a:pt x="5654" y="7113"/>
                  <a:pt x="5654" y="7143"/>
                </a:cubicBezTo>
                <a:lnTo>
                  <a:pt x="5684" y="7143"/>
                </a:lnTo>
                <a:cubicBezTo>
                  <a:pt x="5714" y="7174"/>
                  <a:pt x="5714" y="7204"/>
                  <a:pt x="5714" y="7234"/>
                </a:cubicBezTo>
                <a:lnTo>
                  <a:pt x="5714" y="7265"/>
                </a:lnTo>
                <a:lnTo>
                  <a:pt x="5684" y="7265"/>
                </a:lnTo>
                <a:lnTo>
                  <a:pt x="5654" y="7295"/>
                </a:lnTo>
                <a:lnTo>
                  <a:pt x="5654" y="7326"/>
                </a:lnTo>
                <a:lnTo>
                  <a:pt x="5623" y="7326"/>
                </a:lnTo>
                <a:cubicBezTo>
                  <a:pt x="5593" y="7356"/>
                  <a:pt x="5562" y="7356"/>
                  <a:pt x="5532" y="7356"/>
                </a:cubicBezTo>
                <a:cubicBezTo>
                  <a:pt x="5502" y="7326"/>
                  <a:pt x="5471" y="7326"/>
                  <a:pt x="5441" y="7295"/>
                </a:cubicBezTo>
                <a:lnTo>
                  <a:pt x="5410" y="7295"/>
                </a:lnTo>
                <a:lnTo>
                  <a:pt x="5410" y="7265"/>
                </a:lnTo>
                <a:cubicBezTo>
                  <a:pt x="5410" y="7234"/>
                  <a:pt x="5410" y="7234"/>
                  <a:pt x="5410" y="7204"/>
                </a:cubicBezTo>
                <a:cubicBezTo>
                  <a:pt x="5410" y="7174"/>
                  <a:pt x="5410" y="7174"/>
                  <a:pt x="5410" y="7143"/>
                </a:cubicBezTo>
                <a:cubicBezTo>
                  <a:pt x="5441" y="7143"/>
                  <a:pt x="5441" y="7113"/>
                  <a:pt x="5471" y="7113"/>
                </a:cubicBezTo>
                <a:cubicBezTo>
                  <a:pt x="5502" y="7113"/>
                  <a:pt x="5502" y="7113"/>
                  <a:pt x="5532" y="7143"/>
                </a:cubicBezTo>
                <a:lnTo>
                  <a:pt x="5532" y="7113"/>
                </a:lnTo>
                <a:lnTo>
                  <a:pt x="5562" y="7082"/>
                </a:lnTo>
                <a:close/>
                <a:moveTo>
                  <a:pt x="7265" y="7417"/>
                </a:moveTo>
                <a:cubicBezTo>
                  <a:pt x="7258" y="7423"/>
                  <a:pt x="7253" y="7431"/>
                  <a:pt x="7249" y="7440"/>
                </a:cubicBezTo>
                <a:lnTo>
                  <a:pt x="7249" y="7440"/>
                </a:lnTo>
                <a:lnTo>
                  <a:pt x="7295" y="7417"/>
                </a:lnTo>
                <a:close/>
                <a:moveTo>
                  <a:pt x="9727" y="7174"/>
                </a:moveTo>
                <a:cubicBezTo>
                  <a:pt x="9757" y="7174"/>
                  <a:pt x="9787" y="7204"/>
                  <a:pt x="9787" y="7234"/>
                </a:cubicBezTo>
                <a:lnTo>
                  <a:pt x="9787" y="7265"/>
                </a:lnTo>
                <a:cubicBezTo>
                  <a:pt x="9818" y="7295"/>
                  <a:pt x="9818" y="7326"/>
                  <a:pt x="9818" y="7356"/>
                </a:cubicBezTo>
                <a:lnTo>
                  <a:pt x="9818" y="7417"/>
                </a:lnTo>
                <a:lnTo>
                  <a:pt x="9787" y="7447"/>
                </a:lnTo>
                <a:lnTo>
                  <a:pt x="9727" y="7447"/>
                </a:lnTo>
                <a:lnTo>
                  <a:pt x="9727" y="7417"/>
                </a:lnTo>
                <a:cubicBezTo>
                  <a:pt x="9696" y="7386"/>
                  <a:pt x="9666" y="7356"/>
                  <a:pt x="9666" y="7326"/>
                </a:cubicBezTo>
                <a:lnTo>
                  <a:pt x="9666" y="7265"/>
                </a:lnTo>
                <a:cubicBezTo>
                  <a:pt x="9666" y="7234"/>
                  <a:pt x="9666" y="7234"/>
                  <a:pt x="9666" y="7204"/>
                </a:cubicBezTo>
                <a:lnTo>
                  <a:pt x="9727" y="7174"/>
                </a:lnTo>
                <a:close/>
                <a:moveTo>
                  <a:pt x="7356" y="7356"/>
                </a:moveTo>
                <a:lnTo>
                  <a:pt x="7386" y="7417"/>
                </a:lnTo>
                <a:cubicBezTo>
                  <a:pt x="7386" y="7447"/>
                  <a:pt x="7386" y="7447"/>
                  <a:pt x="7386" y="7447"/>
                </a:cubicBezTo>
                <a:lnTo>
                  <a:pt x="7417" y="7478"/>
                </a:lnTo>
                <a:lnTo>
                  <a:pt x="7417" y="7508"/>
                </a:lnTo>
                <a:cubicBezTo>
                  <a:pt x="7386" y="7538"/>
                  <a:pt x="7386" y="7538"/>
                  <a:pt x="7356" y="7538"/>
                </a:cubicBezTo>
                <a:lnTo>
                  <a:pt x="7325" y="7569"/>
                </a:lnTo>
                <a:cubicBezTo>
                  <a:pt x="7295" y="7569"/>
                  <a:pt x="7295" y="7569"/>
                  <a:pt x="7265" y="7538"/>
                </a:cubicBezTo>
                <a:lnTo>
                  <a:pt x="7265" y="7508"/>
                </a:lnTo>
                <a:cubicBezTo>
                  <a:pt x="7241" y="7508"/>
                  <a:pt x="7236" y="7471"/>
                  <a:pt x="7249" y="7440"/>
                </a:cubicBezTo>
                <a:lnTo>
                  <a:pt x="7249" y="7440"/>
                </a:lnTo>
                <a:lnTo>
                  <a:pt x="7234" y="7447"/>
                </a:lnTo>
                <a:lnTo>
                  <a:pt x="7234" y="7356"/>
                </a:lnTo>
                <a:close/>
                <a:moveTo>
                  <a:pt x="9514" y="7546"/>
                </a:moveTo>
                <a:cubicBezTo>
                  <a:pt x="9537" y="7546"/>
                  <a:pt x="9559" y="7554"/>
                  <a:pt x="9575" y="7569"/>
                </a:cubicBezTo>
                <a:lnTo>
                  <a:pt x="9666" y="7569"/>
                </a:lnTo>
                <a:lnTo>
                  <a:pt x="9666" y="7599"/>
                </a:lnTo>
                <a:cubicBezTo>
                  <a:pt x="9666" y="7630"/>
                  <a:pt x="9666" y="7690"/>
                  <a:pt x="9666" y="7721"/>
                </a:cubicBezTo>
                <a:cubicBezTo>
                  <a:pt x="9635" y="7751"/>
                  <a:pt x="9575" y="7782"/>
                  <a:pt x="9544" y="7812"/>
                </a:cubicBezTo>
                <a:lnTo>
                  <a:pt x="9483" y="7812"/>
                </a:lnTo>
                <a:cubicBezTo>
                  <a:pt x="9453" y="7782"/>
                  <a:pt x="9453" y="7782"/>
                  <a:pt x="9423" y="7782"/>
                </a:cubicBezTo>
                <a:lnTo>
                  <a:pt x="9392" y="7721"/>
                </a:lnTo>
                <a:lnTo>
                  <a:pt x="9392" y="7690"/>
                </a:lnTo>
                <a:cubicBezTo>
                  <a:pt x="9392" y="7660"/>
                  <a:pt x="9392" y="7660"/>
                  <a:pt x="9392" y="7660"/>
                </a:cubicBezTo>
                <a:lnTo>
                  <a:pt x="9423" y="7630"/>
                </a:lnTo>
                <a:cubicBezTo>
                  <a:pt x="9423" y="7630"/>
                  <a:pt x="9423" y="7599"/>
                  <a:pt x="9453" y="7569"/>
                </a:cubicBezTo>
                <a:cubicBezTo>
                  <a:pt x="9468" y="7554"/>
                  <a:pt x="9491" y="7546"/>
                  <a:pt x="9514" y="7546"/>
                </a:cubicBezTo>
                <a:close/>
                <a:moveTo>
                  <a:pt x="8055" y="7903"/>
                </a:moveTo>
                <a:cubicBezTo>
                  <a:pt x="8085" y="7934"/>
                  <a:pt x="8116" y="7964"/>
                  <a:pt x="8085" y="8025"/>
                </a:cubicBezTo>
                <a:lnTo>
                  <a:pt x="8055" y="8086"/>
                </a:lnTo>
                <a:lnTo>
                  <a:pt x="7994" y="8116"/>
                </a:lnTo>
                <a:lnTo>
                  <a:pt x="7933" y="8055"/>
                </a:lnTo>
                <a:lnTo>
                  <a:pt x="7933" y="8025"/>
                </a:lnTo>
                <a:cubicBezTo>
                  <a:pt x="7933" y="8025"/>
                  <a:pt x="7933" y="7994"/>
                  <a:pt x="7933" y="7994"/>
                </a:cubicBezTo>
                <a:cubicBezTo>
                  <a:pt x="7933" y="7964"/>
                  <a:pt x="7933" y="7934"/>
                  <a:pt x="7994" y="7903"/>
                </a:cubicBezTo>
                <a:close/>
                <a:moveTo>
                  <a:pt x="5644" y="8164"/>
                </a:moveTo>
                <a:cubicBezTo>
                  <a:pt x="5656" y="8164"/>
                  <a:pt x="5663" y="8186"/>
                  <a:pt x="5684" y="8207"/>
                </a:cubicBezTo>
                <a:cubicBezTo>
                  <a:pt x="5684" y="8207"/>
                  <a:pt x="5684" y="8238"/>
                  <a:pt x="5684" y="8268"/>
                </a:cubicBezTo>
                <a:lnTo>
                  <a:pt x="5684" y="8298"/>
                </a:lnTo>
                <a:lnTo>
                  <a:pt x="5654" y="8298"/>
                </a:lnTo>
                <a:lnTo>
                  <a:pt x="5654" y="8329"/>
                </a:lnTo>
                <a:lnTo>
                  <a:pt x="5623" y="8329"/>
                </a:lnTo>
                <a:cubicBezTo>
                  <a:pt x="5613" y="8339"/>
                  <a:pt x="5600" y="8342"/>
                  <a:pt x="5585" y="8342"/>
                </a:cubicBezTo>
                <a:cubicBezTo>
                  <a:pt x="5556" y="8342"/>
                  <a:pt x="5522" y="8329"/>
                  <a:pt x="5502" y="8329"/>
                </a:cubicBezTo>
                <a:lnTo>
                  <a:pt x="5502" y="8298"/>
                </a:lnTo>
                <a:lnTo>
                  <a:pt x="5502" y="8238"/>
                </a:lnTo>
                <a:cubicBezTo>
                  <a:pt x="5502" y="8216"/>
                  <a:pt x="5517" y="8195"/>
                  <a:pt x="5536" y="8195"/>
                </a:cubicBezTo>
                <a:cubicBezTo>
                  <a:pt x="5545" y="8195"/>
                  <a:pt x="5554" y="8198"/>
                  <a:pt x="5562" y="8207"/>
                </a:cubicBezTo>
                <a:lnTo>
                  <a:pt x="5593" y="8177"/>
                </a:lnTo>
                <a:lnTo>
                  <a:pt x="5623" y="8177"/>
                </a:lnTo>
                <a:cubicBezTo>
                  <a:pt x="5632" y="8168"/>
                  <a:pt x="5638" y="8164"/>
                  <a:pt x="5644" y="8164"/>
                </a:cubicBezTo>
                <a:close/>
                <a:moveTo>
                  <a:pt x="6158" y="8286"/>
                </a:moveTo>
                <a:cubicBezTo>
                  <a:pt x="6201" y="8286"/>
                  <a:pt x="6239" y="8315"/>
                  <a:pt x="6262" y="8359"/>
                </a:cubicBezTo>
                <a:cubicBezTo>
                  <a:pt x="6262" y="8389"/>
                  <a:pt x="6262" y="8420"/>
                  <a:pt x="6262" y="8450"/>
                </a:cubicBezTo>
                <a:lnTo>
                  <a:pt x="6110" y="8450"/>
                </a:lnTo>
                <a:cubicBezTo>
                  <a:pt x="6079" y="8450"/>
                  <a:pt x="6049" y="8389"/>
                  <a:pt x="6079" y="8359"/>
                </a:cubicBezTo>
                <a:lnTo>
                  <a:pt x="6079" y="8298"/>
                </a:lnTo>
                <a:lnTo>
                  <a:pt x="6110" y="8298"/>
                </a:lnTo>
                <a:cubicBezTo>
                  <a:pt x="6126" y="8290"/>
                  <a:pt x="6142" y="8286"/>
                  <a:pt x="6158" y="8286"/>
                </a:cubicBezTo>
                <a:close/>
                <a:moveTo>
                  <a:pt x="4012" y="8238"/>
                </a:moveTo>
                <a:cubicBezTo>
                  <a:pt x="4073" y="8268"/>
                  <a:pt x="4043" y="8329"/>
                  <a:pt x="4043" y="8359"/>
                </a:cubicBezTo>
                <a:cubicBezTo>
                  <a:pt x="4043" y="8389"/>
                  <a:pt x="4043" y="8420"/>
                  <a:pt x="4043" y="8450"/>
                </a:cubicBezTo>
                <a:cubicBezTo>
                  <a:pt x="4043" y="8450"/>
                  <a:pt x="4012" y="8481"/>
                  <a:pt x="4012" y="8481"/>
                </a:cubicBezTo>
                <a:lnTo>
                  <a:pt x="3982" y="8481"/>
                </a:lnTo>
                <a:cubicBezTo>
                  <a:pt x="3951" y="8511"/>
                  <a:pt x="3921" y="8511"/>
                  <a:pt x="3891" y="8511"/>
                </a:cubicBezTo>
                <a:cubicBezTo>
                  <a:pt x="3860" y="8511"/>
                  <a:pt x="3830" y="8481"/>
                  <a:pt x="3830" y="8450"/>
                </a:cubicBezTo>
                <a:lnTo>
                  <a:pt x="3830" y="8389"/>
                </a:lnTo>
                <a:cubicBezTo>
                  <a:pt x="3830" y="8389"/>
                  <a:pt x="3860" y="8389"/>
                  <a:pt x="3860" y="8359"/>
                </a:cubicBezTo>
                <a:lnTo>
                  <a:pt x="3891" y="8238"/>
                </a:lnTo>
                <a:close/>
                <a:moveTo>
                  <a:pt x="8024" y="8876"/>
                </a:moveTo>
                <a:cubicBezTo>
                  <a:pt x="8024" y="8906"/>
                  <a:pt x="8024" y="8937"/>
                  <a:pt x="8024" y="8967"/>
                </a:cubicBezTo>
                <a:cubicBezTo>
                  <a:pt x="7994" y="8997"/>
                  <a:pt x="7964" y="8997"/>
                  <a:pt x="7933" y="8997"/>
                </a:cubicBezTo>
                <a:lnTo>
                  <a:pt x="7903" y="8997"/>
                </a:lnTo>
                <a:lnTo>
                  <a:pt x="7842" y="8967"/>
                </a:lnTo>
                <a:cubicBezTo>
                  <a:pt x="7842" y="8967"/>
                  <a:pt x="7842" y="8937"/>
                  <a:pt x="7842" y="8906"/>
                </a:cubicBezTo>
                <a:lnTo>
                  <a:pt x="7903" y="8876"/>
                </a:lnTo>
                <a:close/>
                <a:moveTo>
                  <a:pt x="7462" y="8975"/>
                </a:moveTo>
                <a:cubicBezTo>
                  <a:pt x="7477" y="8975"/>
                  <a:pt x="7493" y="8982"/>
                  <a:pt x="7508" y="8997"/>
                </a:cubicBezTo>
                <a:cubicBezTo>
                  <a:pt x="7538" y="9028"/>
                  <a:pt x="7538" y="9058"/>
                  <a:pt x="7508" y="9089"/>
                </a:cubicBezTo>
                <a:lnTo>
                  <a:pt x="7417" y="9089"/>
                </a:lnTo>
                <a:cubicBezTo>
                  <a:pt x="7417" y="9089"/>
                  <a:pt x="7417" y="9058"/>
                  <a:pt x="7417" y="9058"/>
                </a:cubicBezTo>
                <a:lnTo>
                  <a:pt x="7417" y="8997"/>
                </a:lnTo>
                <a:cubicBezTo>
                  <a:pt x="7432" y="8982"/>
                  <a:pt x="7447" y="8975"/>
                  <a:pt x="7462" y="8975"/>
                </a:cubicBezTo>
                <a:close/>
                <a:moveTo>
                  <a:pt x="6140" y="9605"/>
                </a:moveTo>
                <a:cubicBezTo>
                  <a:pt x="6170" y="9605"/>
                  <a:pt x="6231" y="9636"/>
                  <a:pt x="6231" y="9666"/>
                </a:cubicBezTo>
                <a:cubicBezTo>
                  <a:pt x="6262" y="9696"/>
                  <a:pt x="6262" y="9727"/>
                  <a:pt x="6231" y="9727"/>
                </a:cubicBezTo>
                <a:lnTo>
                  <a:pt x="6262" y="9757"/>
                </a:lnTo>
                <a:lnTo>
                  <a:pt x="6262" y="9788"/>
                </a:lnTo>
                <a:cubicBezTo>
                  <a:pt x="6262" y="9818"/>
                  <a:pt x="6262" y="9818"/>
                  <a:pt x="6262" y="9818"/>
                </a:cubicBezTo>
                <a:cubicBezTo>
                  <a:pt x="6231" y="9848"/>
                  <a:pt x="6201" y="9909"/>
                  <a:pt x="6170" y="9909"/>
                </a:cubicBezTo>
                <a:lnTo>
                  <a:pt x="6140" y="9940"/>
                </a:lnTo>
                <a:lnTo>
                  <a:pt x="6018" y="9940"/>
                </a:lnTo>
                <a:lnTo>
                  <a:pt x="6049" y="9879"/>
                </a:lnTo>
                <a:cubicBezTo>
                  <a:pt x="6018" y="9879"/>
                  <a:pt x="6018" y="9848"/>
                  <a:pt x="5988" y="9818"/>
                </a:cubicBezTo>
                <a:cubicBezTo>
                  <a:pt x="5988" y="9818"/>
                  <a:pt x="5988" y="9788"/>
                  <a:pt x="5988" y="9757"/>
                </a:cubicBezTo>
                <a:lnTo>
                  <a:pt x="5988" y="9727"/>
                </a:lnTo>
                <a:cubicBezTo>
                  <a:pt x="5988" y="9696"/>
                  <a:pt x="5988" y="9696"/>
                  <a:pt x="5988" y="9696"/>
                </a:cubicBezTo>
                <a:lnTo>
                  <a:pt x="5988" y="9636"/>
                </a:lnTo>
                <a:cubicBezTo>
                  <a:pt x="6049" y="9605"/>
                  <a:pt x="6079" y="9605"/>
                  <a:pt x="6140" y="9605"/>
                </a:cubicBezTo>
                <a:close/>
                <a:moveTo>
                  <a:pt x="9742" y="9745"/>
                </a:moveTo>
                <a:cubicBezTo>
                  <a:pt x="9772" y="9745"/>
                  <a:pt x="9787" y="9766"/>
                  <a:pt x="9787" y="9788"/>
                </a:cubicBezTo>
                <a:lnTo>
                  <a:pt x="9818" y="9818"/>
                </a:lnTo>
                <a:lnTo>
                  <a:pt x="9818" y="9848"/>
                </a:lnTo>
                <a:lnTo>
                  <a:pt x="9848" y="9818"/>
                </a:lnTo>
                <a:lnTo>
                  <a:pt x="9879" y="9848"/>
                </a:lnTo>
                <a:lnTo>
                  <a:pt x="9879" y="9879"/>
                </a:lnTo>
                <a:cubicBezTo>
                  <a:pt x="9848" y="9909"/>
                  <a:pt x="9818" y="9940"/>
                  <a:pt x="9787" y="9940"/>
                </a:cubicBezTo>
                <a:lnTo>
                  <a:pt x="9696" y="9940"/>
                </a:lnTo>
                <a:cubicBezTo>
                  <a:pt x="9666" y="9909"/>
                  <a:pt x="9635" y="9879"/>
                  <a:pt x="9635" y="9848"/>
                </a:cubicBezTo>
                <a:cubicBezTo>
                  <a:pt x="9635" y="9818"/>
                  <a:pt x="9635" y="9818"/>
                  <a:pt x="9635" y="9818"/>
                </a:cubicBezTo>
                <a:cubicBezTo>
                  <a:pt x="9635" y="9788"/>
                  <a:pt x="9635" y="9757"/>
                  <a:pt x="9666" y="9757"/>
                </a:cubicBezTo>
                <a:lnTo>
                  <a:pt x="9696" y="9757"/>
                </a:lnTo>
                <a:cubicBezTo>
                  <a:pt x="9714" y="9748"/>
                  <a:pt x="9729" y="9745"/>
                  <a:pt x="9742" y="9745"/>
                </a:cubicBezTo>
                <a:close/>
                <a:moveTo>
                  <a:pt x="8845" y="9848"/>
                </a:moveTo>
                <a:cubicBezTo>
                  <a:pt x="8876" y="9879"/>
                  <a:pt x="8876" y="9879"/>
                  <a:pt x="8876" y="9909"/>
                </a:cubicBezTo>
                <a:cubicBezTo>
                  <a:pt x="8906" y="9909"/>
                  <a:pt x="8906" y="9940"/>
                  <a:pt x="8906" y="9940"/>
                </a:cubicBezTo>
                <a:cubicBezTo>
                  <a:pt x="8906" y="9970"/>
                  <a:pt x="8906" y="9970"/>
                  <a:pt x="8906" y="9970"/>
                </a:cubicBezTo>
                <a:lnTo>
                  <a:pt x="8906" y="10000"/>
                </a:lnTo>
                <a:cubicBezTo>
                  <a:pt x="8906" y="10031"/>
                  <a:pt x="8906" y="10031"/>
                  <a:pt x="8906" y="10031"/>
                </a:cubicBezTo>
                <a:cubicBezTo>
                  <a:pt x="8906" y="10031"/>
                  <a:pt x="8906" y="10061"/>
                  <a:pt x="8906" y="10061"/>
                </a:cubicBezTo>
                <a:lnTo>
                  <a:pt x="8906" y="10092"/>
                </a:lnTo>
                <a:lnTo>
                  <a:pt x="8876" y="10122"/>
                </a:lnTo>
                <a:cubicBezTo>
                  <a:pt x="8876" y="10122"/>
                  <a:pt x="8845" y="10152"/>
                  <a:pt x="8845" y="10152"/>
                </a:cubicBezTo>
                <a:lnTo>
                  <a:pt x="8815" y="10152"/>
                </a:lnTo>
                <a:cubicBezTo>
                  <a:pt x="8800" y="10168"/>
                  <a:pt x="8777" y="10175"/>
                  <a:pt x="8754" y="10175"/>
                </a:cubicBezTo>
                <a:cubicBezTo>
                  <a:pt x="8731" y="10175"/>
                  <a:pt x="8708" y="10168"/>
                  <a:pt x="8693" y="10152"/>
                </a:cubicBezTo>
                <a:cubicBezTo>
                  <a:pt x="8663" y="10152"/>
                  <a:pt x="8632" y="10122"/>
                  <a:pt x="8632" y="10092"/>
                </a:cubicBezTo>
                <a:cubicBezTo>
                  <a:pt x="8632" y="10092"/>
                  <a:pt x="8632" y="10061"/>
                  <a:pt x="8632" y="10061"/>
                </a:cubicBezTo>
                <a:lnTo>
                  <a:pt x="8632" y="10031"/>
                </a:lnTo>
                <a:cubicBezTo>
                  <a:pt x="8632" y="10000"/>
                  <a:pt x="8632" y="10000"/>
                  <a:pt x="8632" y="9970"/>
                </a:cubicBezTo>
                <a:lnTo>
                  <a:pt x="8632" y="9909"/>
                </a:lnTo>
                <a:lnTo>
                  <a:pt x="8663" y="9909"/>
                </a:lnTo>
                <a:cubicBezTo>
                  <a:pt x="8681" y="9874"/>
                  <a:pt x="8709" y="9859"/>
                  <a:pt x="8735" y="9859"/>
                </a:cubicBezTo>
                <a:cubicBezTo>
                  <a:pt x="8754" y="9859"/>
                  <a:pt x="8772" y="9866"/>
                  <a:pt x="8784" y="9879"/>
                </a:cubicBezTo>
                <a:lnTo>
                  <a:pt x="8815" y="9848"/>
                </a:lnTo>
                <a:close/>
                <a:moveTo>
                  <a:pt x="3313" y="9940"/>
                </a:moveTo>
                <a:lnTo>
                  <a:pt x="3374" y="9970"/>
                </a:lnTo>
                <a:lnTo>
                  <a:pt x="3374" y="10000"/>
                </a:lnTo>
                <a:cubicBezTo>
                  <a:pt x="3374" y="10000"/>
                  <a:pt x="3404" y="10031"/>
                  <a:pt x="3404" y="10031"/>
                </a:cubicBezTo>
                <a:cubicBezTo>
                  <a:pt x="3435" y="10061"/>
                  <a:pt x="3435" y="10122"/>
                  <a:pt x="3435" y="10183"/>
                </a:cubicBezTo>
                <a:lnTo>
                  <a:pt x="3374" y="10152"/>
                </a:lnTo>
                <a:lnTo>
                  <a:pt x="3313" y="10152"/>
                </a:lnTo>
                <a:lnTo>
                  <a:pt x="3252" y="10183"/>
                </a:lnTo>
                <a:lnTo>
                  <a:pt x="3222" y="10183"/>
                </a:lnTo>
                <a:cubicBezTo>
                  <a:pt x="3192" y="10152"/>
                  <a:pt x="3192" y="10152"/>
                  <a:pt x="3192" y="10122"/>
                </a:cubicBezTo>
                <a:lnTo>
                  <a:pt x="3192" y="10031"/>
                </a:lnTo>
                <a:lnTo>
                  <a:pt x="3222" y="10031"/>
                </a:lnTo>
                <a:lnTo>
                  <a:pt x="3252" y="9970"/>
                </a:lnTo>
                <a:lnTo>
                  <a:pt x="3313" y="9940"/>
                </a:lnTo>
                <a:close/>
                <a:moveTo>
                  <a:pt x="1763" y="9970"/>
                </a:moveTo>
                <a:cubicBezTo>
                  <a:pt x="1793" y="9970"/>
                  <a:pt x="1793" y="10000"/>
                  <a:pt x="1793" y="10031"/>
                </a:cubicBezTo>
                <a:lnTo>
                  <a:pt x="1793" y="10061"/>
                </a:lnTo>
                <a:lnTo>
                  <a:pt x="1793" y="10092"/>
                </a:lnTo>
                <a:cubicBezTo>
                  <a:pt x="1824" y="10092"/>
                  <a:pt x="1854" y="10122"/>
                  <a:pt x="1824" y="10183"/>
                </a:cubicBezTo>
                <a:lnTo>
                  <a:pt x="1824" y="10152"/>
                </a:lnTo>
                <a:cubicBezTo>
                  <a:pt x="1824" y="10183"/>
                  <a:pt x="1824" y="10213"/>
                  <a:pt x="1793" y="10213"/>
                </a:cubicBezTo>
                <a:cubicBezTo>
                  <a:pt x="1793" y="10213"/>
                  <a:pt x="1793" y="10244"/>
                  <a:pt x="1793" y="10244"/>
                </a:cubicBezTo>
                <a:lnTo>
                  <a:pt x="1763" y="10274"/>
                </a:lnTo>
                <a:cubicBezTo>
                  <a:pt x="1733" y="10304"/>
                  <a:pt x="1733" y="10304"/>
                  <a:pt x="1702" y="10304"/>
                </a:cubicBezTo>
                <a:lnTo>
                  <a:pt x="1641" y="10304"/>
                </a:lnTo>
                <a:lnTo>
                  <a:pt x="1581" y="10244"/>
                </a:lnTo>
                <a:lnTo>
                  <a:pt x="1581" y="10183"/>
                </a:lnTo>
                <a:lnTo>
                  <a:pt x="1581" y="10152"/>
                </a:lnTo>
                <a:cubicBezTo>
                  <a:pt x="1581" y="10122"/>
                  <a:pt x="1581" y="10122"/>
                  <a:pt x="1581" y="10092"/>
                </a:cubicBezTo>
                <a:cubicBezTo>
                  <a:pt x="1581" y="10061"/>
                  <a:pt x="1611" y="10031"/>
                  <a:pt x="1641" y="10031"/>
                </a:cubicBezTo>
                <a:cubicBezTo>
                  <a:pt x="1641" y="10000"/>
                  <a:pt x="1641" y="10000"/>
                  <a:pt x="1672" y="9970"/>
                </a:cubicBezTo>
                <a:close/>
                <a:moveTo>
                  <a:pt x="3678" y="10061"/>
                </a:moveTo>
                <a:cubicBezTo>
                  <a:pt x="3708" y="10061"/>
                  <a:pt x="3739" y="10061"/>
                  <a:pt x="3739" y="10092"/>
                </a:cubicBezTo>
                <a:lnTo>
                  <a:pt x="3830" y="10092"/>
                </a:lnTo>
                <a:cubicBezTo>
                  <a:pt x="3830" y="10092"/>
                  <a:pt x="3860" y="10122"/>
                  <a:pt x="3891" y="10122"/>
                </a:cubicBezTo>
                <a:cubicBezTo>
                  <a:pt x="3891" y="10152"/>
                  <a:pt x="3891" y="10183"/>
                  <a:pt x="3891" y="10213"/>
                </a:cubicBezTo>
                <a:lnTo>
                  <a:pt x="3830" y="10274"/>
                </a:lnTo>
                <a:lnTo>
                  <a:pt x="3769" y="10274"/>
                </a:lnTo>
                <a:lnTo>
                  <a:pt x="3739" y="10335"/>
                </a:lnTo>
                <a:cubicBezTo>
                  <a:pt x="3723" y="10350"/>
                  <a:pt x="3716" y="10358"/>
                  <a:pt x="3708" y="10358"/>
                </a:cubicBezTo>
                <a:cubicBezTo>
                  <a:pt x="3701" y="10358"/>
                  <a:pt x="3693" y="10350"/>
                  <a:pt x="3678" y="10335"/>
                </a:cubicBezTo>
                <a:lnTo>
                  <a:pt x="3648" y="10335"/>
                </a:lnTo>
                <a:lnTo>
                  <a:pt x="3617" y="10304"/>
                </a:lnTo>
                <a:lnTo>
                  <a:pt x="3587" y="10244"/>
                </a:lnTo>
                <a:lnTo>
                  <a:pt x="3617" y="10213"/>
                </a:lnTo>
                <a:cubicBezTo>
                  <a:pt x="3587" y="10213"/>
                  <a:pt x="3587" y="10183"/>
                  <a:pt x="3617" y="10152"/>
                </a:cubicBezTo>
                <a:lnTo>
                  <a:pt x="3617" y="10092"/>
                </a:lnTo>
                <a:lnTo>
                  <a:pt x="3648" y="10092"/>
                </a:lnTo>
                <a:cubicBezTo>
                  <a:pt x="3648" y="10092"/>
                  <a:pt x="3678" y="10061"/>
                  <a:pt x="3678" y="10061"/>
                </a:cubicBezTo>
                <a:close/>
                <a:moveTo>
                  <a:pt x="7812" y="10213"/>
                </a:moveTo>
                <a:lnTo>
                  <a:pt x="7933" y="10274"/>
                </a:lnTo>
                <a:lnTo>
                  <a:pt x="7933" y="10335"/>
                </a:lnTo>
                <a:lnTo>
                  <a:pt x="7933" y="10365"/>
                </a:lnTo>
                <a:lnTo>
                  <a:pt x="7933" y="10396"/>
                </a:lnTo>
                <a:cubicBezTo>
                  <a:pt x="7933" y="10426"/>
                  <a:pt x="7903" y="10426"/>
                  <a:pt x="7903" y="10456"/>
                </a:cubicBezTo>
                <a:cubicBezTo>
                  <a:pt x="7873" y="10456"/>
                  <a:pt x="7873" y="10456"/>
                  <a:pt x="7873" y="10487"/>
                </a:cubicBezTo>
                <a:cubicBezTo>
                  <a:pt x="7873" y="10487"/>
                  <a:pt x="7842" y="10487"/>
                  <a:pt x="7842" y="10517"/>
                </a:cubicBezTo>
                <a:lnTo>
                  <a:pt x="7781" y="10517"/>
                </a:lnTo>
                <a:cubicBezTo>
                  <a:pt x="7781" y="10487"/>
                  <a:pt x="7751" y="10487"/>
                  <a:pt x="7751" y="10456"/>
                </a:cubicBezTo>
                <a:cubicBezTo>
                  <a:pt x="7751" y="10426"/>
                  <a:pt x="7751" y="10396"/>
                  <a:pt x="7751" y="10365"/>
                </a:cubicBezTo>
                <a:lnTo>
                  <a:pt x="7751" y="10335"/>
                </a:lnTo>
                <a:lnTo>
                  <a:pt x="7690" y="10304"/>
                </a:lnTo>
                <a:cubicBezTo>
                  <a:pt x="7690" y="10304"/>
                  <a:pt x="7690" y="10304"/>
                  <a:pt x="7690" y="10274"/>
                </a:cubicBezTo>
                <a:cubicBezTo>
                  <a:pt x="7721" y="10274"/>
                  <a:pt x="7721" y="10244"/>
                  <a:pt x="7751" y="10244"/>
                </a:cubicBezTo>
                <a:lnTo>
                  <a:pt x="7812" y="10213"/>
                </a:lnTo>
                <a:close/>
                <a:moveTo>
                  <a:pt x="9787" y="10456"/>
                </a:moveTo>
                <a:cubicBezTo>
                  <a:pt x="9818" y="10456"/>
                  <a:pt x="9879" y="10517"/>
                  <a:pt x="9879" y="10578"/>
                </a:cubicBezTo>
                <a:lnTo>
                  <a:pt x="9848" y="10639"/>
                </a:lnTo>
                <a:lnTo>
                  <a:pt x="9787" y="10639"/>
                </a:lnTo>
                <a:cubicBezTo>
                  <a:pt x="9727" y="10639"/>
                  <a:pt x="9696" y="10639"/>
                  <a:pt x="9696" y="10608"/>
                </a:cubicBezTo>
                <a:cubicBezTo>
                  <a:pt x="9666" y="10608"/>
                  <a:pt x="9666" y="10578"/>
                  <a:pt x="9666" y="10548"/>
                </a:cubicBezTo>
                <a:lnTo>
                  <a:pt x="9666" y="10517"/>
                </a:lnTo>
                <a:lnTo>
                  <a:pt x="9727" y="10456"/>
                </a:lnTo>
                <a:close/>
                <a:moveTo>
                  <a:pt x="6961" y="10882"/>
                </a:moveTo>
                <a:lnTo>
                  <a:pt x="6961" y="10912"/>
                </a:lnTo>
                <a:lnTo>
                  <a:pt x="7052" y="10912"/>
                </a:lnTo>
                <a:cubicBezTo>
                  <a:pt x="7082" y="10943"/>
                  <a:pt x="7113" y="10973"/>
                  <a:pt x="7113" y="11034"/>
                </a:cubicBezTo>
                <a:cubicBezTo>
                  <a:pt x="7143" y="11034"/>
                  <a:pt x="7143" y="11095"/>
                  <a:pt x="7113" y="11095"/>
                </a:cubicBezTo>
                <a:lnTo>
                  <a:pt x="7113" y="11125"/>
                </a:lnTo>
                <a:lnTo>
                  <a:pt x="7082" y="11155"/>
                </a:lnTo>
                <a:lnTo>
                  <a:pt x="7052" y="11186"/>
                </a:lnTo>
                <a:lnTo>
                  <a:pt x="6930" y="11186"/>
                </a:lnTo>
                <a:cubicBezTo>
                  <a:pt x="6900" y="11186"/>
                  <a:pt x="6839" y="11186"/>
                  <a:pt x="6839" y="11095"/>
                </a:cubicBezTo>
                <a:lnTo>
                  <a:pt x="6809" y="11034"/>
                </a:lnTo>
                <a:cubicBezTo>
                  <a:pt x="6809" y="11004"/>
                  <a:pt x="6839" y="10973"/>
                  <a:pt x="6839" y="10973"/>
                </a:cubicBezTo>
                <a:cubicBezTo>
                  <a:pt x="6839" y="10943"/>
                  <a:pt x="6839" y="10943"/>
                  <a:pt x="6839" y="10912"/>
                </a:cubicBezTo>
                <a:lnTo>
                  <a:pt x="6869" y="10912"/>
                </a:lnTo>
                <a:lnTo>
                  <a:pt x="6869" y="10882"/>
                </a:lnTo>
                <a:close/>
                <a:moveTo>
                  <a:pt x="5532" y="11034"/>
                </a:moveTo>
                <a:lnTo>
                  <a:pt x="5562" y="11064"/>
                </a:lnTo>
                <a:lnTo>
                  <a:pt x="5593" y="11125"/>
                </a:lnTo>
                <a:lnTo>
                  <a:pt x="5593" y="11155"/>
                </a:lnTo>
                <a:lnTo>
                  <a:pt x="5562" y="11186"/>
                </a:lnTo>
                <a:cubicBezTo>
                  <a:pt x="5545" y="11204"/>
                  <a:pt x="5527" y="11211"/>
                  <a:pt x="5511" y="11211"/>
                </a:cubicBezTo>
                <a:cubicBezTo>
                  <a:pt x="5471" y="11211"/>
                  <a:pt x="5441" y="11168"/>
                  <a:pt x="5441" y="11125"/>
                </a:cubicBezTo>
                <a:lnTo>
                  <a:pt x="5441" y="11095"/>
                </a:lnTo>
                <a:lnTo>
                  <a:pt x="5441" y="11064"/>
                </a:lnTo>
                <a:cubicBezTo>
                  <a:pt x="5441" y="11034"/>
                  <a:pt x="5502" y="11034"/>
                  <a:pt x="5532" y="11034"/>
                </a:cubicBezTo>
                <a:close/>
                <a:moveTo>
                  <a:pt x="7933" y="11551"/>
                </a:moveTo>
                <a:lnTo>
                  <a:pt x="7964" y="11611"/>
                </a:lnTo>
                <a:cubicBezTo>
                  <a:pt x="7933" y="11642"/>
                  <a:pt x="7933" y="11642"/>
                  <a:pt x="7933" y="11672"/>
                </a:cubicBezTo>
                <a:cubicBezTo>
                  <a:pt x="7903" y="11703"/>
                  <a:pt x="7873" y="11733"/>
                  <a:pt x="7842" y="11733"/>
                </a:cubicBezTo>
                <a:lnTo>
                  <a:pt x="7842" y="11763"/>
                </a:lnTo>
                <a:lnTo>
                  <a:pt x="7781" y="11763"/>
                </a:lnTo>
                <a:cubicBezTo>
                  <a:pt x="7781" y="11794"/>
                  <a:pt x="7751" y="11824"/>
                  <a:pt x="7721" y="11824"/>
                </a:cubicBezTo>
                <a:lnTo>
                  <a:pt x="7721" y="11794"/>
                </a:lnTo>
                <a:lnTo>
                  <a:pt x="7629" y="11794"/>
                </a:lnTo>
                <a:lnTo>
                  <a:pt x="7629" y="11642"/>
                </a:lnTo>
                <a:lnTo>
                  <a:pt x="7690" y="11581"/>
                </a:lnTo>
                <a:lnTo>
                  <a:pt x="7721" y="11581"/>
                </a:lnTo>
                <a:lnTo>
                  <a:pt x="7721" y="11551"/>
                </a:lnTo>
                <a:close/>
                <a:moveTo>
                  <a:pt x="4590" y="11672"/>
                </a:moveTo>
                <a:cubicBezTo>
                  <a:pt x="4620" y="11672"/>
                  <a:pt x="4681" y="11672"/>
                  <a:pt x="4742" y="11703"/>
                </a:cubicBezTo>
                <a:lnTo>
                  <a:pt x="4742" y="11763"/>
                </a:lnTo>
                <a:cubicBezTo>
                  <a:pt x="4742" y="11763"/>
                  <a:pt x="4742" y="11794"/>
                  <a:pt x="4742" y="11824"/>
                </a:cubicBezTo>
                <a:lnTo>
                  <a:pt x="4711" y="11885"/>
                </a:lnTo>
                <a:lnTo>
                  <a:pt x="4559" y="11885"/>
                </a:lnTo>
                <a:cubicBezTo>
                  <a:pt x="4499" y="11855"/>
                  <a:pt x="4499" y="11824"/>
                  <a:pt x="4499" y="11763"/>
                </a:cubicBezTo>
                <a:lnTo>
                  <a:pt x="4468" y="11733"/>
                </a:lnTo>
                <a:lnTo>
                  <a:pt x="4468" y="11733"/>
                </a:lnTo>
                <a:cubicBezTo>
                  <a:pt x="4499" y="11672"/>
                  <a:pt x="4529" y="11672"/>
                  <a:pt x="4590" y="11672"/>
                </a:cubicBezTo>
                <a:close/>
                <a:moveTo>
                  <a:pt x="6288" y="11599"/>
                </a:moveTo>
                <a:cubicBezTo>
                  <a:pt x="6310" y="11599"/>
                  <a:pt x="6331" y="11620"/>
                  <a:pt x="6353" y="11642"/>
                </a:cubicBezTo>
                <a:lnTo>
                  <a:pt x="6353" y="11672"/>
                </a:lnTo>
                <a:lnTo>
                  <a:pt x="6414" y="11703"/>
                </a:lnTo>
                <a:lnTo>
                  <a:pt x="6444" y="11794"/>
                </a:lnTo>
                <a:lnTo>
                  <a:pt x="6414" y="11824"/>
                </a:lnTo>
                <a:cubicBezTo>
                  <a:pt x="6383" y="11855"/>
                  <a:pt x="6353" y="11885"/>
                  <a:pt x="6322" y="11885"/>
                </a:cubicBezTo>
                <a:lnTo>
                  <a:pt x="6292" y="11885"/>
                </a:lnTo>
                <a:lnTo>
                  <a:pt x="6231" y="11915"/>
                </a:lnTo>
                <a:lnTo>
                  <a:pt x="6170" y="11885"/>
                </a:lnTo>
                <a:lnTo>
                  <a:pt x="6170" y="11824"/>
                </a:lnTo>
                <a:lnTo>
                  <a:pt x="6170" y="11733"/>
                </a:lnTo>
                <a:cubicBezTo>
                  <a:pt x="6140" y="11703"/>
                  <a:pt x="6140" y="11672"/>
                  <a:pt x="6170" y="11642"/>
                </a:cubicBezTo>
                <a:lnTo>
                  <a:pt x="6201" y="11611"/>
                </a:lnTo>
                <a:lnTo>
                  <a:pt x="6262" y="11611"/>
                </a:lnTo>
                <a:cubicBezTo>
                  <a:pt x="6270" y="11603"/>
                  <a:pt x="6279" y="11599"/>
                  <a:pt x="6288" y="11599"/>
                </a:cubicBezTo>
                <a:close/>
                <a:moveTo>
                  <a:pt x="4316" y="11703"/>
                </a:moveTo>
                <a:lnTo>
                  <a:pt x="4347" y="11794"/>
                </a:lnTo>
                <a:lnTo>
                  <a:pt x="4316" y="11824"/>
                </a:lnTo>
                <a:cubicBezTo>
                  <a:pt x="4286" y="11855"/>
                  <a:pt x="4286" y="11885"/>
                  <a:pt x="4255" y="11915"/>
                </a:cubicBezTo>
                <a:lnTo>
                  <a:pt x="4225" y="11915"/>
                </a:lnTo>
                <a:cubicBezTo>
                  <a:pt x="4195" y="11915"/>
                  <a:pt x="4195" y="11915"/>
                  <a:pt x="4164" y="11946"/>
                </a:cubicBezTo>
                <a:lnTo>
                  <a:pt x="4103" y="11915"/>
                </a:lnTo>
                <a:cubicBezTo>
                  <a:pt x="4103" y="11885"/>
                  <a:pt x="4103" y="11855"/>
                  <a:pt x="4103" y="11824"/>
                </a:cubicBezTo>
                <a:cubicBezTo>
                  <a:pt x="4134" y="11794"/>
                  <a:pt x="4134" y="11763"/>
                  <a:pt x="4164" y="11763"/>
                </a:cubicBezTo>
                <a:lnTo>
                  <a:pt x="4225" y="11703"/>
                </a:lnTo>
                <a:close/>
                <a:moveTo>
                  <a:pt x="1488" y="11882"/>
                </a:moveTo>
                <a:cubicBezTo>
                  <a:pt x="1515" y="11882"/>
                  <a:pt x="1546" y="11892"/>
                  <a:pt x="1581" y="11915"/>
                </a:cubicBezTo>
                <a:lnTo>
                  <a:pt x="1611" y="11976"/>
                </a:lnTo>
                <a:lnTo>
                  <a:pt x="1611" y="12007"/>
                </a:lnTo>
                <a:cubicBezTo>
                  <a:pt x="1611" y="12037"/>
                  <a:pt x="1611" y="12067"/>
                  <a:pt x="1581" y="12067"/>
                </a:cubicBezTo>
                <a:lnTo>
                  <a:pt x="1520" y="12098"/>
                </a:lnTo>
                <a:lnTo>
                  <a:pt x="1459" y="12128"/>
                </a:lnTo>
                <a:cubicBezTo>
                  <a:pt x="1429" y="12128"/>
                  <a:pt x="1398" y="12098"/>
                  <a:pt x="1368" y="12067"/>
                </a:cubicBezTo>
                <a:cubicBezTo>
                  <a:pt x="1368" y="12067"/>
                  <a:pt x="1337" y="12037"/>
                  <a:pt x="1337" y="12037"/>
                </a:cubicBezTo>
                <a:lnTo>
                  <a:pt x="1337" y="12007"/>
                </a:lnTo>
                <a:lnTo>
                  <a:pt x="1337" y="11946"/>
                </a:lnTo>
                <a:lnTo>
                  <a:pt x="1368" y="11946"/>
                </a:lnTo>
                <a:cubicBezTo>
                  <a:pt x="1405" y="11908"/>
                  <a:pt x="1443" y="11882"/>
                  <a:pt x="1488" y="11882"/>
                </a:cubicBezTo>
                <a:close/>
                <a:moveTo>
                  <a:pt x="7021" y="11824"/>
                </a:moveTo>
                <a:cubicBezTo>
                  <a:pt x="7052" y="11824"/>
                  <a:pt x="7113" y="11824"/>
                  <a:pt x="7143" y="11855"/>
                </a:cubicBezTo>
                <a:lnTo>
                  <a:pt x="7173" y="11855"/>
                </a:lnTo>
                <a:lnTo>
                  <a:pt x="7173" y="11885"/>
                </a:lnTo>
                <a:cubicBezTo>
                  <a:pt x="7173" y="11885"/>
                  <a:pt x="7173" y="11915"/>
                  <a:pt x="7173" y="11946"/>
                </a:cubicBezTo>
                <a:cubicBezTo>
                  <a:pt x="7173" y="11946"/>
                  <a:pt x="7173" y="11946"/>
                  <a:pt x="7173" y="11976"/>
                </a:cubicBezTo>
                <a:cubicBezTo>
                  <a:pt x="7173" y="11976"/>
                  <a:pt x="7173" y="12007"/>
                  <a:pt x="7173" y="12007"/>
                </a:cubicBezTo>
                <a:lnTo>
                  <a:pt x="7173" y="12037"/>
                </a:lnTo>
                <a:cubicBezTo>
                  <a:pt x="7173" y="12067"/>
                  <a:pt x="7143" y="12067"/>
                  <a:pt x="7143" y="12098"/>
                </a:cubicBezTo>
                <a:cubicBezTo>
                  <a:pt x="7097" y="12128"/>
                  <a:pt x="7052" y="12143"/>
                  <a:pt x="7006" y="12143"/>
                </a:cubicBezTo>
                <a:cubicBezTo>
                  <a:pt x="6961" y="12143"/>
                  <a:pt x="6915" y="12128"/>
                  <a:pt x="6869" y="12098"/>
                </a:cubicBezTo>
                <a:lnTo>
                  <a:pt x="6869" y="12067"/>
                </a:lnTo>
                <a:cubicBezTo>
                  <a:pt x="6869" y="12007"/>
                  <a:pt x="6869" y="11946"/>
                  <a:pt x="6869" y="11915"/>
                </a:cubicBezTo>
                <a:cubicBezTo>
                  <a:pt x="6900" y="11885"/>
                  <a:pt x="6900" y="11885"/>
                  <a:pt x="6930" y="11855"/>
                </a:cubicBezTo>
                <a:cubicBezTo>
                  <a:pt x="6961" y="11824"/>
                  <a:pt x="6991" y="11824"/>
                  <a:pt x="7021" y="11824"/>
                </a:cubicBezTo>
                <a:close/>
                <a:moveTo>
                  <a:pt x="6717" y="11976"/>
                </a:moveTo>
                <a:cubicBezTo>
                  <a:pt x="6748" y="11976"/>
                  <a:pt x="6748" y="12007"/>
                  <a:pt x="6778" y="12007"/>
                </a:cubicBezTo>
                <a:lnTo>
                  <a:pt x="6778" y="12037"/>
                </a:lnTo>
                <a:lnTo>
                  <a:pt x="6778" y="12067"/>
                </a:lnTo>
                <a:cubicBezTo>
                  <a:pt x="6778" y="12098"/>
                  <a:pt x="6809" y="12128"/>
                  <a:pt x="6809" y="12159"/>
                </a:cubicBezTo>
                <a:lnTo>
                  <a:pt x="6809" y="12219"/>
                </a:lnTo>
                <a:lnTo>
                  <a:pt x="6778" y="12219"/>
                </a:lnTo>
                <a:cubicBezTo>
                  <a:pt x="6778" y="12219"/>
                  <a:pt x="6778" y="12250"/>
                  <a:pt x="6778" y="12250"/>
                </a:cubicBezTo>
                <a:lnTo>
                  <a:pt x="6778" y="12280"/>
                </a:lnTo>
                <a:cubicBezTo>
                  <a:pt x="6748" y="12280"/>
                  <a:pt x="6748" y="12311"/>
                  <a:pt x="6717" y="12311"/>
                </a:cubicBezTo>
                <a:lnTo>
                  <a:pt x="6657" y="12341"/>
                </a:lnTo>
                <a:lnTo>
                  <a:pt x="6626" y="12341"/>
                </a:lnTo>
                <a:cubicBezTo>
                  <a:pt x="6596" y="12341"/>
                  <a:pt x="6565" y="12311"/>
                  <a:pt x="6565" y="12311"/>
                </a:cubicBezTo>
                <a:cubicBezTo>
                  <a:pt x="6535" y="12280"/>
                  <a:pt x="6535" y="12280"/>
                  <a:pt x="6565" y="12280"/>
                </a:cubicBezTo>
                <a:cubicBezTo>
                  <a:pt x="6535" y="12250"/>
                  <a:pt x="6535" y="12250"/>
                  <a:pt x="6565" y="12250"/>
                </a:cubicBezTo>
                <a:cubicBezTo>
                  <a:pt x="6535" y="12219"/>
                  <a:pt x="6535" y="12189"/>
                  <a:pt x="6565" y="12189"/>
                </a:cubicBezTo>
                <a:lnTo>
                  <a:pt x="6565" y="12128"/>
                </a:lnTo>
                <a:lnTo>
                  <a:pt x="6535" y="12067"/>
                </a:lnTo>
                <a:cubicBezTo>
                  <a:pt x="6565" y="12007"/>
                  <a:pt x="6596" y="11976"/>
                  <a:pt x="6626" y="11976"/>
                </a:cubicBezTo>
                <a:close/>
                <a:moveTo>
                  <a:pt x="3222" y="12432"/>
                </a:moveTo>
                <a:cubicBezTo>
                  <a:pt x="3252" y="12432"/>
                  <a:pt x="3283" y="12432"/>
                  <a:pt x="3313" y="12493"/>
                </a:cubicBezTo>
                <a:lnTo>
                  <a:pt x="3344" y="12523"/>
                </a:lnTo>
                <a:lnTo>
                  <a:pt x="3313" y="12523"/>
                </a:lnTo>
                <a:cubicBezTo>
                  <a:pt x="3313" y="12554"/>
                  <a:pt x="3313" y="12554"/>
                  <a:pt x="3283" y="12584"/>
                </a:cubicBezTo>
                <a:cubicBezTo>
                  <a:pt x="3283" y="12584"/>
                  <a:pt x="3283" y="12614"/>
                  <a:pt x="3252" y="12614"/>
                </a:cubicBezTo>
                <a:lnTo>
                  <a:pt x="3252" y="12645"/>
                </a:lnTo>
                <a:lnTo>
                  <a:pt x="3161" y="12645"/>
                </a:lnTo>
                <a:cubicBezTo>
                  <a:pt x="3131" y="12614"/>
                  <a:pt x="3131" y="12614"/>
                  <a:pt x="3131" y="12584"/>
                </a:cubicBezTo>
                <a:lnTo>
                  <a:pt x="3131" y="12523"/>
                </a:lnTo>
                <a:lnTo>
                  <a:pt x="3161" y="12493"/>
                </a:lnTo>
                <a:lnTo>
                  <a:pt x="3161" y="12462"/>
                </a:lnTo>
                <a:cubicBezTo>
                  <a:pt x="3161" y="12432"/>
                  <a:pt x="3192" y="12432"/>
                  <a:pt x="3222" y="12432"/>
                </a:cubicBezTo>
                <a:close/>
                <a:moveTo>
                  <a:pt x="7599" y="12554"/>
                </a:moveTo>
                <a:cubicBezTo>
                  <a:pt x="7629" y="12554"/>
                  <a:pt x="7660" y="12554"/>
                  <a:pt x="7690" y="12584"/>
                </a:cubicBezTo>
                <a:lnTo>
                  <a:pt x="7721" y="12584"/>
                </a:lnTo>
                <a:lnTo>
                  <a:pt x="7721" y="12675"/>
                </a:lnTo>
                <a:cubicBezTo>
                  <a:pt x="7721" y="12728"/>
                  <a:pt x="7679" y="12761"/>
                  <a:pt x="7633" y="12761"/>
                </a:cubicBezTo>
                <a:cubicBezTo>
                  <a:pt x="7600" y="12761"/>
                  <a:pt x="7564" y="12744"/>
                  <a:pt x="7538" y="12706"/>
                </a:cubicBezTo>
                <a:lnTo>
                  <a:pt x="7538" y="12645"/>
                </a:lnTo>
                <a:lnTo>
                  <a:pt x="7538" y="12614"/>
                </a:lnTo>
                <a:cubicBezTo>
                  <a:pt x="7569" y="12584"/>
                  <a:pt x="7569" y="12584"/>
                  <a:pt x="7599" y="12554"/>
                </a:cubicBezTo>
                <a:close/>
                <a:moveTo>
                  <a:pt x="6991" y="12645"/>
                </a:moveTo>
                <a:lnTo>
                  <a:pt x="7021" y="12706"/>
                </a:lnTo>
                <a:lnTo>
                  <a:pt x="6991" y="12736"/>
                </a:lnTo>
                <a:cubicBezTo>
                  <a:pt x="6991" y="12736"/>
                  <a:pt x="6991" y="12766"/>
                  <a:pt x="6991" y="12766"/>
                </a:cubicBezTo>
                <a:lnTo>
                  <a:pt x="6991" y="12797"/>
                </a:lnTo>
                <a:lnTo>
                  <a:pt x="6930" y="12827"/>
                </a:lnTo>
                <a:cubicBezTo>
                  <a:pt x="6869" y="12827"/>
                  <a:pt x="6839" y="12797"/>
                  <a:pt x="6839" y="12736"/>
                </a:cubicBezTo>
                <a:cubicBezTo>
                  <a:pt x="6839" y="12706"/>
                  <a:pt x="6869" y="12645"/>
                  <a:pt x="6930" y="12645"/>
                </a:cubicBezTo>
                <a:close/>
                <a:moveTo>
                  <a:pt x="1337" y="12645"/>
                </a:moveTo>
                <a:lnTo>
                  <a:pt x="1398" y="12706"/>
                </a:lnTo>
                <a:cubicBezTo>
                  <a:pt x="1398" y="12766"/>
                  <a:pt x="1398" y="12827"/>
                  <a:pt x="1368" y="12888"/>
                </a:cubicBezTo>
                <a:lnTo>
                  <a:pt x="1368" y="12858"/>
                </a:lnTo>
                <a:cubicBezTo>
                  <a:pt x="1368" y="12888"/>
                  <a:pt x="1337" y="12888"/>
                  <a:pt x="1307" y="12888"/>
                </a:cubicBezTo>
                <a:cubicBezTo>
                  <a:pt x="1307" y="12918"/>
                  <a:pt x="1277" y="12918"/>
                  <a:pt x="1277" y="12918"/>
                </a:cubicBezTo>
                <a:lnTo>
                  <a:pt x="1307" y="12949"/>
                </a:lnTo>
                <a:cubicBezTo>
                  <a:pt x="1337" y="12979"/>
                  <a:pt x="1337" y="12979"/>
                  <a:pt x="1307" y="13010"/>
                </a:cubicBezTo>
                <a:cubicBezTo>
                  <a:pt x="1307" y="13040"/>
                  <a:pt x="1307" y="13040"/>
                  <a:pt x="1307" y="13070"/>
                </a:cubicBezTo>
                <a:lnTo>
                  <a:pt x="1277" y="13101"/>
                </a:lnTo>
                <a:lnTo>
                  <a:pt x="1246" y="13101"/>
                </a:lnTo>
                <a:cubicBezTo>
                  <a:pt x="1185" y="13101"/>
                  <a:pt x="1125" y="13040"/>
                  <a:pt x="1155" y="12979"/>
                </a:cubicBezTo>
                <a:lnTo>
                  <a:pt x="1185" y="12918"/>
                </a:lnTo>
                <a:cubicBezTo>
                  <a:pt x="1216" y="12918"/>
                  <a:pt x="1216" y="12888"/>
                  <a:pt x="1246" y="12888"/>
                </a:cubicBezTo>
                <a:lnTo>
                  <a:pt x="1125" y="12888"/>
                </a:lnTo>
                <a:lnTo>
                  <a:pt x="1125" y="12858"/>
                </a:lnTo>
                <a:lnTo>
                  <a:pt x="1125" y="12827"/>
                </a:lnTo>
                <a:cubicBezTo>
                  <a:pt x="1125" y="12827"/>
                  <a:pt x="1094" y="12797"/>
                  <a:pt x="1094" y="12766"/>
                </a:cubicBezTo>
                <a:lnTo>
                  <a:pt x="1094" y="12736"/>
                </a:lnTo>
                <a:lnTo>
                  <a:pt x="1094" y="12706"/>
                </a:lnTo>
                <a:cubicBezTo>
                  <a:pt x="1094" y="12675"/>
                  <a:pt x="1125" y="12645"/>
                  <a:pt x="1155" y="12645"/>
                </a:cubicBezTo>
                <a:close/>
                <a:moveTo>
                  <a:pt x="8268" y="12949"/>
                </a:moveTo>
                <a:cubicBezTo>
                  <a:pt x="8298" y="12979"/>
                  <a:pt x="8298" y="12979"/>
                  <a:pt x="8298" y="13010"/>
                </a:cubicBezTo>
                <a:lnTo>
                  <a:pt x="8298" y="13040"/>
                </a:lnTo>
                <a:lnTo>
                  <a:pt x="8298" y="13070"/>
                </a:lnTo>
                <a:cubicBezTo>
                  <a:pt x="8298" y="13101"/>
                  <a:pt x="8268" y="13131"/>
                  <a:pt x="8237" y="13131"/>
                </a:cubicBezTo>
                <a:lnTo>
                  <a:pt x="8146" y="13131"/>
                </a:lnTo>
                <a:cubicBezTo>
                  <a:pt x="8116" y="13101"/>
                  <a:pt x="8116" y="13070"/>
                  <a:pt x="8116" y="13010"/>
                </a:cubicBezTo>
                <a:cubicBezTo>
                  <a:pt x="8116" y="12979"/>
                  <a:pt x="8146" y="12979"/>
                  <a:pt x="8146" y="12979"/>
                </a:cubicBezTo>
                <a:lnTo>
                  <a:pt x="8146" y="12949"/>
                </a:lnTo>
                <a:close/>
                <a:moveTo>
                  <a:pt x="8359" y="13283"/>
                </a:moveTo>
                <a:lnTo>
                  <a:pt x="8389" y="13344"/>
                </a:lnTo>
                <a:lnTo>
                  <a:pt x="8389" y="13374"/>
                </a:lnTo>
                <a:lnTo>
                  <a:pt x="8389" y="13435"/>
                </a:lnTo>
                <a:lnTo>
                  <a:pt x="8389" y="13466"/>
                </a:lnTo>
                <a:cubicBezTo>
                  <a:pt x="8389" y="13466"/>
                  <a:pt x="8359" y="13496"/>
                  <a:pt x="8359" y="13526"/>
                </a:cubicBezTo>
                <a:cubicBezTo>
                  <a:pt x="8359" y="13557"/>
                  <a:pt x="8328" y="13557"/>
                  <a:pt x="8328" y="13557"/>
                </a:cubicBezTo>
                <a:lnTo>
                  <a:pt x="8268" y="13557"/>
                </a:lnTo>
                <a:lnTo>
                  <a:pt x="8207" y="13587"/>
                </a:lnTo>
                <a:cubicBezTo>
                  <a:pt x="8146" y="13587"/>
                  <a:pt x="8116" y="13557"/>
                  <a:pt x="8116" y="13496"/>
                </a:cubicBezTo>
                <a:cubicBezTo>
                  <a:pt x="8085" y="13466"/>
                  <a:pt x="8055" y="13405"/>
                  <a:pt x="8085" y="13374"/>
                </a:cubicBezTo>
                <a:cubicBezTo>
                  <a:pt x="8085" y="13344"/>
                  <a:pt x="8116" y="13344"/>
                  <a:pt x="8146" y="13314"/>
                </a:cubicBezTo>
                <a:lnTo>
                  <a:pt x="8146" y="13283"/>
                </a:lnTo>
                <a:close/>
                <a:moveTo>
                  <a:pt x="4319" y="13362"/>
                </a:moveTo>
                <a:cubicBezTo>
                  <a:pt x="4349" y="13362"/>
                  <a:pt x="4386" y="13383"/>
                  <a:pt x="4407" y="13405"/>
                </a:cubicBezTo>
                <a:lnTo>
                  <a:pt x="4407" y="13466"/>
                </a:lnTo>
                <a:lnTo>
                  <a:pt x="4407" y="13496"/>
                </a:lnTo>
                <a:lnTo>
                  <a:pt x="4407" y="13526"/>
                </a:lnTo>
                <a:cubicBezTo>
                  <a:pt x="4407" y="13557"/>
                  <a:pt x="4377" y="13557"/>
                  <a:pt x="4347" y="13557"/>
                </a:cubicBezTo>
                <a:lnTo>
                  <a:pt x="4347" y="13587"/>
                </a:lnTo>
                <a:cubicBezTo>
                  <a:pt x="4316" y="13618"/>
                  <a:pt x="4316" y="13618"/>
                  <a:pt x="4286" y="13618"/>
                </a:cubicBezTo>
                <a:cubicBezTo>
                  <a:pt x="4271" y="13633"/>
                  <a:pt x="4263" y="13640"/>
                  <a:pt x="4255" y="13640"/>
                </a:cubicBezTo>
                <a:cubicBezTo>
                  <a:pt x="4248" y="13640"/>
                  <a:pt x="4240" y="13633"/>
                  <a:pt x="4225" y="13618"/>
                </a:cubicBezTo>
                <a:lnTo>
                  <a:pt x="4195" y="13587"/>
                </a:lnTo>
                <a:lnTo>
                  <a:pt x="4195" y="13557"/>
                </a:lnTo>
                <a:cubicBezTo>
                  <a:pt x="4195" y="13526"/>
                  <a:pt x="4195" y="13526"/>
                  <a:pt x="4195" y="13496"/>
                </a:cubicBezTo>
                <a:cubicBezTo>
                  <a:pt x="4195" y="13496"/>
                  <a:pt x="4195" y="13466"/>
                  <a:pt x="4195" y="13466"/>
                </a:cubicBezTo>
                <a:lnTo>
                  <a:pt x="4195" y="13435"/>
                </a:lnTo>
                <a:lnTo>
                  <a:pt x="4255" y="13374"/>
                </a:lnTo>
                <a:lnTo>
                  <a:pt x="4286" y="13374"/>
                </a:lnTo>
                <a:cubicBezTo>
                  <a:pt x="4295" y="13365"/>
                  <a:pt x="4306" y="13362"/>
                  <a:pt x="4319" y="13362"/>
                </a:cubicBezTo>
                <a:close/>
                <a:moveTo>
                  <a:pt x="6409" y="13514"/>
                </a:moveTo>
                <a:cubicBezTo>
                  <a:pt x="6429" y="13514"/>
                  <a:pt x="6444" y="13535"/>
                  <a:pt x="6444" y="13557"/>
                </a:cubicBezTo>
                <a:lnTo>
                  <a:pt x="6444" y="13587"/>
                </a:lnTo>
                <a:lnTo>
                  <a:pt x="6505" y="13678"/>
                </a:lnTo>
                <a:lnTo>
                  <a:pt x="6474" y="13678"/>
                </a:lnTo>
                <a:cubicBezTo>
                  <a:pt x="6474" y="13678"/>
                  <a:pt x="6444" y="13709"/>
                  <a:pt x="6414" y="13709"/>
                </a:cubicBezTo>
                <a:cubicBezTo>
                  <a:pt x="6383" y="13709"/>
                  <a:pt x="6353" y="13678"/>
                  <a:pt x="6353" y="13678"/>
                </a:cubicBezTo>
                <a:lnTo>
                  <a:pt x="6322" y="13678"/>
                </a:lnTo>
                <a:cubicBezTo>
                  <a:pt x="6292" y="13648"/>
                  <a:pt x="6262" y="13587"/>
                  <a:pt x="6292" y="13557"/>
                </a:cubicBezTo>
                <a:cubicBezTo>
                  <a:pt x="6292" y="13526"/>
                  <a:pt x="6322" y="13526"/>
                  <a:pt x="6322" y="13526"/>
                </a:cubicBezTo>
                <a:lnTo>
                  <a:pt x="6383" y="13526"/>
                </a:lnTo>
                <a:cubicBezTo>
                  <a:pt x="6392" y="13517"/>
                  <a:pt x="6401" y="13514"/>
                  <a:pt x="6409" y="13514"/>
                </a:cubicBezTo>
                <a:close/>
                <a:moveTo>
                  <a:pt x="4711" y="13739"/>
                </a:moveTo>
                <a:cubicBezTo>
                  <a:pt x="4742" y="13739"/>
                  <a:pt x="4772" y="13770"/>
                  <a:pt x="4772" y="13800"/>
                </a:cubicBezTo>
                <a:lnTo>
                  <a:pt x="4742" y="13861"/>
                </a:lnTo>
                <a:lnTo>
                  <a:pt x="4651" y="13861"/>
                </a:lnTo>
                <a:cubicBezTo>
                  <a:pt x="4630" y="13840"/>
                  <a:pt x="4623" y="13819"/>
                  <a:pt x="4621" y="13799"/>
                </a:cubicBezTo>
                <a:lnTo>
                  <a:pt x="4621" y="13799"/>
                </a:lnTo>
                <a:lnTo>
                  <a:pt x="4681" y="13739"/>
                </a:lnTo>
                <a:close/>
                <a:moveTo>
                  <a:pt x="5745" y="13678"/>
                </a:moveTo>
                <a:cubicBezTo>
                  <a:pt x="5775" y="13709"/>
                  <a:pt x="5775" y="13739"/>
                  <a:pt x="5745" y="13739"/>
                </a:cubicBezTo>
                <a:lnTo>
                  <a:pt x="5745" y="13770"/>
                </a:lnTo>
                <a:cubicBezTo>
                  <a:pt x="5745" y="13800"/>
                  <a:pt x="5714" y="13830"/>
                  <a:pt x="5684" y="13830"/>
                </a:cubicBezTo>
                <a:lnTo>
                  <a:pt x="5714" y="13830"/>
                </a:lnTo>
                <a:lnTo>
                  <a:pt x="5684" y="13891"/>
                </a:lnTo>
                <a:lnTo>
                  <a:pt x="5654" y="13891"/>
                </a:lnTo>
                <a:cubicBezTo>
                  <a:pt x="5623" y="13861"/>
                  <a:pt x="5593" y="13830"/>
                  <a:pt x="5593" y="13800"/>
                </a:cubicBezTo>
                <a:lnTo>
                  <a:pt x="5593" y="13739"/>
                </a:lnTo>
                <a:lnTo>
                  <a:pt x="5623" y="13739"/>
                </a:lnTo>
                <a:lnTo>
                  <a:pt x="5623" y="13678"/>
                </a:lnTo>
                <a:close/>
                <a:moveTo>
                  <a:pt x="7113" y="14043"/>
                </a:moveTo>
                <a:cubicBezTo>
                  <a:pt x="7143" y="14043"/>
                  <a:pt x="7143" y="14073"/>
                  <a:pt x="7143" y="14073"/>
                </a:cubicBezTo>
                <a:lnTo>
                  <a:pt x="7173" y="14134"/>
                </a:lnTo>
                <a:cubicBezTo>
                  <a:pt x="7173" y="14165"/>
                  <a:pt x="7143" y="14195"/>
                  <a:pt x="7113" y="14195"/>
                </a:cubicBezTo>
                <a:lnTo>
                  <a:pt x="7082" y="14225"/>
                </a:lnTo>
                <a:lnTo>
                  <a:pt x="7052" y="14225"/>
                </a:lnTo>
                <a:cubicBezTo>
                  <a:pt x="7021" y="14195"/>
                  <a:pt x="7021" y="14165"/>
                  <a:pt x="7021" y="14134"/>
                </a:cubicBezTo>
                <a:lnTo>
                  <a:pt x="7021" y="14104"/>
                </a:lnTo>
                <a:cubicBezTo>
                  <a:pt x="7021" y="14073"/>
                  <a:pt x="7052" y="14043"/>
                  <a:pt x="7082" y="14043"/>
                </a:cubicBezTo>
                <a:close/>
                <a:moveTo>
                  <a:pt x="5198" y="15046"/>
                </a:moveTo>
                <a:cubicBezTo>
                  <a:pt x="5228" y="15046"/>
                  <a:pt x="5289" y="15077"/>
                  <a:pt x="5289" y="15137"/>
                </a:cubicBezTo>
                <a:cubicBezTo>
                  <a:pt x="5319" y="15168"/>
                  <a:pt x="5289" y="15198"/>
                  <a:pt x="5258" y="15228"/>
                </a:cubicBezTo>
                <a:lnTo>
                  <a:pt x="5228" y="15228"/>
                </a:lnTo>
                <a:cubicBezTo>
                  <a:pt x="5198" y="15228"/>
                  <a:pt x="5167" y="15198"/>
                  <a:pt x="5167" y="15168"/>
                </a:cubicBezTo>
                <a:lnTo>
                  <a:pt x="5137" y="15137"/>
                </a:lnTo>
                <a:lnTo>
                  <a:pt x="5137" y="15107"/>
                </a:lnTo>
                <a:cubicBezTo>
                  <a:pt x="5137" y="15077"/>
                  <a:pt x="5167" y="15077"/>
                  <a:pt x="5198" y="15046"/>
                </a:cubicBezTo>
                <a:close/>
                <a:moveTo>
                  <a:pt x="6565" y="15228"/>
                </a:moveTo>
                <a:cubicBezTo>
                  <a:pt x="6596" y="15259"/>
                  <a:pt x="6626" y="15259"/>
                  <a:pt x="6626" y="15289"/>
                </a:cubicBezTo>
                <a:cubicBezTo>
                  <a:pt x="6657" y="15350"/>
                  <a:pt x="6657" y="15380"/>
                  <a:pt x="6626" y="15411"/>
                </a:cubicBezTo>
                <a:lnTo>
                  <a:pt x="6626" y="15441"/>
                </a:lnTo>
                <a:lnTo>
                  <a:pt x="6626" y="15472"/>
                </a:lnTo>
                <a:cubicBezTo>
                  <a:pt x="6596" y="15472"/>
                  <a:pt x="6596" y="15502"/>
                  <a:pt x="6565" y="15502"/>
                </a:cubicBezTo>
                <a:lnTo>
                  <a:pt x="6565" y="15472"/>
                </a:lnTo>
                <a:lnTo>
                  <a:pt x="6505" y="15472"/>
                </a:lnTo>
                <a:cubicBezTo>
                  <a:pt x="6505" y="15472"/>
                  <a:pt x="6474" y="15472"/>
                  <a:pt x="6444" y="15441"/>
                </a:cubicBezTo>
                <a:cubicBezTo>
                  <a:pt x="6444" y="15441"/>
                  <a:pt x="6414" y="15441"/>
                  <a:pt x="6414" y="15411"/>
                </a:cubicBezTo>
                <a:lnTo>
                  <a:pt x="6383" y="15411"/>
                </a:lnTo>
                <a:lnTo>
                  <a:pt x="6383" y="15380"/>
                </a:lnTo>
                <a:cubicBezTo>
                  <a:pt x="6383" y="15350"/>
                  <a:pt x="6383" y="15320"/>
                  <a:pt x="6383" y="15289"/>
                </a:cubicBezTo>
                <a:cubicBezTo>
                  <a:pt x="6383" y="15259"/>
                  <a:pt x="6414" y="15228"/>
                  <a:pt x="6444" y="15228"/>
                </a:cubicBezTo>
                <a:close/>
                <a:moveTo>
                  <a:pt x="1976" y="15320"/>
                </a:moveTo>
                <a:cubicBezTo>
                  <a:pt x="2006" y="15320"/>
                  <a:pt x="2037" y="15350"/>
                  <a:pt x="2037" y="15350"/>
                </a:cubicBezTo>
                <a:lnTo>
                  <a:pt x="2097" y="15380"/>
                </a:lnTo>
                <a:lnTo>
                  <a:pt x="2097" y="15411"/>
                </a:lnTo>
                <a:cubicBezTo>
                  <a:pt x="2097" y="15441"/>
                  <a:pt x="2097" y="15472"/>
                  <a:pt x="2097" y="15502"/>
                </a:cubicBezTo>
                <a:lnTo>
                  <a:pt x="2097" y="15532"/>
                </a:lnTo>
                <a:lnTo>
                  <a:pt x="2037" y="15593"/>
                </a:lnTo>
                <a:lnTo>
                  <a:pt x="2006" y="15593"/>
                </a:lnTo>
                <a:cubicBezTo>
                  <a:pt x="1976" y="15593"/>
                  <a:pt x="1945" y="15563"/>
                  <a:pt x="1915" y="15563"/>
                </a:cubicBezTo>
                <a:lnTo>
                  <a:pt x="1854" y="15563"/>
                </a:lnTo>
                <a:lnTo>
                  <a:pt x="1885" y="15502"/>
                </a:lnTo>
                <a:lnTo>
                  <a:pt x="1885" y="15441"/>
                </a:lnTo>
                <a:cubicBezTo>
                  <a:pt x="1885" y="15411"/>
                  <a:pt x="1885" y="15411"/>
                  <a:pt x="1885" y="15411"/>
                </a:cubicBezTo>
                <a:cubicBezTo>
                  <a:pt x="1885" y="15380"/>
                  <a:pt x="1885" y="15380"/>
                  <a:pt x="1915" y="15350"/>
                </a:cubicBezTo>
                <a:cubicBezTo>
                  <a:pt x="1915" y="15350"/>
                  <a:pt x="1945" y="15320"/>
                  <a:pt x="1976" y="15320"/>
                </a:cubicBezTo>
                <a:close/>
                <a:moveTo>
                  <a:pt x="8389" y="15928"/>
                </a:moveTo>
                <a:lnTo>
                  <a:pt x="8420" y="15958"/>
                </a:lnTo>
                <a:cubicBezTo>
                  <a:pt x="8450" y="15958"/>
                  <a:pt x="8450" y="15958"/>
                  <a:pt x="8480" y="15988"/>
                </a:cubicBezTo>
                <a:cubicBezTo>
                  <a:pt x="8480" y="16019"/>
                  <a:pt x="8480" y="16049"/>
                  <a:pt x="8480" y="16080"/>
                </a:cubicBezTo>
                <a:lnTo>
                  <a:pt x="8450" y="16080"/>
                </a:lnTo>
                <a:cubicBezTo>
                  <a:pt x="8435" y="16095"/>
                  <a:pt x="8420" y="16102"/>
                  <a:pt x="8408" y="16102"/>
                </a:cubicBezTo>
                <a:cubicBezTo>
                  <a:pt x="8397" y="16102"/>
                  <a:pt x="8389" y="16095"/>
                  <a:pt x="8389" y="16080"/>
                </a:cubicBezTo>
                <a:lnTo>
                  <a:pt x="8328" y="16110"/>
                </a:lnTo>
                <a:lnTo>
                  <a:pt x="8237" y="16110"/>
                </a:lnTo>
                <a:cubicBezTo>
                  <a:pt x="8176" y="16110"/>
                  <a:pt x="8176" y="16080"/>
                  <a:pt x="8176" y="16049"/>
                </a:cubicBezTo>
                <a:cubicBezTo>
                  <a:pt x="8176" y="15988"/>
                  <a:pt x="8237" y="15958"/>
                  <a:pt x="8237" y="15958"/>
                </a:cubicBezTo>
                <a:cubicBezTo>
                  <a:pt x="8268" y="15928"/>
                  <a:pt x="8298" y="15928"/>
                  <a:pt x="8328" y="15928"/>
                </a:cubicBezTo>
                <a:close/>
                <a:moveTo>
                  <a:pt x="6231" y="15776"/>
                </a:moveTo>
                <a:cubicBezTo>
                  <a:pt x="6262" y="15776"/>
                  <a:pt x="6292" y="15776"/>
                  <a:pt x="6322" y="15806"/>
                </a:cubicBezTo>
                <a:lnTo>
                  <a:pt x="6383" y="15867"/>
                </a:lnTo>
                <a:cubicBezTo>
                  <a:pt x="6383" y="15867"/>
                  <a:pt x="6353" y="15897"/>
                  <a:pt x="6353" y="15897"/>
                </a:cubicBezTo>
                <a:cubicBezTo>
                  <a:pt x="6353" y="15928"/>
                  <a:pt x="6353" y="15958"/>
                  <a:pt x="6353" y="15988"/>
                </a:cubicBezTo>
                <a:cubicBezTo>
                  <a:pt x="6353" y="15988"/>
                  <a:pt x="6353" y="16019"/>
                  <a:pt x="6353" y="16019"/>
                </a:cubicBezTo>
                <a:lnTo>
                  <a:pt x="6353" y="16049"/>
                </a:lnTo>
                <a:lnTo>
                  <a:pt x="6322" y="16110"/>
                </a:lnTo>
                <a:lnTo>
                  <a:pt x="6262" y="16110"/>
                </a:lnTo>
                <a:lnTo>
                  <a:pt x="6262" y="16140"/>
                </a:lnTo>
                <a:lnTo>
                  <a:pt x="6110" y="16140"/>
                </a:lnTo>
                <a:lnTo>
                  <a:pt x="6079" y="16110"/>
                </a:lnTo>
                <a:cubicBezTo>
                  <a:pt x="6049" y="16080"/>
                  <a:pt x="6049" y="16080"/>
                  <a:pt x="6049" y="16049"/>
                </a:cubicBezTo>
                <a:cubicBezTo>
                  <a:pt x="6049" y="16019"/>
                  <a:pt x="6049" y="16019"/>
                  <a:pt x="6049" y="15988"/>
                </a:cubicBezTo>
                <a:lnTo>
                  <a:pt x="6049" y="15958"/>
                </a:lnTo>
                <a:lnTo>
                  <a:pt x="6079" y="15897"/>
                </a:lnTo>
                <a:cubicBezTo>
                  <a:pt x="6110" y="15867"/>
                  <a:pt x="6140" y="15867"/>
                  <a:pt x="6170" y="15836"/>
                </a:cubicBezTo>
                <a:lnTo>
                  <a:pt x="6170" y="15806"/>
                </a:lnTo>
                <a:cubicBezTo>
                  <a:pt x="6170" y="15806"/>
                  <a:pt x="6201" y="15776"/>
                  <a:pt x="6231" y="15776"/>
                </a:cubicBezTo>
                <a:close/>
                <a:moveTo>
                  <a:pt x="5593" y="16110"/>
                </a:moveTo>
                <a:cubicBezTo>
                  <a:pt x="5623" y="16110"/>
                  <a:pt x="5684" y="16110"/>
                  <a:pt x="5684" y="16201"/>
                </a:cubicBezTo>
                <a:lnTo>
                  <a:pt x="5684" y="16232"/>
                </a:lnTo>
                <a:lnTo>
                  <a:pt x="5684" y="16262"/>
                </a:lnTo>
                <a:lnTo>
                  <a:pt x="5562" y="16262"/>
                </a:lnTo>
                <a:cubicBezTo>
                  <a:pt x="5532" y="16232"/>
                  <a:pt x="5532" y="16201"/>
                  <a:pt x="5532" y="16140"/>
                </a:cubicBezTo>
                <a:lnTo>
                  <a:pt x="5593" y="16110"/>
                </a:lnTo>
                <a:close/>
                <a:moveTo>
                  <a:pt x="8480" y="16110"/>
                </a:moveTo>
                <a:cubicBezTo>
                  <a:pt x="8480" y="16140"/>
                  <a:pt x="8511" y="16171"/>
                  <a:pt x="8511" y="16201"/>
                </a:cubicBezTo>
                <a:lnTo>
                  <a:pt x="8572" y="16201"/>
                </a:lnTo>
                <a:lnTo>
                  <a:pt x="8572" y="16292"/>
                </a:lnTo>
                <a:lnTo>
                  <a:pt x="8480" y="16323"/>
                </a:lnTo>
                <a:cubicBezTo>
                  <a:pt x="8450" y="16323"/>
                  <a:pt x="8450" y="16292"/>
                  <a:pt x="8450" y="16262"/>
                </a:cubicBezTo>
                <a:lnTo>
                  <a:pt x="8359" y="16262"/>
                </a:lnTo>
                <a:lnTo>
                  <a:pt x="8359" y="16232"/>
                </a:lnTo>
                <a:lnTo>
                  <a:pt x="8359" y="16171"/>
                </a:lnTo>
                <a:cubicBezTo>
                  <a:pt x="8359" y="16140"/>
                  <a:pt x="8389" y="16140"/>
                  <a:pt x="8420" y="16140"/>
                </a:cubicBezTo>
                <a:lnTo>
                  <a:pt x="8480" y="16110"/>
                </a:lnTo>
                <a:close/>
                <a:moveTo>
                  <a:pt x="3830" y="16080"/>
                </a:moveTo>
                <a:cubicBezTo>
                  <a:pt x="3860" y="16080"/>
                  <a:pt x="3891" y="16110"/>
                  <a:pt x="3921" y="16110"/>
                </a:cubicBezTo>
                <a:lnTo>
                  <a:pt x="4012" y="16110"/>
                </a:lnTo>
                <a:lnTo>
                  <a:pt x="4073" y="16140"/>
                </a:lnTo>
                <a:lnTo>
                  <a:pt x="4103" y="16140"/>
                </a:lnTo>
                <a:lnTo>
                  <a:pt x="4103" y="16201"/>
                </a:lnTo>
                <a:cubicBezTo>
                  <a:pt x="4134" y="16201"/>
                  <a:pt x="4164" y="16232"/>
                  <a:pt x="4164" y="16232"/>
                </a:cubicBezTo>
                <a:cubicBezTo>
                  <a:pt x="4195" y="16262"/>
                  <a:pt x="4195" y="16292"/>
                  <a:pt x="4195" y="16292"/>
                </a:cubicBezTo>
                <a:lnTo>
                  <a:pt x="4225" y="16323"/>
                </a:lnTo>
                <a:lnTo>
                  <a:pt x="4164" y="16414"/>
                </a:lnTo>
                <a:lnTo>
                  <a:pt x="4134" y="16444"/>
                </a:lnTo>
                <a:lnTo>
                  <a:pt x="4043" y="16444"/>
                </a:lnTo>
                <a:cubicBezTo>
                  <a:pt x="4012" y="16444"/>
                  <a:pt x="3951" y="16414"/>
                  <a:pt x="3921" y="16384"/>
                </a:cubicBezTo>
                <a:lnTo>
                  <a:pt x="3921" y="16353"/>
                </a:lnTo>
                <a:cubicBezTo>
                  <a:pt x="3891" y="16353"/>
                  <a:pt x="3891" y="16384"/>
                  <a:pt x="3860" y="16384"/>
                </a:cubicBezTo>
                <a:cubicBezTo>
                  <a:pt x="3830" y="16384"/>
                  <a:pt x="3830" y="16384"/>
                  <a:pt x="3799" y="16353"/>
                </a:cubicBezTo>
                <a:cubicBezTo>
                  <a:pt x="3769" y="16353"/>
                  <a:pt x="3739" y="16323"/>
                  <a:pt x="3739" y="16292"/>
                </a:cubicBezTo>
                <a:lnTo>
                  <a:pt x="3739" y="16262"/>
                </a:lnTo>
                <a:cubicBezTo>
                  <a:pt x="3739" y="16262"/>
                  <a:pt x="3739" y="16232"/>
                  <a:pt x="3739" y="16232"/>
                </a:cubicBezTo>
                <a:cubicBezTo>
                  <a:pt x="3739" y="16201"/>
                  <a:pt x="3739" y="16201"/>
                  <a:pt x="3739" y="16171"/>
                </a:cubicBezTo>
                <a:lnTo>
                  <a:pt x="3739" y="16140"/>
                </a:lnTo>
                <a:lnTo>
                  <a:pt x="3769" y="16110"/>
                </a:lnTo>
                <a:cubicBezTo>
                  <a:pt x="3769" y="16110"/>
                  <a:pt x="3799" y="16110"/>
                  <a:pt x="3799" y="16080"/>
                </a:cubicBezTo>
                <a:close/>
                <a:moveTo>
                  <a:pt x="9635" y="16627"/>
                </a:moveTo>
                <a:cubicBezTo>
                  <a:pt x="9666" y="16627"/>
                  <a:pt x="9696" y="16687"/>
                  <a:pt x="9666" y="16748"/>
                </a:cubicBezTo>
                <a:lnTo>
                  <a:pt x="9666" y="16779"/>
                </a:lnTo>
                <a:lnTo>
                  <a:pt x="9575" y="16779"/>
                </a:lnTo>
                <a:lnTo>
                  <a:pt x="9575" y="16748"/>
                </a:lnTo>
                <a:cubicBezTo>
                  <a:pt x="9575" y="16748"/>
                  <a:pt x="9544" y="16748"/>
                  <a:pt x="9514" y="16718"/>
                </a:cubicBezTo>
                <a:lnTo>
                  <a:pt x="9544" y="16687"/>
                </a:lnTo>
                <a:lnTo>
                  <a:pt x="9544" y="16657"/>
                </a:lnTo>
                <a:lnTo>
                  <a:pt x="9605" y="16627"/>
                </a:lnTo>
                <a:close/>
                <a:moveTo>
                  <a:pt x="4605" y="16725"/>
                </a:moveTo>
                <a:cubicBezTo>
                  <a:pt x="4613" y="16725"/>
                  <a:pt x="4620" y="16733"/>
                  <a:pt x="4620" y="16748"/>
                </a:cubicBezTo>
                <a:lnTo>
                  <a:pt x="4651" y="16779"/>
                </a:lnTo>
                <a:cubicBezTo>
                  <a:pt x="4681" y="16779"/>
                  <a:pt x="4711" y="16809"/>
                  <a:pt x="4742" y="16809"/>
                </a:cubicBezTo>
                <a:lnTo>
                  <a:pt x="4742" y="16839"/>
                </a:lnTo>
                <a:lnTo>
                  <a:pt x="4742" y="16931"/>
                </a:lnTo>
                <a:lnTo>
                  <a:pt x="4681" y="16931"/>
                </a:lnTo>
                <a:lnTo>
                  <a:pt x="4681" y="16961"/>
                </a:lnTo>
                <a:lnTo>
                  <a:pt x="4651" y="16961"/>
                </a:lnTo>
                <a:cubicBezTo>
                  <a:pt x="4620" y="16976"/>
                  <a:pt x="4590" y="16984"/>
                  <a:pt x="4559" y="16984"/>
                </a:cubicBezTo>
                <a:cubicBezTo>
                  <a:pt x="4529" y="16984"/>
                  <a:pt x="4499" y="16976"/>
                  <a:pt x="4468" y="16961"/>
                </a:cubicBezTo>
                <a:lnTo>
                  <a:pt x="4438" y="16931"/>
                </a:lnTo>
                <a:lnTo>
                  <a:pt x="4438" y="16870"/>
                </a:lnTo>
                <a:cubicBezTo>
                  <a:pt x="4438" y="16870"/>
                  <a:pt x="4438" y="16839"/>
                  <a:pt x="4468" y="16839"/>
                </a:cubicBezTo>
                <a:lnTo>
                  <a:pt x="4468" y="16809"/>
                </a:lnTo>
                <a:cubicBezTo>
                  <a:pt x="4468" y="16779"/>
                  <a:pt x="4499" y="16779"/>
                  <a:pt x="4499" y="16779"/>
                </a:cubicBezTo>
                <a:lnTo>
                  <a:pt x="4529" y="16748"/>
                </a:lnTo>
                <a:lnTo>
                  <a:pt x="4590" y="16748"/>
                </a:lnTo>
                <a:cubicBezTo>
                  <a:pt x="4590" y="16733"/>
                  <a:pt x="4597" y="16725"/>
                  <a:pt x="4605" y="16725"/>
                </a:cubicBezTo>
                <a:close/>
                <a:moveTo>
                  <a:pt x="6900" y="17113"/>
                </a:moveTo>
                <a:lnTo>
                  <a:pt x="6961" y="17174"/>
                </a:lnTo>
                <a:lnTo>
                  <a:pt x="6961" y="17265"/>
                </a:lnTo>
                <a:lnTo>
                  <a:pt x="6869" y="17295"/>
                </a:lnTo>
                <a:lnTo>
                  <a:pt x="6839" y="17295"/>
                </a:lnTo>
                <a:lnTo>
                  <a:pt x="6778" y="17235"/>
                </a:lnTo>
                <a:cubicBezTo>
                  <a:pt x="6778" y="17174"/>
                  <a:pt x="6809" y="17143"/>
                  <a:pt x="6869" y="17113"/>
                </a:cubicBezTo>
                <a:close/>
                <a:moveTo>
                  <a:pt x="7508" y="17174"/>
                </a:moveTo>
                <a:cubicBezTo>
                  <a:pt x="7538" y="17174"/>
                  <a:pt x="7569" y="17204"/>
                  <a:pt x="7569" y="17235"/>
                </a:cubicBezTo>
                <a:cubicBezTo>
                  <a:pt x="7599" y="17265"/>
                  <a:pt x="7599" y="17326"/>
                  <a:pt x="7569" y="17356"/>
                </a:cubicBezTo>
                <a:lnTo>
                  <a:pt x="7538" y="17356"/>
                </a:lnTo>
                <a:cubicBezTo>
                  <a:pt x="7477" y="17356"/>
                  <a:pt x="7447" y="17295"/>
                  <a:pt x="7447" y="17265"/>
                </a:cubicBezTo>
                <a:lnTo>
                  <a:pt x="7447" y="17235"/>
                </a:lnTo>
                <a:lnTo>
                  <a:pt x="7417" y="17265"/>
                </a:lnTo>
                <a:lnTo>
                  <a:pt x="7417" y="17265"/>
                </a:lnTo>
                <a:lnTo>
                  <a:pt x="7477" y="17174"/>
                </a:lnTo>
                <a:close/>
                <a:moveTo>
                  <a:pt x="5502" y="17599"/>
                </a:moveTo>
                <a:cubicBezTo>
                  <a:pt x="5532" y="17599"/>
                  <a:pt x="5532" y="17599"/>
                  <a:pt x="5562" y="17630"/>
                </a:cubicBezTo>
                <a:cubicBezTo>
                  <a:pt x="5593" y="17630"/>
                  <a:pt x="5593" y="17660"/>
                  <a:pt x="5593" y="17721"/>
                </a:cubicBezTo>
                <a:lnTo>
                  <a:pt x="5532" y="17751"/>
                </a:lnTo>
                <a:cubicBezTo>
                  <a:pt x="5502" y="17751"/>
                  <a:pt x="5471" y="17721"/>
                  <a:pt x="5471" y="17721"/>
                </a:cubicBezTo>
                <a:lnTo>
                  <a:pt x="5410" y="17660"/>
                </a:lnTo>
                <a:lnTo>
                  <a:pt x="5410" y="17630"/>
                </a:lnTo>
                <a:cubicBezTo>
                  <a:pt x="5441" y="17599"/>
                  <a:pt x="5471" y="17599"/>
                  <a:pt x="5502" y="17599"/>
                </a:cubicBezTo>
                <a:close/>
                <a:moveTo>
                  <a:pt x="1611" y="17873"/>
                </a:moveTo>
                <a:cubicBezTo>
                  <a:pt x="1672" y="17873"/>
                  <a:pt x="1702" y="17873"/>
                  <a:pt x="1702" y="17903"/>
                </a:cubicBezTo>
                <a:lnTo>
                  <a:pt x="1763" y="18025"/>
                </a:lnTo>
                <a:lnTo>
                  <a:pt x="1763" y="18055"/>
                </a:lnTo>
                <a:lnTo>
                  <a:pt x="1733" y="18055"/>
                </a:lnTo>
                <a:cubicBezTo>
                  <a:pt x="1733" y="18086"/>
                  <a:pt x="1702" y="18086"/>
                  <a:pt x="1702" y="18116"/>
                </a:cubicBezTo>
                <a:lnTo>
                  <a:pt x="1611" y="18116"/>
                </a:lnTo>
                <a:lnTo>
                  <a:pt x="1611" y="18086"/>
                </a:lnTo>
                <a:cubicBezTo>
                  <a:pt x="1581" y="18055"/>
                  <a:pt x="1581" y="18025"/>
                  <a:pt x="1581" y="17994"/>
                </a:cubicBezTo>
                <a:lnTo>
                  <a:pt x="1581" y="17964"/>
                </a:lnTo>
                <a:lnTo>
                  <a:pt x="1581" y="17903"/>
                </a:lnTo>
                <a:lnTo>
                  <a:pt x="1611" y="17873"/>
                </a:lnTo>
                <a:close/>
                <a:moveTo>
                  <a:pt x="6717" y="17934"/>
                </a:moveTo>
                <a:cubicBezTo>
                  <a:pt x="6748" y="17964"/>
                  <a:pt x="6748" y="17964"/>
                  <a:pt x="6748" y="17964"/>
                </a:cubicBezTo>
                <a:lnTo>
                  <a:pt x="6778" y="18025"/>
                </a:lnTo>
                <a:lnTo>
                  <a:pt x="6748" y="18086"/>
                </a:lnTo>
                <a:lnTo>
                  <a:pt x="6748" y="18146"/>
                </a:lnTo>
                <a:lnTo>
                  <a:pt x="6626" y="18146"/>
                </a:lnTo>
                <a:lnTo>
                  <a:pt x="6626" y="18116"/>
                </a:lnTo>
                <a:cubicBezTo>
                  <a:pt x="6596" y="18086"/>
                  <a:pt x="6596" y="18025"/>
                  <a:pt x="6626" y="17994"/>
                </a:cubicBezTo>
                <a:lnTo>
                  <a:pt x="6657" y="17964"/>
                </a:lnTo>
                <a:lnTo>
                  <a:pt x="6717" y="17934"/>
                </a:lnTo>
                <a:close/>
                <a:moveTo>
                  <a:pt x="8997" y="18359"/>
                </a:moveTo>
                <a:cubicBezTo>
                  <a:pt x="9028" y="18390"/>
                  <a:pt x="9058" y="18390"/>
                  <a:pt x="9058" y="18420"/>
                </a:cubicBezTo>
                <a:lnTo>
                  <a:pt x="9088" y="18390"/>
                </a:lnTo>
                <a:lnTo>
                  <a:pt x="9149" y="18420"/>
                </a:lnTo>
                <a:lnTo>
                  <a:pt x="9149" y="18481"/>
                </a:lnTo>
                <a:cubicBezTo>
                  <a:pt x="9119" y="18511"/>
                  <a:pt x="9088" y="18542"/>
                  <a:pt x="9058" y="18542"/>
                </a:cubicBezTo>
                <a:lnTo>
                  <a:pt x="8967" y="18542"/>
                </a:lnTo>
                <a:cubicBezTo>
                  <a:pt x="8967" y="18511"/>
                  <a:pt x="8936" y="18481"/>
                  <a:pt x="8936" y="18450"/>
                </a:cubicBezTo>
                <a:lnTo>
                  <a:pt x="8967" y="18359"/>
                </a:lnTo>
                <a:close/>
                <a:moveTo>
                  <a:pt x="4559" y="18329"/>
                </a:moveTo>
                <a:cubicBezTo>
                  <a:pt x="4590" y="18329"/>
                  <a:pt x="4651" y="18359"/>
                  <a:pt x="4681" y="18390"/>
                </a:cubicBezTo>
                <a:cubicBezTo>
                  <a:pt x="4711" y="18420"/>
                  <a:pt x="4711" y="18450"/>
                  <a:pt x="4711" y="18481"/>
                </a:cubicBezTo>
                <a:lnTo>
                  <a:pt x="4711" y="18511"/>
                </a:lnTo>
                <a:lnTo>
                  <a:pt x="4651" y="18542"/>
                </a:lnTo>
                <a:cubicBezTo>
                  <a:pt x="4651" y="18542"/>
                  <a:pt x="4651" y="18572"/>
                  <a:pt x="4620" y="18572"/>
                </a:cubicBezTo>
                <a:lnTo>
                  <a:pt x="4559" y="18602"/>
                </a:lnTo>
                <a:lnTo>
                  <a:pt x="4559" y="18633"/>
                </a:lnTo>
                <a:lnTo>
                  <a:pt x="4559" y="18663"/>
                </a:lnTo>
                <a:lnTo>
                  <a:pt x="4499" y="18724"/>
                </a:lnTo>
                <a:lnTo>
                  <a:pt x="4377" y="18724"/>
                </a:lnTo>
                <a:lnTo>
                  <a:pt x="4316" y="18663"/>
                </a:lnTo>
                <a:cubicBezTo>
                  <a:pt x="4316" y="18663"/>
                  <a:pt x="4316" y="18663"/>
                  <a:pt x="4316" y="18633"/>
                </a:cubicBezTo>
                <a:lnTo>
                  <a:pt x="4286" y="18602"/>
                </a:lnTo>
                <a:lnTo>
                  <a:pt x="4286" y="18572"/>
                </a:lnTo>
                <a:cubicBezTo>
                  <a:pt x="4286" y="18572"/>
                  <a:pt x="4286" y="18542"/>
                  <a:pt x="4286" y="18542"/>
                </a:cubicBezTo>
                <a:lnTo>
                  <a:pt x="4286" y="18511"/>
                </a:lnTo>
                <a:lnTo>
                  <a:pt x="4286" y="18481"/>
                </a:lnTo>
                <a:cubicBezTo>
                  <a:pt x="4286" y="18481"/>
                  <a:pt x="4286" y="18450"/>
                  <a:pt x="4316" y="18450"/>
                </a:cubicBezTo>
                <a:cubicBezTo>
                  <a:pt x="4316" y="18420"/>
                  <a:pt x="4347" y="18390"/>
                  <a:pt x="4347" y="18390"/>
                </a:cubicBezTo>
                <a:lnTo>
                  <a:pt x="4468" y="18390"/>
                </a:lnTo>
                <a:lnTo>
                  <a:pt x="4468" y="18329"/>
                </a:lnTo>
                <a:close/>
                <a:moveTo>
                  <a:pt x="7082" y="18846"/>
                </a:moveTo>
                <a:cubicBezTo>
                  <a:pt x="7113" y="18846"/>
                  <a:pt x="7173" y="18846"/>
                  <a:pt x="7173" y="18967"/>
                </a:cubicBezTo>
                <a:lnTo>
                  <a:pt x="7113" y="19028"/>
                </a:lnTo>
                <a:lnTo>
                  <a:pt x="7082" y="19028"/>
                </a:lnTo>
                <a:cubicBezTo>
                  <a:pt x="7052" y="18998"/>
                  <a:pt x="7021" y="18967"/>
                  <a:pt x="7021" y="18937"/>
                </a:cubicBezTo>
                <a:lnTo>
                  <a:pt x="7021" y="18906"/>
                </a:lnTo>
                <a:lnTo>
                  <a:pt x="7021" y="18876"/>
                </a:lnTo>
                <a:lnTo>
                  <a:pt x="7082" y="18846"/>
                </a:lnTo>
                <a:close/>
                <a:moveTo>
                  <a:pt x="9772" y="18580"/>
                </a:moveTo>
                <a:cubicBezTo>
                  <a:pt x="9787" y="18580"/>
                  <a:pt x="9803" y="18587"/>
                  <a:pt x="9818" y="18602"/>
                </a:cubicBezTo>
                <a:cubicBezTo>
                  <a:pt x="9827" y="18593"/>
                  <a:pt x="9838" y="18590"/>
                  <a:pt x="9851" y="18590"/>
                </a:cubicBezTo>
                <a:cubicBezTo>
                  <a:pt x="9881" y="18590"/>
                  <a:pt x="9918" y="18611"/>
                  <a:pt x="9939" y="18633"/>
                </a:cubicBezTo>
                <a:cubicBezTo>
                  <a:pt x="9939" y="18663"/>
                  <a:pt x="9939" y="18663"/>
                  <a:pt x="9939" y="18694"/>
                </a:cubicBezTo>
                <a:cubicBezTo>
                  <a:pt x="9970" y="18724"/>
                  <a:pt x="9970" y="18785"/>
                  <a:pt x="9939" y="18815"/>
                </a:cubicBezTo>
                <a:cubicBezTo>
                  <a:pt x="9939" y="18846"/>
                  <a:pt x="9909" y="18846"/>
                  <a:pt x="9909" y="18876"/>
                </a:cubicBezTo>
                <a:lnTo>
                  <a:pt x="9879" y="18876"/>
                </a:lnTo>
                <a:cubicBezTo>
                  <a:pt x="9848" y="18906"/>
                  <a:pt x="9818" y="18937"/>
                  <a:pt x="9787" y="18937"/>
                </a:cubicBezTo>
                <a:lnTo>
                  <a:pt x="9818" y="18937"/>
                </a:lnTo>
                <a:cubicBezTo>
                  <a:pt x="9879" y="18937"/>
                  <a:pt x="9939" y="18937"/>
                  <a:pt x="10000" y="18998"/>
                </a:cubicBezTo>
                <a:lnTo>
                  <a:pt x="10000" y="19028"/>
                </a:lnTo>
                <a:lnTo>
                  <a:pt x="10000" y="19089"/>
                </a:lnTo>
                <a:cubicBezTo>
                  <a:pt x="10000" y="19089"/>
                  <a:pt x="10000" y="19119"/>
                  <a:pt x="10000" y="19119"/>
                </a:cubicBezTo>
                <a:lnTo>
                  <a:pt x="9970" y="19210"/>
                </a:lnTo>
                <a:lnTo>
                  <a:pt x="9970" y="19241"/>
                </a:lnTo>
                <a:lnTo>
                  <a:pt x="9939" y="19271"/>
                </a:lnTo>
                <a:cubicBezTo>
                  <a:pt x="9939" y="19301"/>
                  <a:pt x="9909" y="19301"/>
                  <a:pt x="9909" y="19301"/>
                </a:cubicBezTo>
                <a:lnTo>
                  <a:pt x="9757" y="19301"/>
                </a:lnTo>
                <a:lnTo>
                  <a:pt x="9757" y="19241"/>
                </a:lnTo>
                <a:cubicBezTo>
                  <a:pt x="9727" y="19241"/>
                  <a:pt x="9727" y="19210"/>
                  <a:pt x="9696" y="19180"/>
                </a:cubicBezTo>
                <a:cubicBezTo>
                  <a:pt x="9696" y="19119"/>
                  <a:pt x="9727" y="19058"/>
                  <a:pt x="9757" y="18998"/>
                </a:cubicBezTo>
                <a:lnTo>
                  <a:pt x="9787" y="18967"/>
                </a:lnTo>
                <a:lnTo>
                  <a:pt x="9787" y="18937"/>
                </a:lnTo>
                <a:lnTo>
                  <a:pt x="9696" y="18937"/>
                </a:lnTo>
                <a:cubicBezTo>
                  <a:pt x="9635" y="18906"/>
                  <a:pt x="9605" y="18876"/>
                  <a:pt x="9605" y="18815"/>
                </a:cubicBezTo>
                <a:lnTo>
                  <a:pt x="9605" y="18785"/>
                </a:lnTo>
                <a:lnTo>
                  <a:pt x="9605" y="18754"/>
                </a:lnTo>
                <a:lnTo>
                  <a:pt x="9635" y="18724"/>
                </a:lnTo>
                <a:cubicBezTo>
                  <a:pt x="9635" y="18694"/>
                  <a:pt x="9666" y="18663"/>
                  <a:pt x="9666" y="18663"/>
                </a:cubicBezTo>
                <a:cubicBezTo>
                  <a:pt x="9666" y="18633"/>
                  <a:pt x="9696" y="18633"/>
                  <a:pt x="9696" y="18633"/>
                </a:cubicBezTo>
                <a:lnTo>
                  <a:pt x="9727" y="18602"/>
                </a:lnTo>
                <a:cubicBezTo>
                  <a:pt x="9742" y="18587"/>
                  <a:pt x="9757" y="18580"/>
                  <a:pt x="9772" y="18580"/>
                </a:cubicBezTo>
                <a:close/>
                <a:moveTo>
                  <a:pt x="4879" y="19096"/>
                </a:moveTo>
                <a:cubicBezTo>
                  <a:pt x="4901" y="19096"/>
                  <a:pt x="4924" y="19104"/>
                  <a:pt x="4955" y="19119"/>
                </a:cubicBezTo>
                <a:lnTo>
                  <a:pt x="4985" y="19119"/>
                </a:lnTo>
                <a:cubicBezTo>
                  <a:pt x="5015" y="19150"/>
                  <a:pt x="5046" y="19180"/>
                  <a:pt x="5046" y="19210"/>
                </a:cubicBezTo>
                <a:lnTo>
                  <a:pt x="5015" y="19271"/>
                </a:lnTo>
                <a:cubicBezTo>
                  <a:pt x="5015" y="19271"/>
                  <a:pt x="5015" y="19301"/>
                  <a:pt x="5015" y="19332"/>
                </a:cubicBezTo>
                <a:lnTo>
                  <a:pt x="4985" y="19362"/>
                </a:lnTo>
                <a:lnTo>
                  <a:pt x="4742" y="19362"/>
                </a:lnTo>
                <a:lnTo>
                  <a:pt x="4742" y="19301"/>
                </a:lnTo>
                <a:cubicBezTo>
                  <a:pt x="4742" y="19301"/>
                  <a:pt x="4711" y="19301"/>
                  <a:pt x="4711" y="19271"/>
                </a:cubicBezTo>
                <a:lnTo>
                  <a:pt x="4742" y="19210"/>
                </a:lnTo>
                <a:lnTo>
                  <a:pt x="4742" y="19119"/>
                </a:lnTo>
                <a:lnTo>
                  <a:pt x="4803" y="19119"/>
                </a:lnTo>
                <a:cubicBezTo>
                  <a:pt x="4833" y="19104"/>
                  <a:pt x="4856" y="19096"/>
                  <a:pt x="4879" y="19096"/>
                </a:cubicBezTo>
                <a:close/>
                <a:moveTo>
                  <a:pt x="5584" y="19471"/>
                </a:moveTo>
                <a:cubicBezTo>
                  <a:pt x="5600" y="19471"/>
                  <a:pt x="5614" y="19475"/>
                  <a:pt x="5623" y="19484"/>
                </a:cubicBezTo>
                <a:lnTo>
                  <a:pt x="5623" y="19514"/>
                </a:lnTo>
                <a:lnTo>
                  <a:pt x="5684" y="19514"/>
                </a:lnTo>
                <a:lnTo>
                  <a:pt x="5684" y="19545"/>
                </a:lnTo>
                <a:lnTo>
                  <a:pt x="5714" y="19575"/>
                </a:lnTo>
                <a:lnTo>
                  <a:pt x="5684" y="19605"/>
                </a:lnTo>
                <a:cubicBezTo>
                  <a:pt x="5654" y="19666"/>
                  <a:pt x="5593" y="19697"/>
                  <a:pt x="5562" y="19697"/>
                </a:cubicBezTo>
                <a:lnTo>
                  <a:pt x="5471" y="19697"/>
                </a:lnTo>
                <a:cubicBezTo>
                  <a:pt x="5471" y="19666"/>
                  <a:pt x="5471" y="19636"/>
                  <a:pt x="5471" y="19605"/>
                </a:cubicBezTo>
                <a:cubicBezTo>
                  <a:pt x="5471" y="19575"/>
                  <a:pt x="5471" y="19545"/>
                  <a:pt x="5471" y="19514"/>
                </a:cubicBezTo>
                <a:cubicBezTo>
                  <a:pt x="5493" y="19493"/>
                  <a:pt x="5545" y="19471"/>
                  <a:pt x="5584" y="19471"/>
                </a:cubicBezTo>
                <a:close/>
                <a:moveTo>
                  <a:pt x="3982" y="19666"/>
                </a:moveTo>
                <a:lnTo>
                  <a:pt x="4043" y="19697"/>
                </a:lnTo>
                <a:cubicBezTo>
                  <a:pt x="4043" y="19757"/>
                  <a:pt x="4012" y="19818"/>
                  <a:pt x="3951" y="19818"/>
                </a:cubicBezTo>
                <a:cubicBezTo>
                  <a:pt x="3921" y="19833"/>
                  <a:pt x="3898" y="19841"/>
                  <a:pt x="3879" y="19841"/>
                </a:cubicBezTo>
                <a:cubicBezTo>
                  <a:pt x="3860" y="19841"/>
                  <a:pt x="3845" y="19833"/>
                  <a:pt x="3830" y="19818"/>
                </a:cubicBezTo>
                <a:lnTo>
                  <a:pt x="3830" y="19788"/>
                </a:lnTo>
                <a:lnTo>
                  <a:pt x="3830" y="19727"/>
                </a:lnTo>
                <a:cubicBezTo>
                  <a:pt x="3860" y="19697"/>
                  <a:pt x="3891" y="19666"/>
                  <a:pt x="3951" y="19666"/>
                </a:cubicBezTo>
                <a:close/>
                <a:moveTo>
                  <a:pt x="8055" y="19849"/>
                </a:moveTo>
                <a:lnTo>
                  <a:pt x="8116" y="19909"/>
                </a:lnTo>
                <a:cubicBezTo>
                  <a:pt x="8116" y="19909"/>
                  <a:pt x="8146" y="19909"/>
                  <a:pt x="8146" y="19940"/>
                </a:cubicBezTo>
                <a:lnTo>
                  <a:pt x="8146" y="19970"/>
                </a:lnTo>
                <a:lnTo>
                  <a:pt x="8146" y="20001"/>
                </a:lnTo>
                <a:lnTo>
                  <a:pt x="8146" y="20031"/>
                </a:lnTo>
                <a:cubicBezTo>
                  <a:pt x="8146" y="20153"/>
                  <a:pt x="8055" y="20153"/>
                  <a:pt x="7994" y="20183"/>
                </a:cubicBezTo>
                <a:lnTo>
                  <a:pt x="7873" y="20183"/>
                </a:lnTo>
                <a:lnTo>
                  <a:pt x="7812" y="20153"/>
                </a:lnTo>
                <a:lnTo>
                  <a:pt x="7812" y="20031"/>
                </a:lnTo>
                <a:lnTo>
                  <a:pt x="7812" y="20001"/>
                </a:lnTo>
                <a:cubicBezTo>
                  <a:pt x="7781" y="19970"/>
                  <a:pt x="7781" y="19940"/>
                  <a:pt x="7812" y="19940"/>
                </a:cubicBezTo>
                <a:lnTo>
                  <a:pt x="7842" y="19879"/>
                </a:lnTo>
                <a:lnTo>
                  <a:pt x="7873" y="19879"/>
                </a:lnTo>
                <a:cubicBezTo>
                  <a:pt x="7903" y="19879"/>
                  <a:pt x="7903" y="19849"/>
                  <a:pt x="7933" y="19849"/>
                </a:cubicBezTo>
                <a:close/>
                <a:moveTo>
                  <a:pt x="2310" y="20244"/>
                </a:moveTo>
                <a:lnTo>
                  <a:pt x="2371" y="20365"/>
                </a:lnTo>
                <a:cubicBezTo>
                  <a:pt x="2340" y="20426"/>
                  <a:pt x="2310" y="20426"/>
                  <a:pt x="2280" y="20426"/>
                </a:cubicBezTo>
                <a:lnTo>
                  <a:pt x="2249" y="20426"/>
                </a:lnTo>
                <a:lnTo>
                  <a:pt x="2219" y="20396"/>
                </a:lnTo>
                <a:lnTo>
                  <a:pt x="2158" y="20365"/>
                </a:lnTo>
                <a:lnTo>
                  <a:pt x="2158" y="20335"/>
                </a:lnTo>
                <a:cubicBezTo>
                  <a:pt x="2158" y="20335"/>
                  <a:pt x="2158" y="20305"/>
                  <a:pt x="2158" y="20305"/>
                </a:cubicBezTo>
                <a:lnTo>
                  <a:pt x="2219" y="20244"/>
                </a:lnTo>
                <a:close/>
                <a:moveTo>
                  <a:pt x="4134" y="20609"/>
                </a:moveTo>
                <a:cubicBezTo>
                  <a:pt x="4195" y="20609"/>
                  <a:pt x="4225" y="20639"/>
                  <a:pt x="4255" y="20669"/>
                </a:cubicBezTo>
                <a:lnTo>
                  <a:pt x="4255" y="20700"/>
                </a:lnTo>
                <a:lnTo>
                  <a:pt x="4255" y="20760"/>
                </a:lnTo>
                <a:cubicBezTo>
                  <a:pt x="4255" y="20791"/>
                  <a:pt x="4225" y="20791"/>
                  <a:pt x="4195" y="20791"/>
                </a:cubicBezTo>
                <a:cubicBezTo>
                  <a:pt x="4195" y="20821"/>
                  <a:pt x="4164" y="20852"/>
                  <a:pt x="4134" y="20852"/>
                </a:cubicBezTo>
                <a:cubicBezTo>
                  <a:pt x="4103" y="20852"/>
                  <a:pt x="4073" y="20821"/>
                  <a:pt x="4043" y="20821"/>
                </a:cubicBezTo>
                <a:cubicBezTo>
                  <a:pt x="4043" y="20791"/>
                  <a:pt x="4012" y="20760"/>
                  <a:pt x="4043" y="20730"/>
                </a:cubicBezTo>
                <a:cubicBezTo>
                  <a:pt x="4073" y="20700"/>
                  <a:pt x="4073" y="20700"/>
                  <a:pt x="4073" y="20669"/>
                </a:cubicBezTo>
                <a:lnTo>
                  <a:pt x="4073" y="20639"/>
                </a:lnTo>
                <a:lnTo>
                  <a:pt x="4103" y="20609"/>
                </a:lnTo>
                <a:close/>
                <a:moveTo>
                  <a:pt x="7356" y="20609"/>
                </a:moveTo>
                <a:lnTo>
                  <a:pt x="7386" y="20639"/>
                </a:lnTo>
                <a:lnTo>
                  <a:pt x="7508" y="20639"/>
                </a:lnTo>
                <a:cubicBezTo>
                  <a:pt x="7508" y="20669"/>
                  <a:pt x="7508" y="20700"/>
                  <a:pt x="7508" y="20700"/>
                </a:cubicBezTo>
                <a:cubicBezTo>
                  <a:pt x="7538" y="20730"/>
                  <a:pt x="7538" y="20730"/>
                  <a:pt x="7538" y="20760"/>
                </a:cubicBezTo>
                <a:cubicBezTo>
                  <a:pt x="7538" y="20760"/>
                  <a:pt x="7538" y="20791"/>
                  <a:pt x="7538" y="20821"/>
                </a:cubicBezTo>
                <a:lnTo>
                  <a:pt x="7508" y="20943"/>
                </a:lnTo>
                <a:lnTo>
                  <a:pt x="7508" y="20973"/>
                </a:lnTo>
                <a:cubicBezTo>
                  <a:pt x="7477" y="21004"/>
                  <a:pt x="7447" y="21064"/>
                  <a:pt x="7417" y="21064"/>
                </a:cubicBezTo>
                <a:cubicBezTo>
                  <a:pt x="7386" y="21080"/>
                  <a:pt x="7363" y="21087"/>
                  <a:pt x="7344" y="21087"/>
                </a:cubicBezTo>
                <a:cubicBezTo>
                  <a:pt x="7325" y="21087"/>
                  <a:pt x="7310" y="21080"/>
                  <a:pt x="7295" y="21064"/>
                </a:cubicBezTo>
                <a:lnTo>
                  <a:pt x="7265" y="21064"/>
                </a:lnTo>
                <a:lnTo>
                  <a:pt x="7265" y="21004"/>
                </a:lnTo>
                <a:cubicBezTo>
                  <a:pt x="7265" y="21004"/>
                  <a:pt x="7265" y="20973"/>
                  <a:pt x="7265" y="20973"/>
                </a:cubicBezTo>
                <a:lnTo>
                  <a:pt x="7265" y="20882"/>
                </a:lnTo>
                <a:lnTo>
                  <a:pt x="7204" y="20882"/>
                </a:lnTo>
                <a:lnTo>
                  <a:pt x="7204" y="20791"/>
                </a:lnTo>
                <a:lnTo>
                  <a:pt x="7204" y="20700"/>
                </a:lnTo>
                <a:lnTo>
                  <a:pt x="7204" y="20669"/>
                </a:lnTo>
                <a:lnTo>
                  <a:pt x="7265" y="20639"/>
                </a:lnTo>
                <a:lnTo>
                  <a:pt x="7295" y="20639"/>
                </a:lnTo>
                <a:lnTo>
                  <a:pt x="7356" y="20609"/>
                </a:lnTo>
                <a:close/>
                <a:moveTo>
                  <a:pt x="9666" y="21156"/>
                </a:moveTo>
                <a:cubicBezTo>
                  <a:pt x="9666" y="21156"/>
                  <a:pt x="9696" y="21186"/>
                  <a:pt x="9696" y="21186"/>
                </a:cubicBezTo>
                <a:lnTo>
                  <a:pt x="9757" y="21216"/>
                </a:lnTo>
                <a:lnTo>
                  <a:pt x="9757" y="21247"/>
                </a:lnTo>
                <a:cubicBezTo>
                  <a:pt x="9787" y="21247"/>
                  <a:pt x="9787" y="21277"/>
                  <a:pt x="9787" y="21277"/>
                </a:cubicBezTo>
                <a:lnTo>
                  <a:pt x="9787" y="21338"/>
                </a:lnTo>
                <a:cubicBezTo>
                  <a:pt x="9787" y="21338"/>
                  <a:pt x="9757" y="21368"/>
                  <a:pt x="9727" y="21368"/>
                </a:cubicBezTo>
                <a:cubicBezTo>
                  <a:pt x="9727" y="21399"/>
                  <a:pt x="9727" y="21399"/>
                  <a:pt x="9696" y="21399"/>
                </a:cubicBezTo>
                <a:lnTo>
                  <a:pt x="9696" y="21460"/>
                </a:lnTo>
                <a:lnTo>
                  <a:pt x="9635" y="21490"/>
                </a:lnTo>
                <a:lnTo>
                  <a:pt x="9635" y="21520"/>
                </a:lnTo>
                <a:lnTo>
                  <a:pt x="9575" y="21520"/>
                </a:lnTo>
                <a:cubicBezTo>
                  <a:pt x="9575" y="21520"/>
                  <a:pt x="9544" y="21551"/>
                  <a:pt x="9544" y="21551"/>
                </a:cubicBezTo>
                <a:lnTo>
                  <a:pt x="9423" y="21551"/>
                </a:lnTo>
                <a:lnTo>
                  <a:pt x="9362" y="21460"/>
                </a:lnTo>
                <a:cubicBezTo>
                  <a:pt x="9362" y="21460"/>
                  <a:pt x="9362" y="21429"/>
                  <a:pt x="9362" y="21429"/>
                </a:cubicBezTo>
                <a:lnTo>
                  <a:pt x="9362" y="21368"/>
                </a:lnTo>
                <a:lnTo>
                  <a:pt x="9362" y="21338"/>
                </a:lnTo>
                <a:cubicBezTo>
                  <a:pt x="9392" y="21308"/>
                  <a:pt x="9423" y="21277"/>
                  <a:pt x="9483" y="21247"/>
                </a:cubicBezTo>
                <a:lnTo>
                  <a:pt x="9544" y="21247"/>
                </a:lnTo>
                <a:cubicBezTo>
                  <a:pt x="9544" y="21247"/>
                  <a:pt x="9544" y="21216"/>
                  <a:pt x="9544" y="21186"/>
                </a:cubicBezTo>
                <a:cubicBezTo>
                  <a:pt x="9544" y="21186"/>
                  <a:pt x="9575" y="21156"/>
                  <a:pt x="9605" y="21156"/>
                </a:cubicBezTo>
                <a:close/>
                <a:moveTo>
                  <a:pt x="4195" y="21338"/>
                </a:moveTo>
                <a:cubicBezTo>
                  <a:pt x="4195" y="21368"/>
                  <a:pt x="4195" y="21368"/>
                  <a:pt x="4195" y="21368"/>
                </a:cubicBezTo>
                <a:cubicBezTo>
                  <a:pt x="4195" y="21399"/>
                  <a:pt x="4225" y="21399"/>
                  <a:pt x="4225" y="21399"/>
                </a:cubicBezTo>
                <a:lnTo>
                  <a:pt x="4225" y="21429"/>
                </a:lnTo>
                <a:lnTo>
                  <a:pt x="4225" y="21490"/>
                </a:lnTo>
                <a:lnTo>
                  <a:pt x="4225" y="21551"/>
                </a:lnTo>
                <a:lnTo>
                  <a:pt x="4195" y="21581"/>
                </a:lnTo>
                <a:lnTo>
                  <a:pt x="4195" y="21612"/>
                </a:lnTo>
                <a:lnTo>
                  <a:pt x="4103" y="21642"/>
                </a:lnTo>
                <a:lnTo>
                  <a:pt x="4043" y="21612"/>
                </a:lnTo>
                <a:cubicBezTo>
                  <a:pt x="4012" y="21581"/>
                  <a:pt x="3982" y="21520"/>
                  <a:pt x="3982" y="21490"/>
                </a:cubicBezTo>
                <a:lnTo>
                  <a:pt x="3951" y="21460"/>
                </a:lnTo>
                <a:cubicBezTo>
                  <a:pt x="3951" y="21429"/>
                  <a:pt x="3982" y="21368"/>
                  <a:pt x="4012" y="21368"/>
                </a:cubicBezTo>
                <a:lnTo>
                  <a:pt x="4103" y="21368"/>
                </a:lnTo>
                <a:cubicBezTo>
                  <a:pt x="4103" y="21338"/>
                  <a:pt x="4134" y="21338"/>
                  <a:pt x="4164" y="21338"/>
                </a:cubicBezTo>
                <a:close/>
                <a:moveTo>
                  <a:pt x="2796" y="21672"/>
                </a:moveTo>
                <a:lnTo>
                  <a:pt x="2827" y="21703"/>
                </a:lnTo>
                <a:cubicBezTo>
                  <a:pt x="2857" y="21733"/>
                  <a:pt x="2888" y="21764"/>
                  <a:pt x="2888" y="21794"/>
                </a:cubicBezTo>
                <a:cubicBezTo>
                  <a:pt x="2888" y="21824"/>
                  <a:pt x="2857" y="21824"/>
                  <a:pt x="2857" y="21855"/>
                </a:cubicBezTo>
                <a:cubicBezTo>
                  <a:pt x="2857" y="21885"/>
                  <a:pt x="2857" y="21885"/>
                  <a:pt x="2857" y="21916"/>
                </a:cubicBezTo>
                <a:lnTo>
                  <a:pt x="2827" y="21946"/>
                </a:lnTo>
                <a:cubicBezTo>
                  <a:pt x="2809" y="21955"/>
                  <a:pt x="2791" y="21959"/>
                  <a:pt x="2773" y="21959"/>
                </a:cubicBezTo>
                <a:cubicBezTo>
                  <a:pt x="2730" y="21959"/>
                  <a:pt x="2687" y="21937"/>
                  <a:pt x="2644" y="21916"/>
                </a:cubicBezTo>
                <a:cubicBezTo>
                  <a:pt x="2644" y="21885"/>
                  <a:pt x="2614" y="21885"/>
                  <a:pt x="2614" y="21885"/>
                </a:cubicBezTo>
                <a:lnTo>
                  <a:pt x="2553" y="21885"/>
                </a:lnTo>
                <a:lnTo>
                  <a:pt x="2492" y="21794"/>
                </a:lnTo>
                <a:cubicBezTo>
                  <a:pt x="2523" y="21764"/>
                  <a:pt x="2523" y="21733"/>
                  <a:pt x="2584" y="21703"/>
                </a:cubicBezTo>
                <a:lnTo>
                  <a:pt x="2614" y="21672"/>
                </a:lnTo>
                <a:close/>
                <a:moveTo>
                  <a:pt x="4955" y="22007"/>
                </a:moveTo>
                <a:cubicBezTo>
                  <a:pt x="4985" y="22007"/>
                  <a:pt x="5046" y="22037"/>
                  <a:pt x="5046" y="22037"/>
                </a:cubicBezTo>
                <a:cubicBezTo>
                  <a:pt x="5076" y="22098"/>
                  <a:pt x="5076" y="22128"/>
                  <a:pt x="5046" y="22159"/>
                </a:cubicBezTo>
                <a:lnTo>
                  <a:pt x="5076" y="22159"/>
                </a:lnTo>
                <a:lnTo>
                  <a:pt x="5015" y="22189"/>
                </a:lnTo>
                <a:cubicBezTo>
                  <a:pt x="4985" y="22189"/>
                  <a:pt x="4924" y="22159"/>
                  <a:pt x="4924" y="22098"/>
                </a:cubicBezTo>
                <a:lnTo>
                  <a:pt x="4924" y="22037"/>
                </a:lnTo>
                <a:cubicBezTo>
                  <a:pt x="4924" y="22007"/>
                  <a:pt x="4955" y="22007"/>
                  <a:pt x="4955" y="22007"/>
                </a:cubicBezTo>
                <a:close/>
                <a:moveTo>
                  <a:pt x="7690" y="22037"/>
                </a:moveTo>
                <a:lnTo>
                  <a:pt x="7690" y="22067"/>
                </a:lnTo>
                <a:cubicBezTo>
                  <a:pt x="7721" y="22067"/>
                  <a:pt x="7751" y="22128"/>
                  <a:pt x="7721" y="22159"/>
                </a:cubicBezTo>
                <a:cubicBezTo>
                  <a:pt x="7721" y="22189"/>
                  <a:pt x="7690" y="22189"/>
                  <a:pt x="7660" y="22219"/>
                </a:cubicBezTo>
                <a:lnTo>
                  <a:pt x="7569" y="22219"/>
                </a:lnTo>
                <a:lnTo>
                  <a:pt x="7599" y="22159"/>
                </a:lnTo>
                <a:lnTo>
                  <a:pt x="7569" y="22098"/>
                </a:lnTo>
                <a:cubicBezTo>
                  <a:pt x="7569" y="22067"/>
                  <a:pt x="7599" y="22037"/>
                  <a:pt x="7629" y="22037"/>
                </a:cubicBezTo>
                <a:close/>
                <a:moveTo>
                  <a:pt x="7477" y="22128"/>
                </a:moveTo>
                <a:cubicBezTo>
                  <a:pt x="7508" y="22159"/>
                  <a:pt x="7508" y="22250"/>
                  <a:pt x="7508" y="22280"/>
                </a:cubicBezTo>
                <a:cubicBezTo>
                  <a:pt x="7508" y="22311"/>
                  <a:pt x="7508" y="22341"/>
                  <a:pt x="7508" y="22341"/>
                </a:cubicBezTo>
                <a:lnTo>
                  <a:pt x="7508" y="22371"/>
                </a:lnTo>
                <a:lnTo>
                  <a:pt x="7508" y="22463"/>
                </a:lnTo>
                <a:lnTo>
                  <a:pt x="7477" y="22463"/>
                </a:lnTo>
                <a:cubicBezTo>
                  <a:pt x="7447" y="22463"/>
                  <a:pt x="7417" y="22463"/>
                  <a:pt x="7386" y="22432"/>
                </a:cubicBezTo>
                <a:lnTo>
                  <a:pt x="7325" y="22432"/>
                </a:lnTo>
                <a:lnTo>
                  <a:pt x="7295" y="22402"/>
                </a:lnTo>
                <a:cubicBezTo>
                  <a:pt x="7295" y="22371"/>
                  <a:pt x="7295" y="22371"/>
                  <a:pt x="7295" y="22371"/>
                </a:cubicBezTo>
                <a:cubicBezTo>
                  <a:pt x="7265" y="22311"/>
                  <a:pt x="7234" y="22280"/>
                  <a:pt x="7234" y="22219"/>
                </a:cubicBezTo>
                <a:lnTo>
                  <a:pt x="7204" y="22159"/>
                </a:lnTo>
                <a:cubicBezTo>
                  <a:pt x="7234" y="22128"/>
                  <a:pt x="7265" y="22128"/>
                  <a:pt x="7295" y="22128"/>
                </a:cubicBezTo>
                <a:close/>
                <a:moveTo>
                  <a:pt x="2067" y="22554"/>
                </a:moveTo>
                <a:lnTo>
                  <a:pt x="2097" y="22584"/>
                </a:lnTo>
                <a:lnTo>
                  <a:pt x="2128" y="22584"/>
                </a:lnTo>
                <a:cubicBezTo>
                  <a:pt x="2189" y="22645"/>
                  <a:pt x="2219" y="22706"/>
                  <a:pt x="2219" y="22767"/>
                </a:cubicBezTo>
                <a:lnTo>
                  <a:pt x="2219" y="22797"/>
                </a:lnTo>
                <a:lnTo>
                  <a:pt x="2189" y="22797"/>
                </a:lnTo>
                <a:cubicBezTo>
                  <a:pt x="2189" y="22827"/>
                  <a:pt x="2158" y="22858"/>
                  <a:pt x="2128" y="22858"/>
                </a:cubicBezTo>
                <a:lnTo>
                  <a:pt x="2037" y="22858"/>
                </a:lnTo>
                <a:cubicBezTo>
                  <a:pt x="2006" y="22827"/>
                  <a:pt x="2006" y="22827"/>
                  <a:pt x="2006" y="22797"/>
                </a:cubicBezTo>
                <a:cubicBezTo>
                  <a:pt x="2006" y="22797"/>
                  <a:pt x="1976" y="22797"/>
                  <a:pt x="1976" y="22767"/>
                </a:cubicBezTo>
                <a:lnTo>
                  <a:pt x="1976" y="22736"/>
                </a:lnTo>
                <a:lnTo>
                  <a:pt x="1976" y="22706"/>
                </a:lnTo>
                <a:cubicBezTo>
                  <a:pt x="1976" y="22675"/>
                  <a:pt x="1976" y="22645"/>
                  <a:pt x="1976" y="22615"/>
                </a:cubicBezTo>
                <a:lnTo>
                  <a:pt x="1976" y="22584"/>
                </a:lnTo>
                <a:lnTo>
                  <a:pt x="2067" y="22554"/>
                </a:lnTo>
                <a:close/>
                <a:moveTo>
                  <a:pt x="8952" y="22805"/>
                </a:moveTo>
                <a:cubicBezTo>
                  <a:pt x="8967" y="22805"/>
                  <a:pt x="8982" y="22812"/>
                  <a:pt x="8997" y="22827"/>
                </a:cubicBezTo>
                <a:lnTo>
                  <a:pt x="9028" y="22888"/>
                </a:lnTo>
                <a:cubicBezTo>
                  <a:pt x="9028" y="22933"/>
                  <a:pt x="9011" y="22961"/>
                  <a:pt x="8955" y="22961"/>
                </a:cubicBezTo>
                <a:cubicBezTo>
                  <a:pt x="8934" y="22961"/>
                  <a:pt x="8908" y="22957"/>
                  <a:pt x="8876" y="22949"/>
                </a:cubicBezTo>
                <a:lnTo>
                  <a:pt x="8845" y="22888"/>
                </a:lnTo>
                <a:cubicBezTo>
                  <a:pt x="8876" y="22858"/>
                  <a:pt x="8876" y="22827"/>
                  <a:pt x="8906" y="22827"/>
                </a:cubicBezTo>
                <a:cubicBezTo>
                  <a:pt x="8921" y="22812"/>
                  <a:pt x="8936" y="22805"/>
                  <a:pt x="8952" y="22805"/>
                </a:cubicBezTo>
                <a:close/>
                <a:moveTo>
                  <a:pt x="10152" y="22888"/>
                </a:moveTo>
                <a:lnTo>
                  <a:pt x="10152" y="22919"/>
                </a:lnTo>
                <a:cubicBezTo>
                  <a:pt x="10152" y="22919"/>
                  <a:pt x="10152" y="22979"/>
                  <a:pt x="10152" y="22979"/>
                </a:cubicBezTo>
                <a:cubicBezTo>
                  <a:pt x="10130" y="23024"/>
                  <a:pt x="10108" y="23052"/>
                  <a:pt x="10085" y="23052"/>
                </a:cubicBezTo>
                <a:cubicBezTo>
                  <a:pt x="10077" y="23052"/>
                  <a:pt x="10069" y="23048"/>
                  <a:pt x="10061" y="23040"/>
                </a:cubicBezTo>
                <a:cubicBezTo>
                  <a:pt x="10000" y="23040"/>
                  <a:pt x="9970" y="23010"/>
                  <a:pt x="9970" y="22979"/>
                </a:cubicBezTo>
                <a:lnTo>
                  <a:pt x="9970" y="22919"/>
                </a:lnTo>
                <a:cubicBezTo>
                  <a:pt x="10000" y="22888"/>
                  <a:pt x="10031" y="22888"/>
                  <a:pt x="10061" y="22888"/>
                </a:cubicBezTo>
                <a:close/>
                <a:moveTo>
                  <a:pt x="5851" y="22926"/>
                </a:moveTo>
                <a:cubicBezTo>
                  <a:pt x="5874" y="22926"/>
                  <a:pt x="5897" y="22934"/>
                  <a:pt x="5927" y="22949"/>
                </a:cubicBezTo>
                <a:lnTo>
                  <a:pt x="5927" y="23010"/>
                </a:lnTo>
                <a:cubicBezTo>
                  <a:pt x="5927" y="23031"/>
                  <a:pt x="5913" y="23066"/>
                  <a:pt x="5864" y="23066"/>
                </a:cubicBezTo>
                <a:cubicBezTo>
                  <a:pt x="5842" y="23066"/>
                  <a:pt x="5813" y="23059"/>
                  <a:pt x="5775" y="23040"/>
                </a:cubicBezTo>
                <a:lnTo>
                  <a:pt x="5775" y="23010"/>
                </a:lnTo>
                <a:lnTo>
                  <a:pt x="5775" y="22949"/>
                </a:lnTo>
                <a:cubicBezTo>
                  <a:pt x="5806" y="22934"/>
                  <a:pt x="5828" y="22926"/>
                  <a:pt x="5851" y="22926"/>
                </a:cubicBezTo>
                <a:close/>
                <a:moveTo>
                  <a:pt x="11094" y="22675"/>
                </a:moveTo>
                <a:lnTo>
                  <a:pt x="11125" y="22767"/>
                </a:lnTo>
                <a:lnTo>
                  <a:pt x="11125" y="22797"/>
                </a:lnTo>
                <a:cubicBezTo>
                  <a:pt x="11125" y="22797"/>
                  <a:pt x="11125" y="22827"/>
                  <a:pt x="11094" y="22827"/>
                </a:cubicBezTo>
                <a:cubicBezTo>
                  <a:pt x="11186" y="22827"/>
                  <a:pt x="11246" y="22858"/>
                  <a:pt x="11277" y="22949"/>
                </a:cubicBezTo>
                <a:lnTo>
                  <a:pt x="11277" y="22979"/>
                </a:lnTo>
                <a:lnTo>
                  <a:pt x="11216" y="23010"/>
                </a:lnTo>
                <a:lnTo>
                  <a:pt x="11216" y="23040"/>
                </a:lnTo>
                <a:lnTo>
                  <a:pt x="11155" y="23101"/>
                </a:lnTo>
                <a:lnTo>
                  <a:pt x="11064" y="23101"/>
                </a:lnTo>
                <a:lnTo>
                  <a:pt x="11034" y="23071"/>
                </a:lnTo>
                <a:lnTo>
                  <a:pt x="11003" y="23071"/>
                </a:lnTo>
                <a:cubicBezTo>
                  <a:pt x="11003" y="23040"/>
                  <a:pt x="11003" y="23040"/>
                  <a:pt x="11003" y="23010"/>
                </a:cubicBezTo>
                <a:cubicBezTo>
                  <a:pt x="10973" y="22979"/>
                  <a:pt x="10942" y="22949"/>
                  <a:pt x="10942" y="22888"/>
                </a:cubicBezTo>
                <a:lnTo>
                  <a:pt x="10973" y="22888"/>
                </a:lnTo>
                <a:cubicBezTo>
                  <a:pt x="10942" y="22858"/>
                  <a:pt x="10942" y="22827"/>
                  <a:pt x="10942" y="22827"/>
                </a:cubicBezTo>
                <a:cubicBezTo>
                  <a:pt x="10942" y="22767"/>
                  <a:pt x="10973" y="22736"/>
                  <a:pt x="11003" y="22736"/>
                </a:cubicBezTo>
                <a:lnTo>
                  <a:pt x="10973" y="22736"/>
                </a:lnTo>
                <a:cubicBezTo>
                  <a:pt x="10973" y="22736"/>
                  <a:pt x="10973" y="22706"/>
                  <a:pt x="10973" y="22706"/>
                </a:cubicBezTo>
                <a:cubicBezTo>
                  <a:pt x="11003" y="22706"/>
                  <a:pt x="11034" y="22675"/>
                  <a:pt x="11034" y="22675"/>
                </a:cubicBezTo>
                <a:close/>
                <a:moveTo>
                  <a:pt x="11520" y="22979"/>
                </a:moveTo>
                <a:lnTo>
                  <a:pt x="11550" y="23101"/>
                </a:lnTo>
                <a:lnTo>
                  <a:pt x="11520" y="23101"/>
                </a:lnTo>
                <a:cubicBezTo>
                  <a:pt x="11505" y="23116"/>
                  <a:pt x="11490" y="23124"/>
                  <a:pt x="11474" y="23124"/>
                </a:cubicBezTo>
                <a:cubicBezTo>
                  <a:pt x="11459" y="23124"/>
                  <a:pt x="11444" y="23116"/>
                  <a:pt x="11429" y="23101"/>
                </a:cubicBezTo>
                <a:lnTo>
                  <a:pt x="11398" y="23101"/>
                </a:lnTo>
                <a:lnTo>
                  <a:pt x="11368" y="23040"/>
                </a:lnTo>
                <a:cubicBezTo>
                  <a:pt x="11368" y="23010"/>
                  <a:pt x="11398" y="23010"/>
                  <a:pt x="11398" y="22979"/>
                </a:cubicBezTo>
                <a:close/>
                <a:moveTo>
                  <a:pt x="4438" y="23131"/>
                </a:moveTo>
                <a:lnTo>
                  <a:pt x="4559" y="23162"/>
                </a:lnTo>
                <a:lnTo>
                  <a:pt x="4590" y="23162"/>
                </a:lnTo>
                <a:cubicBezTo>
                  <a:pt x="4605" y="23147"/>
                  <a:pt x="4613" y="23139"/>
                  <a:pt x="4620" y="23139"/>
                </a:cubicBezTo>
                <a:cubicBezTo>
                  <a:pt x="4628" y="23139"/>
                  <a:pt x="4635" y="23147"/>
                  <a:pt x="4651" y="23162"/>
                </a:cubicBezTo>
                <a:lnTo>
                  <a:pt x="4651" y="23192"/>
                </a:lnTo>
                <a:cubicBezTo>
                  <a:pt x="4651" y="23223"/>
                  <a:pt x="4651" y="23223"/>
                  <a:pt x="4651" y="23223"/>
                </a:cubicBezTo>
                <a:cubicBezTo>
                  <a:pt x="4651" y="23253"/>
                  <a:pt x="4651" y="23283"/>
                  <a:pt x="4651" y="23283"/>
                </a:cubicBezTo>
                <a:lnTo>
                  <a:pt x="4651" y="23314"/>
                </a:lnTo>
                <a:lnTo>
                  <a:pt x="4651" y="23344"/>
                </a:lnTo>
                <a:lnTo>
                  <a:pt x="4620" y="23375"/>
                </a:lnTo>
                <a:lnTo>
                  <a:pt x="4559" y="23435"/>
                </a:lnTo>
                <a:lnTo>
                  <a:pt x="4407" y="23435"/>
                </a:lnTo>
                <a:cubicBezTo>
                  <a:pt x="4347" y="23375"/>
                  <a:pt x="4316" y="23283"/>
                  <a:pt x="4347" y="23223"/>
                </a:cubicBezTo>
                <a:cubicBezTo>
                  <a:pt x="4347" y="23223"/>
                  <a:pt x="4347" y="23192"/>
                  <a:pt x="4347" y="23192"/>
                </a:cubicBezTo>
                <a:lnTo>
                  <a:pt x="4377" y="23131"/>
                </a:lnTo>
                <a:close/>
                <a:moveTo>
                  <a:pt x="13465" y="23344"/>
                </a:moveTo>
                <a:cubicBezTo>
                  <a:pt x="13496" y="23344"/>
                  <a:pt x="13526" y="23344"/>
                  <a:pt x="13526" y="23375"/>
                </a:cubicBezTo>
                <a:cubicBezTo>
                  <a:pt x="13557" y="23405"/>
                  <a:pt x="13587" y="23435"/>
                  <a:pt x="13587" y="23466"/>
                </a:cubicBezTo>
                <a:lnTo>
                  <a:pt x="13587" y="23526"/>
                </a:lnTo>
                <a:lnTo>
                  <a:pt x="13557" y="23557"/>
                </a:lnTo>
                <a:lnTo>
                  <a:pt x="13557" y="23587"/>
                </a:lnTo>
                <a:lnTo>
                  <a:pt x="13465" y="23587"/>
                </a:lnTo>
                <a:cubicBezTo>
                  <a:pt x="13435" y="23557"/>
                  <a:pt x="13435" y="23557"/>
                  <a:pt x="13405" y="23526"/>
                </a:cubicBezTo>
                <a:lnTo>
                  <a:pt x="13405" y="23435"/>
                </a:lnTo>
                <a:cubicBezTo>
                  <a:pt x="13405" y="23435"/>
                  <a:pt x="13405" y="23405"/>
                  <a:pt x="13405" y="23375"/>
                </a:cubicBezTo>
                <a:lnTo>
                  <a:pt x="13465" y="23344"/>
                </a:lnTo>
                <a:close/>
                <a:moveTo>
                  <a:pt x="7508" y="23435"/>
                </a:moveTo>
                <a:cubicBezTo>
                  <a:pt x="7569" y="23466"/>
                  <a:pt x="7569" y="23526"/>
                  <a:pt x="7569" y="23557"/>
                </a:cubicBezTo>
                <a:lnTo>
                  <a:pt x="7569" y="23587"/>
                </a:lnTo>
                <a:lnTo>
                  <a:pt x="7569" y="23618"/>
                </a:lnTo>
                <a:lnTo>
                  <a:pt x="7508" y="23648"/>
                </a:lnTo>
                <a:lnTo>
                  <a:pt x="7417" y="23618"/>
                </a:lnTo>
                <a:lnTo>
                  <a:pt x="7417" y="23496"/>
                </a:lnTo>
                <a:lnTo>
                  <a:pt x="7447" y="23496"/>
                </a:lnTo>
                <a:lnTo>
                  <a:pt x="7447" y="23466"/>
                </a:lnTo>
                <a:lnTo>
                  <a:pt x="7508" y="23435"/>
                </a:lnTo>
                <a:close/>
                <a:moveTo>
                  <a:pt x="8967" y="23435"/>
                </a:moveTo>
                <a:lnTo>
                  <a:pt x="9028" y="23496"/>
                </a:lnTo>
                <a:cubicBezTo>
                  <a:pt x="8997" y="23526"/>
                  <a:pt x="8997" y="23587"/>
                  <a:pt x="9028" y="23618"/>
                </a:cubicBezTo>
                <a:lnTo>
                  <a:pt x="9058" y="23618"/>
                </a:lnTo>
                <a:cubicBezTo>
                  <a:pt x="9058" y="23648"/>
                  <a:pt x="9058" y="23678"/>
                  <a:pt x="9058" y="23709"/>
                </a:cubicBezTo>
                <a:cubicBezTo>
                  <a:pt x="9028" y="23678"/>
                  <a:pt x="9028" y="23678"/>
                  <a:pt x="9058" y="23678"/>
                </a:cubicBezTo>
                <a:lnTo>
                  <a:pt x="9028" y="23678"/>
                </a:lnTo>
                <a:lnTo>
                  <a:pt x="8936" y="23709"/>
                </a:lnTo>
                <a:cubicBezTo>
                  <a:pt x="8936" y="23709"/>
                  <a:pt x="8906" y="23678"/>
                  <a:pt x="8906" y="23648"/>
                </a:cubicBezTo>
                <a:lnTo>
                  <a:pt x="8784" y="23648"/>
                </a:lnTo>
                <a:lnTo>
                  <a:pt x="8754" y="23557"/>
                </a:lnTo>
                <a:lnTo>
                  <a:pt x="8754" y="23526"/>
                </a:lnTo>
                <a:lnTo>
                  <a:pt x="8754" y="23496"/>
                </a:lnTo>
                <a:lnTo>
                  <a:pt x="8754" y="23466"/>
                </a:lnTo>
                <a:cubicBezTo>
                  <a:pt x="8754" y="23435"/>
                  <a:pt x="8784" y="23435"/>
                  <a:pt x="8784" y="23435"/>
                </a:cubicBezTo>
                <a:close/>
                <a:moveTo>
                  <a:pt x="13405" y="23739"/>
                </a:moveTo>
                <a:lnTo>
                  <a:pt x="13405" y="23770"/>
                </a:lnTo>
                <a:cubicBezTo>
                  <a:pt x="13405" y="23830"/>
                  <a:pt x="13405" y="23861"/>
                  <a:pt x="13405" y="23922"/>
                </a:cubicBezTo>
                <a:cubicBezTo>
                  <a:pt x="13374" y="23952"/>
                  <a:pt x="13344" y="23982"/>
                  <a:pt x="13313" y="24013"/>
                </a:cubicBezTo>
                <a:lnTo>
                  <a:pt x="13253" y="24013"/>
                </a:lnTo>
                <a:cubicBezTo>
                  <a:pt x="13222" y="24013"/>
                  <a:pt x="13222" y="23982"/>
                  <a:pt x="13192" y="23982"/>
                </a:cubicBezTo>
                <a:lnTo>
                  <a:pt x="13161" y="23952"/>
                </a:lnTo>
                <a:lnTo>
                  <a:pt x="13192" y="23891"/>
                </a:lnTo>
                <a:cubicBezTo>
                  <a:pt x="13192" y="23891"/>
                  <a:pt x="13192" y="23861"/>
                  <a:pt x="13192" y="23830"/>
                </a:cubicBezTo>
                <a:lnTo>
                  <a:pt x="13192" y="23800"/>
                </a:lnTo>
                <a:cubicBezTo>
                  <a:pt x="13192" y="23800"/>
                  <a:pt x="13192" y="23800"/>
                  <a:pt x="13222" y="23770"/>
                </a:cubicBezTo>
                <a:lnTo>
                  <a:pt x="13222" y="23739"/>
                </a:lnTo>
                <a:close/>
                <a:moveTo>
                  <a:pt x="11110" y="23868"/>
                </a:moveTo>
                <a:cubicBezTo>
                  <a:pt x="11125" y="23868"/>
                  <a:pt x="11140" y="23876"/>
                  <a:pt x="11155" y="23891"/>
                </a:cubicBezTo>
                <a:lnTo>
                  <a:pt x="11216" y="23922"/>
                </a:lnTo>
                <a:lnTo>
                  <a:pt x="11216" y="23952"/>
                </a:lnTo>
                <a:cubicBezTo>
                  <a:pt x="11216" y="23952"/>
                  <a:pt x="11216" y="23952"/>
                  <a:pt x="11216" y="23982"/>
                </a:cubicBezTo>
                <a:lnTo>
                  <a:pt x="11246" y="24013"/>
                </a:lnTo>
                <a:lnTo>
                  <a:pt x="11246" y="24043"/>
                </a:lnTo>
                <a:cubicBezTo>
                  <a:pt x="11216" y="24074"/>
                  <a:pt x="11216" y="24074"/>
                  <a:pt x="11186" y="24104"/>
                </a:cubicBezTo>
                <a:lnTo>
                  <a:pt x="11094" y="24104"/>
                </a:lnTo>
                <a:cubicBezTo>
                  <a:pt x="11064" y="24074"/>
                  <a:pt x="11064" y="24043"/>
                  <a:pt x="11094" y="24013"/>
                </a:cubicBezTo>
                <a:cubicBezTo>
                  <a:pt x="11064" y="23982"/>
                  <a:pt x="11064" y="23982"/>
                  <a:pt x="11094" y="23982"/>
                </a:cubicBezTo>
                <a:lnTo>
                  <a:pt x="11034" y="23982"/>
                </a:lnTo>
                <a:lnTo>
                  <a:pt x="11034" y="23922"/>
                </a:lnTo>
                <a:lnTo>
                  <a:pt x="11064" y="23891"/>
                </a:lnTo>
                <a:cubicBezTo>
                  <a:pt x="11079" y="23876"/>
                  <a:pt x="11094" y="23868"/>
                  <a:pt x="11110" y="23868"/>
                </a:cubicBezTo>
                <a:close/>
                <a:moveTo>
                  <a:pt x="9362" y="23891"/>
                </a:moveTo>
                <a:cubicBezTo>
                  <a:pt x="9392" y="23891"/>
                  <a:pt x="9423" y="23922"/>
                  <a:pt x="9453" y="23922"/>
                </a:cubicBezTo>
                <a:cubicBezTo>
                  <a:pt x="9483" y="23952"/>
                  <a:pt x="9483" y="23982"/>
                  <a:pt x="9483" y="24013"/>
                </a:cubicBezTo>
                <a:lnTo>
                  <a:pt x="9483" y="24043"/>
                </a:lnTo>
                <a:lnTo>
                  <a:pt x="9453" y="24074"/>
                </a:lnTo>
                <a:lnTo>
                  <a:pt x="9453" y="24104"/>
                </a:lnTo>
                <a:cubicBezTo>
                  <a:pt x="9423" y="24134"/>
                  <a:pt x="9392" y="24165"/>
                  <a:pt x="9362" y="24165"/>
                </a:cubicBezTo>
                <a:cubicBezTo>
                  <a:pt x="9332" y="24165"/>
                  <a:pt x="9301" y="24134"/>
                  <a:pt x="9271" y="24104"/>
                </a:cubicBezTo>
                <a:lnTo>
                  <a:pt x="9240" y="24074"/>
                </a:lnTo>
                <a:cubicBezTo>
                  <a:pt x="9240" y="24074"/>
                  <a:pt x="9240" y="24043"/>
                  <a:pt x="9240" y="24043"/>
                </a:cubicBezTo>
                <a:lnTo>
                  <a:pt x="9240" y="24013"/>
                </a:lnTo>
                <a:cubicBezTo>
                  <a:pt x="9240" y="24013"/>
                  <a:pt x="9210" y="23982"/>
                  <a:pt x="9210" y="23982"/>
                </a:cubicBezTo>
                <a:lnTo>
                  <a:pt x="9240" y="23952"/>
                </a:lnTo>
                <a:cubicBezTo>
                  <a:pt x="9240" y="23952"/>
                  <a:pt x="9240" y="23922"/>
                  <a:pt x="9271" y="23922"/>
                </a:cubicBezTo>
                <a:lnTo>
                  <a:pt x="9332" y="23922"/>
                </a:lnTo>
                <a:lnTo>
                  <a:pt x="9362" y="23891"/>
                </a:lnTo>
                <a:close/>
                <a:moveTo>
                  <a:pt x="7234" y="23982"/>
                </a:moveTo>
                <a:lnTo>
                  <a:pt x="7265" y="24043"/>
                </a:lnTo>
                <a:lnTo>
                  <a:pt x="7265" y="24074"/>
                </a:lnTo>
                <a:cubicBezTo>
                  <a:pt x="7295" y="24134"/>
                  <a:pt x="7234" y="24195"/>
                  <a:pt x="7173" y="24195"/>
                </a:cubicBezTo>
                <a:lnTo>
                  <a:pt x="7173" y="24165"/>
                </a:lnTo>
                <a:cubicBezTo>
                  <a:pt x="7143" y="24134"/>
                  <a:pt x="7113" y="24134"/>
                  <a:pt x="7082" y="24074"/>
                </a:cubicBezTo>
                <a:lnTo>
                  <a:pt x="7082" y="24043"/>
                </a:lnTo>
                <a:cubicBezTo>
                  <a:pt x="7082" y="24013"/>
                  <a:pt x="7113" y="23982"/>
                  <a:pt x="7143" y="23982"/>
                </a:cubicBezTo>
                <a:close/>
                <a:moveTo>
                  <a:pt x="10114" y="24973"/>
                </a:moveTo>
                <a:cubicBezTo>
                  <a:pt x="10155" y="24973"/>
                  <a:pt x="10191" y="24994"/>
                  <a:pt x="10213" y="25016"/>
                </a:cubicBezTo>
                <a:cubicBezTo>
                  <a:pt x="10243" y="25046"/>
                  <a:pt x="10243" y="25077"/>
                  <a:pt x="10213" y="25107"/>
                </a:cubicBezTo>
                <a:lnTo>
                  <a:pt x="10183" y="25137"/>
                </a:lnTo>
                <a:lnTo>
                  <a:pt x="10091" y="25137"/>
                </a:lnTo>
                <a:cubicBezTo>
                  <a:pt x="10061" y="25107"/>
                  <a:pt x="10031" y="25077"/>
                  <a:pt x="10061" y="25046"/>
                </a:cubicBezTo>
                <a:lnTo>
                  <a:pt x="10061" y="24985"/>
                </a:lnTo>
                <a:cubicBezTo>
                  <a:pt x="10079" y="24977"/>
                  <a:pt x="10097" y="24973"/>
                  <a:pt x="10114" y="24973"/>
                </a:cubicBezTo>
                <a:close/>
                <a:moveTo>
                  <a:pt x="8024" y="25198"/>
                </a:moveTo>
                <a:cubicBezTo>
                  <a:pt x="8055" y="25229"/>
                  <a:pt x="8085" y="25259"/>
                  <a:pt x="8055" y="25289"/>
                </a:cubicBezTo>
                <a:cubicBezTo>
                  <a:pt x="8085" y="25350"/>
                  <a:pt x="8085" y="25381"/>
                  <a:pt x="8055" y="25411"/>
                </a:cubicBezTo>
                <a:cubicBezTo>
                  <a:pt x="8055" y="25411"/>
                  <a:pt x="8055" y="25441"/>
                  <a:pt x="8055" y="25441"/>
                </a:cubicBezTo>
                <a:lnTo>
                  <a:pt x="7964" y="25441"/>
                </a:lnTo>
                <a:cubicBezTo>
                  <a:pt x="7964" y="25441"/>
                  <a:pt x="7933" y="25472"/>
                  <a:pt x="7903" y="25472"/>
                </a:cubicBezTo>
                <a:cubicBezTo>
                  <a:pt x="7873" y="25472"/>
                  <a:pt x="7842" y="25441"/>
                  <a:pt x="7842" y="25411"/>
                </a:cubicBezTo>
                <a:lnTo>
                  <a:pt x="7842" y="25350"/>
                </a:lnTo>
                <a:cubicBezTo>
                  <a:pt x="7842" y="25350"/>
                  <a:pt x="7842" y="25320"/>
                  <a:pt x="7873" y="25320"/>
                </a:cubicBezTo>
                <a:lnTo>
                  <a:pt x="7873" y="25259"/>
                </a:lnTo>
                <a:lnTo>
                  <a:pt x="7903" y="25229"/>
                </a:lnTo>
                <a:lnTo>
                  <a:pt x="7903" y="25198"/>
                </a:lnTo>
                <a:close/>
                <a:moveTo>
                  <a:pt x="4499" y="25229"/>
                </a:moveTo>
                <a:cubicBezTo>
                  <a:pt x="4559" y="25259"/>
                  <a:pt x="4620" y="25289"/>
                  <a:pt x="4651" y="25350"/>
                </a:cubicBezTo>
                <a:lnTo>
                  <a:pt x="4681" y="25381"/>
                </a:lnTo>
                <a:lnTo>
                  <a:pt x="4681" y="25411"/>
                </a:lnTo>
                <a:lnTo>
                  <a:pt x="4620" y="25320"/>
                </a:lnTo>
                <a:lnTo>
                  <a:pt x="4620" y="25350"/>
                </a:lnTo>
                <a:cubicBezTo>
                  <a:pt x="4620" y="25411"/>
                  <a:pt x="4559" y="25472"/>
                  <a:pt x="4499" y="25502"/>
                </a:cubicBezTo>
                <a:lnTo>
                  <a:pt x="4377" y="25502"/>
                </a:lnTo>
                <a:lnTo>
                  <a:pt x="4347" y="25472"/>
                </a:lnTo>
                <a:cubicBezTo>
                  <a:pt x="4347" y="25472"/>
                  <a:pt x="4347" y="25441"/>
                  <a:pt x="4347" y="25441"/>
                </a:cubicBezTo>
                <a:lnTo>
                  <a:pt x="4347" y="25411"/>
                </a:lnTo>
                <a:cubicBezTo>
                  <a:pt x="4316" y="25381"/>
                  <a:pt x="4316" y="25381"/>
                  <a:pt x="4347" y="25350"/>
                </a:cubicBezTo>
                <a:cubicBezTo>
                  <a:pt x="4347" y="25320"/>
                  <a:pt x="4347" y="25320"/>
                  <a:pt x="4377" y="25289"/>
                </a:cubicBezTo>
                <a:lnTo>
                  <a:pt x="4377" y="25259"/>
                </a:lnTo>
                <a:lnTo>
                  <a:pt x="4377" y="25229"/>
                </a:lnTo>
                <a:close/>
                <a:moveTo>
                  <a:pt x="11501" y="25452"/>
                </a:moveTo>
                <a:cubicBezTo>
                  <a:pt x="11520" y="25452"/>
                  <a:pt x="11538" y="25459"/>
                  <a:pt x="11550" y="25472"/>
                </a:cubicBezTo>
                <a:cubicBezTo>
                  <a:pt x="11581" y="25472"/>
                  <a:pt x="11581" y="25502"/>
                  <a:pt x="11581" y="25533"/>
                </a:cubicBezTo>
                <a:lnTo>
                  <a:pt x="11550" y="25533"/>
                </a:lnTo>
                <a:lnTo>
                  <a:pt x="11550" y="25593"/>
                </a:lnTo>
                <a:lnTo>
                  <a:pt x="11459" y="25593"/>
                </a:lnTo>
                <a:lnTo>
                  <a:pt x="11429" y="25563"/>
                </a:lnTo>
                <a:lnTo>
                  <a:pt x="11429" y="25502"/>
                </a:lnTo>
                <a:cubicBezTo>
                  <a:pt x="11447" y="25467"/>
                  <a:pt x="11475" y="25452"/>
                  <a:pt x="11501" y="25452"/>
                </a:cubicBezTo>
                <a:close/>
                <a:moveTo>
                  <a:pt x="4814" y="25300"/>
                </a:moveTo>
                <a:cubicBezTo>
                  <a:pt x="4833" y="25300"/>
                  <a:pt x="4851" y="25307"/>
                  <a:pt x="4863" y="25320"/>
                </a:cubicBezTo>
                <a:lnTo>
                  <a:pt x="4924" y="25320"/>
                </a:lnTo>
                <a:lnTo>
                  <a:pt x="4955" y="25350"/>
                </a:lnTo>
                <a:cubicBezTo>
                  <a:pt x="4985" y="25381"/>
                  <a:pt x="4985" y="25381"/>
                  <a:pt x="5015" y="25411"/>
                </a:cubicBezTo>
                <a:cubicBezTo>
                  <a:pt x="5015" y="25411"/>
                  <a:pt x="5015" y="25441"/>
                  <a:pt x="5015" y="25441"/>
                </a:cubicBezTo>
                <a:lnTo>
                  <a:pt x="5015" y="25502"/>
                </a:lnTo>
                <a:cubicBezTo>
                  <a:pt x="5015" y="25533"/>
                  <a:pt x="5015" y="25563"/>
                  <a:pt x="5015" y="25593"/>
                </a:cubicBezTo>
                <a:cubicBezTo>
                  <a:pt x="4985" y="25624"/>
                  <a:pt x="4955" y="25654"/>
                  <a:pt x="4924" y="25685"/>
                </a:cubicBezTo>
                <a:lnTo>
                  <a:pt x="4863" y="25685"/>
                </a:lnTo>
                <a:cubicBezTo>
                  <a:pt x="4803" y="25685"/>
                  <a:pt x="4772" y="25685"/>
                  <a:pt x="4742" y="25624"/>
                </a:cubicBezTo>
                <a:lnTo>
                  <a:pt x="4742" y="25593"/>
                </a:lnTo>
                <a:cubicBezTo>
                  <a:pt x="4742" y="25563"/>
                  <a:pt x="4711" y="25563"/>
                  <a:pt x="4711" y="25533"/>
                </a:cubicBezTo>
                <a:lnTo>
                  <a:pt x="4711" y="25502"/>
                </a:lnTo>
                <a:cubicBezTo>
                  <a:pt x="4711" y="25472"/>
                  <a:pt x="4711" y="25441"/>
                  <a:pt x="4711" y="25381"/>
                </a:cubicBezTo>
                <a:cubicBezTo>
                  <a:pt x="4711" y="25350"/>
                  <a:pt x="4742" y="25350"/>
                  <a:pt x="4742" y="25350"/>
                </a:cubicBezTo>
                <a:cubicBezTo>
                  <a:pt x="4760" y="25315"/>
                  <a:pt x="4788" y="25300"/>
                  <a:pt x="4814" y="25300"/>
                </a:cubicBezTo>
                <a:close/>
                <a:moveTo>
                  <a:pt x="6839" y="25745"/>
                </a:moveTo>
                <a:cubicBezTo>
                  <a:pt x="6900" y="25745"/>
                  <a:pt x="6930" y="25776"/>
                  <a:pt x="6930" y="25806"/>
                </a:cubicBezTo>
                <a:lnTo>
                  <a:pt x="6961" y="25837"/>
                </a:lnTo>
                <a:lnTo>
                  <a:pt x="6900" y="25897"/>
                </a:lnTo>
                <a:lnTo>
                  <a:pt x="6809" y="25897"/>
                </a:lnTo>
                <a:cubicBezTo>
                  <a:pt x="6809" y="25867"/>
                  <a:pt x="6809" y="25867"/>
                  <a:pt x="6809" y="25867"/>
                </a:cubicBezTo>
                <a:cubicBezTo>
                  <a:pt x="6778" y="25837"/>
                  <a:pt x="6778" y="25776"/>
                  <a:pt x="6809" y="25745"/>
                </a:cubicBezTo>
                <a:close/>
                <a:moveTo>
                  <a:pt x="9483" y="26110"/>
                </a:moveTo>
                <a:lnTo>
                  <a:pt x="9453" y="26141"/>
                </a:lnTo>
                <a:cubicBezTo>
                  <a:pt x="9483" y="26171"/>
                  <a:pt x="9483" y="26232"/>
                  <a:pt x="9453" y="26262"/>
                </a:cubicBezTo>
                <a:lnTo>
                  <a:pt x="9423" y="26292"/>
                </a:lnTo>
                <a:cubicBezTo>
                  <a:pt x="9392" y="26292"/>
                  <a:pt x="9362" y="26292"/>
                  <a:pt x="9332" y="26262"/>
                </a:cubicBezTo>
                <a:lnTo>
                  <a:pt x="9332" y="26232"/>
                </a:lnTo>
                <a:cubicBezTo>
                  <a:pt x="9301" y="26201"/>
                  <a:pt x="9301" y="26171"/>
                  <a:pt x="9332" y="26171"/>
                </a:cubicBezTo>
                <a:lnTo>
                  <a:pt x="9332" y="26141"/>
                </a:lnTo>
                <a:cubicBezTo>
                  <a:pt x="9332" y="26110"/>
                  <a:pt x="9362" y="26110"/>
                  <a:pt x="9423" y="26110"/>
                </a:cubicBezTo>
                <a:close/>
                <a:moveTo>
                  <a:pt x="11201" y="26148"/>
                </a:moveTo>
                <a:cubicBezTo>
                  <a:pt x="11216" y="26148"/>
                  <a:pt x="11231" y="26156"/>
                  <a:pt x="11246" y="26171"/>
                </a:cubicBezTo>
                <a:cubicBezTo>
                  <a:pt x="11277" y="26171"/>
                  <a:pt x="11277" y="26171"/>
                  <a:pt x="11277" y="26201"/>
                </a:cubicBezTo>
                <a:lnTo>
                  <a:pt x="11307" y="26171"/>
                </a:lnTo>
                <a:cubicBezTo>
                  <a:pt x="11368" y="26201"/>
                  <a:pt x="11368" y="26262"/>
                  <a:pt x="11307" y="26292"/>
                </a:cubicBezTo>
                <a:cubicBezTo>
                  <a:pt x="11307" y="26292"/>
                  <a:pt x="11307" y="26292"/>
                  <a:pt x="11277" y="26323"/>
                </a:cubicBezTo>
                <a:lnTo>
                  <a:pt x="11216" y="26323"/>
                </a:lnTo>
                <a:cubicBezTo>
                  <a:pt x="11186" y="26292"/>
                  <a:pt x="11155" y="26292"/>
                  <a:pt x="11155" y="26262"/>
                </a:cubicBezTo>
                <a:lnTo>
                  <a:pt x="11155" y="26201"/>
                </a:lnTo>
                <a:lnTo>
                  <a:pt x="11155" y="26171"/>
                </a:lnTo>
                <a:cubicBezTo>
                  <a:pt x="11170" y="26156"/>
                  <a:pt x="11186" y="26148"/>
                  <a:pt x="11201" y="26148"/>
                </a:cubicBezTo>
                <a:close/>
                <a:moveTo>
                  <a:pt x="16171" y="26201"/>
                </a:moveTo>
                <a:cubicBezTo>
                  <a:pt x="16171" y="26232"/>
                  <a:pt x="16171" y="26262"/>
                  <a:pt x="16171" y="26292"/>
                </a:cubicBezTo>
                <a:lnTo>
                  <a:pt x="16171" y="26323"/>
                </a:lnTo>
                <a:cubicBezTo>
                  <a:pt x="16171" y="26353"/>
                  <a:pt x="16140" y="26384"/>
                  <a:pt x="16110" y="26384"/>
                </a:cubicBezTo>
                <a:cubicBezTo>
                  <a:pt x="16079" y="26384"/>
                  <a:pt x="16049" y="26384"/>
                  <a:pt x="16049" y="26353"/>
                </a:cubicBezTo>
                <a:lnTo>
                  <a:pt x="16019" y="26353"/>
                </a:lnTo>
                <a:cubicBezTo>
                  <a:pt x="16019" y="26353"/>
                  <a:pt x="16019" y="26323"/>
                  <a:pt x="16019" y="26323"/>
                </a:cubicBezTo>
                <a:lnTo>
                  <a:pt x="15988" y="26292"/>
                </a:lnTo>
                <a:lnTo>
                  <a:pt x="16019" y="26292"/>
                </a:lnTo>
                <a:lnTo>
                  <a:pt x="16019" y="26262"/>
                </a:lnTo>
                <a:cubicBezTo>
                  <a:pt x="16049" y="26232"/>
                  <a:pt x="16049" y="26201"/>
                  <a:pt x="16110" y="26201"/>
                </a:cubicBezTo>
                <a:close/>
                <a:moveTo>
                  <a:pt x="5338" y="26178"/>
                </a:moveTo>
                <a:cubicBezTo>
                  <a:pt x="5350" y="26178"/>
                  <a:pt x="5365" y="26186"/>
                  <a:pt x="5380" y="26201"/>
                </a:cubicBezTo>
                <a:lnTo>
                  <a:pt x="5441" y="26201"/>
                </a:lnTo>
                <a:cubicBezTo>
                  <a:pt x="5441" y="26232"/>
                  <a:pt x="5471" y="26232"/>
                  <a:pt x="5471" y="26262"/>
                </a:cubicBezTo>
                <a:lnTo>
                  <a:pt x="5502" y="26323"/>
                </a:lnTo>
                <a:cubicBezTo>
                  <a:pt x="5471" y="26353"/>
                  <a:pt x="5471" y="26353"/>
                  <a:pt x="5471" y="26384"/>
                </a:cubicBezTo>
                <a:lnTo>
                  <a:pt x="5410" y="26384"/>
                </a:lnTo>
                <a:cubicBezTo>
                  <a:pt x="5380" y="26384"/>
                  <a:pt x="5380" y="26384"/>
                  <a:pt x="5350" y="26414"/>
                </a:cubicBezTo>
                <a:lnTo>
                  <a:pt x="5319" y="26414"/>
                </a:lnTo>
                <a:cubicBezTo>
                  <a:pt x="5289" y="26384"/>
                  <a:pt x="5289" y="26384"/>
                  <a:pt x="5289" y="26353"/>
                </a:cubicBezTo>
                <a:lnTo>
                  <a:pt x="5258" y="26323"/>
                </a:lnTo>
                <a:lnTo>
                  <a:pt x="5258" y="26292"/>
                </a:lnTo>
                <a:cubicBezTo>
                  <a:pt x="5258" y="26262"/>
                  <a:pt x="5258" y="26262"/>
                  <a:pt x="5289" y="26232"/>
                </a:cubicBezTo>
                <a:lnTo>
                  <a:pt x="5289" y="26201"/>
                </a:lnTo>
                <a:lnTo>
                  <a:pt x="5319" y="26201"/>
                </a:lnTo>
                <a:cubicBezTo>
                  <a:pt x="5319" y="26186"/>
                  <a:pt x="5327" y="26178"/>
                  <a:pt x="5338" y="26178"/>
                </a:cubicBezTo>
                <a:close/>
                <a:moveTo>
                  <a:pt x="12866" y="26158"/>
                </a:moveTo>
                <a:cubicBezTo>
                  <a:pt x="12883" y="26158"/>
                  <a:pt x="12900" y="26162"/>
                  <a:pt x="12918" y="26171"/>
                </a:cubicBezTo>
                <a:lnTo>
                  <a:pt x="12949" y="26171"/>
                </a:lnTo>
                <a:cubicBezTo>
                  <a:pt x="12979" y="26171"/>
                  <a:pt x="12979" y="26201"/>
                  <a:pt x="13009" y="26232"/>
                </a:cubicBezTo>
                <a:cubicBezTo>
                  <a:pt x="13009" y="26232"/>
                  <a:pt x="13040" y="26232"/>
                  <a:pt x="13040" y="26262"/>
                </a:cubicBezTo>
                <a:cubicBezTo>
                  <a:pt x="13040" y="26262"/>
                  <a:pt x="13040" y="26262"/>
                  <a:pt x="13040" y="26292"/>
                </a:cubicBezTo>
                <a:lnTo>
                  <a:pt x="13040" y="26323"/>
                </a:lnTo>
                <a:cubicBezTo>
                  <a:pt x="13040" y="26323"/>
                  <a:pt x="13040" y="26323"/>
                  <a:pt x="13040" y="26353"/>
                </a:cubicBezTo>
                <a:lnTo>
                  <a:pt x="13040" y="26384"/>
                </a:lnTo>
                <a:lnTo>
                  <a:pt x="13009" y="26444"/>
                </a:lnTo>
                <a:lnTo>
                  <a:pt x="12979" y="26475"/>
                </a:lnTo>
                <a:cubicBezTo>
                  <a:pt x="12949" y="26505"/>
                  <a:pt x="12888" y="26505"/>
                  <a:pt x="12857" y="26505"/>
                </a:cubicBezTo>
                <a:cubicBezTo>
                  <a:pt x="12827" y="26505"/>
                  <a:pt x="12797" y="26475"/>
                  <a:pt x="12766" y="26444"/>
                </a:cubicBezTo>
                <a:cubicBezTo>
                  <a:pt x="12766" y="26444"/>
                  <a:pt x="12766" y="26414"/>
                  <a:pt x="12766" y="26414"/>
                </a:cubicBezTo>
                <a:lnTo>
                  <a:pt x="12766" y="26384"/>
                </a:lnTo>
                <a:cubicBezTo>
                  <a:pt x="12766" y="26353"/>
                  <a:pt x="12766" y="26353"/>
                  <a:pt x="12766" y="26323"/>
                </a:cubicBezTo>
                <a:lnTo>
                  <a:pt x="12766" y="26232"/>
                </a:lnTo>
                <a:lnTo>
                  <a:pt x="12766" y="26201"/>
                </a:lnTo>
                <a:cubicBezTo>
                  <a:pt x="12788" y="26180"/>
                  <a:pt x="12824" y="26158"/>
                  <a:pt x="12866" y="26158"/>
                </a:cubicBezTo>
                <a:close/>
                <a:moveTo>
                  <a:pt x="10304" y="26262"/>
                </a:moveTo>
                <a:cubicBezTo>
                  <a:pt x="10365" y="26262"/>
                  <a:pt x="10426" y="26262"/>
                  <a:pt x="10456" y="26292"/>
                </a:cubicBezTo>
                <a:cubicBezTo>
                  <a:pt x="10456" y="26323"/>
                  <a:pt x="10456" y="26353"/>
                  <a:pt x="10456" y="26384"/>
                </a:cubicBezTo>
                <a:lnTo>
                  <a:pt x="10487" y="26384"/>
                </a:lnTo>
                <a:lnTo>
                  <a:pt x="10487" y="26414"/>
                </a:lnTo>
                <a:lnTo>
                  <a:pt x="10487" y="26475"/>
                </a:lnTo>
                <a:cubicBezTo>
                  <a:pt x="10456" y="26505"/>
                  <a:pt x="10426" y="26536"/>
                  <a:pt x="10426" y="26566"/>
                </a:cubicBezTo>
                <a:lnTo>
                  <a:pt x="10395" y="26596"/>
                </a:lnTo>
                <a:lnTo>
                  <a:pt x="10274" y="26596"/>
                </a:lnTo>
                <a:cubicBezTo>
                  <a:pt x="10243" y="26566"/>
                  <a:pt x="10213" y="26566"/>
                  <a:pt x="10213" y="26536"/>
                </a:cubicBezTo>
                <a:cubicBezTo>
                  <a:pt x="10213" y="26505"/>
                  <a:pt x="10183" y="26505"/>
                  <a:pt x="10183" y="26475"/>
                </a:cubicBezTo>
                <a:lnTo>
                  <a:pt x="10183" y="26444"/>
                </a:lnTo>
                <a:cubicBezTo>
                  <a:pt x="10183" y="26414"/>
                  <a:pt x="10213" y="26414"/>
                  <a:pt x="10213" y="26384"/>
                </a:cubicBezTo>
                <a:lnTo>
                  <a:pt x="10213" y="26323"/>
                </a:lnTo>
                <a:cubicBezTo>
                  <a:pt x="10243" y="26292"/>
                  <a:pt x="10274" y="26262"/>
                  <a:pt x="10304" y="26262"/>
                </a:cubicBezTo>
                <a:close/>
                <a:moveTo>
                  <a:pt x="7356" y="26475"/>
                </a:moveTo>
                <a:lnTo>
                  <a:pt x="7386" y="26505"/>
                </a:lnTo>
                <a:cubicBezTo>
                  <a:pt x="7417" y="26536"/>
                  <a:pt x="7417" y="26596"/>
                  <a:pt x="7386" y="26657"/>
                </a:cubicBezTo>
                <a:lnTo>
                  <a:pt x="7325" y="26657"/>
                </a:lnTo>
                <a:cubicBezTo>
                  <a:pt x="7295" y="26627"/>
                  <a:pt x="7265" y="26627"/>
                  <a:pt x="7265" y="26596"/>
                </a:cubicBezTo>
                <a:lnTo>
                  <a:pt x="7265" y="26536"/>
                </a:lnTo>
                <a:lnTo>
                  <a:pt x="7295" y="26505"/>
                </a:lnTo>
                <a:lnTo>
                  <a:pt x="7356" y="26475"/>
                </a:lnTo>
                <a:close/>
                <a:moveTo>
                  <a:pt x="9848" y="26695"/>
                </a:moveTo>
                <a:cubicBezTo>
                  <a:pt x="9871" y="26695"/>
                  <a:pt x="9894" y="26703"/>
                  <a:pt x="9909" y="26718"/>
                </a:cubicBezTo>
                <a:lnTo>
                  <a:pt x="9909" y="26779"/>
                </a:lnTo>
                <a:cubicBezTo>
                  <a:pt x="9879" y="26809"/>
                  <a:pt x="9848" y="26809"/>
                  <a:pt x="9818" y="26809"/>
                </a:cubicBezTo>
                <a:cubicBezTo>
                  <a:pt x="9787" y="26809"/>
                  <a:pt x="9757" y="26809"/>
                  <a:pt x="9757" y="26779"/>
                </a:cubicBezTo>
                <a:lnTo>
                  <a:pt x="9727" y="26809"/>
                </a:lnTo>
                <a:lnTo>
                  <a:pt x="9727" y="26718"/>
                </a:lnTo>
                <a:lnTo>
                  <a:pt x="9787" y="26718"/>
                </a:lnTo>
                <a:cubicBezTo>
                  <a:pt x="9803" y="26703"/>
                  <a:pt x="9825" y="26695"/>
                  <a:pt x="9848" y="26695"/>
                </a:cubicBezTo>
                <a:close/>
                <a:moveTo>
                  <a:pt x="12037" y="26596"/>
                </a:moveTo>
                <a:lnTo>
                  <a:pt x="12158" y="26657"/>
                </a:lnTo>
                <a:lnTo>
                  <a:pt x="12189" y="26718"/>
                </a:lnTo>
                <a:lnTo>
                  <a:pt x="12189" y="26748"/>
                </a:lnTo>
                <a:lnTo>
                  <a:pt x="12219" y="26779"/>
                </a:lnTo>
                <a:lnTo>
                  <a:pt x="12219" y="26809"/>
                </a:lnTo>
                <a:cubicBezTo>
                  <a:pt x="12189" y="26840"/>
                  <a:pt x="12189" y="26840"/>
                  <a:pt x="12158" y="26870"/>
                </a:cubicBezTo>
                <a:lnTo>
                  <a:pt x="12158" y="26900"/>
                </a:lnTo>
                <a:lnTo>
                  <a:pt x="12067" y="26900"/>
                </a:lnTo>
                <a:cubicBezTo>
                  <a:pt x="12037" y="26900"/>
                  <a:pt x="12037" y="26900"/>
                  <a:pt x="12037" y="26870"/>
                </a:cubicBezTo>
                <a:cubicBezTo>
                  <a:pt x="12006" y="26840"/>
                  <a:pt x="12006" y="26809"/>
                  <a:pt x="12006" y="26779"/>
                </a:cubicBezTo>
                <a:lnTo>
                  <a:pt x="12006" y="26748"/>
                </a:lnTo>
                <a:lnTo>
                  <a:pt x="11946" y="26748"/>
                </a:lnTo>
                <a:cubicBezTo>
                  <a:pt x="11946" y="26748"/>
                  <a:pt x="11946" y="26718"/>
                  <a:pt x="11946" y="26718"/>
                </a:cubicBezTo>
                <a:cubicBezTo>
                  <a:pt x="11946" y="26688"/>
                  <a:pt x="11976" y="26688"/>
                  <a:pt x="11976" y="26657"/>
                </a:cubicBezTo>
                <a:lnTo>
                  <a:pt x="12037" y="26596"/>
                </a:lnTo>
                <a:close/>
                <a:moveTo>
                  <a:pt x="13283" y="26870"/>
                </a:moveTo>
                <a:cubicBezTo>
                  <a:pt x="13313" y="26870"/>
                  <a:pt x="13313" y="26870"/>
                  <a:pt x="13344" y="26900"/>
                </a:cubicBezTo>
                <a:lnTo>
                  <a:pt x="13344" y="26961"/>
                </a:lnTo>
                <a:lnTo>
                  <a:pt x="13313" y="26992"/>
                </a:lnTo>
                <a:cubicBezTo>
                  <a:pt x="13313" y="26992"/>
                  <a:pt x="13313" y="27022"/>
                  <a:pt x="13283" y="27022"/>
                </a:cubicBezTo>
                <a:lnTo>
                  <a:pt x="13283" y="27052"/>
                </a:lnTo>
                <a:lnTo>
                  <a:pt x="13283" y="27083"/>
                </a:lnTo>
                <a:lnTo>
                  <a:pt x="13253" y="27113"/>
                </a:lnTo>
                <a:lnTo>
                  <a:pt x="13222" y="27113"/>
                </a:lnTo>
                <a:cubicBezTo>
                  <a:pt x="13161" y="27113"/>
                  <a:pt x="13131" y="27083"/>
                  <a:pt x="13101" y="27052"/>
                </a:cubicBezTo>
                <a:lnTo>
                  <a:pt x="13101" y="26961"/>
                </a:lnTo>
                <a:lnTo>
                  <a:pt x="13131" y="26961"/>
                </a:lnTo>
                <a:lnTo>
                  <a:pt x="13131" y="26900"/>
                </a:lnTo>
                <a:lnTo>
                  <a:pt x="13222" y="26900"/>
                </a:lnTo>
                <a:cubicBezTo>
                  <a:pt x="13222" y="26870"/>
                  <a:pt x="13253" y="26870"/>
                  <a:pt x="13283" y="26870"/>
                </a:cubicBezTo>
                <a:close/>
                <a:moveTo>
                  <a:pt x="7538" y="26992"/>
                </a:moveTo>
                <a:lnTo>
                  <a:pt x="7599" y="27022"/>
                </a:lnTo>
                <a:lnTo>
                  <a:pt x="7629" y="27052"/>
                </a:lnTo>
                <a:lnTo>
                  <a:pt x="7660" y="27052"/>
                </a:lnTo>
                <a:cubicBezTo>
                  <a:pt x="7690" y="27083"/>
                  <a:pt x="7721" y="27144"/>
                  <a:pt x="7690" y="27174"/>
                </a:cubicBezTo>
                <a:lnTo>
                  <a:pt x="7690" y="27204"/>
                </a:lnTo>
                <a:lnTo>
                  <a:pt x="7660" y="27235"/>
                </a:lnTo>
                <a:lnTo>
                  <a:pt x="7599" y="27235"/>
                </a:lnTo>
                <a:lnTo>
                  <a:pt x="7538" y="27265"/>
                </a:lnTo>
                <a:lnTo>
                  <a:pt x="7477" y="27265"/>
                </a:lnTo>
                <a:cubicBezTo>
                  <a:pt x="7447" y="27235"/>
                  <a:pt x="7447" y="27235"/>
                  <a:pt x="7447" y="27204"/>
                </a:cubicBezTo>
                <a:lnTo>
                  <a:pt x="7447" y="27113"/>
                </a:lnTo>
                <a:lnTo>
                  <a:pt x="7447" y="27083"/>
                </a:lnTo>
                <a:lnTo>
                  <a:pt x="7477" y="27022"/>
                </a:lnTo>
                <a:lnTo>
                  <a:pt x="7538" y="26992"/>
                </a:lnTo>
                <a:close/>
                <a:moveTo>
                  <a:pt x="10608" y="27326"/>
                </a:moveTo>
                <a:cubicBezTo>
                  <a:pt x="10639" y="27356"/>
                  <a:pt x="10639" y="27387"/>
                  <a:pt x="10669" y="27417"/>
                </a:cubicBezTo>
                <a:cubicBezTo>
                  <a:pt x="10669" y="27448"/>
                  <a:pt x="10669" y="27448"/>
                  <a:pt x="10669" y="27448"/>
                </a:cubicBezTo>
                <a:cubicBezTo>
                  <a:pt x="10669" y="27478"/>
                  <a:pt x="10669" y="27478"/>
                  <a:pt x="10669" y="27508"/>
                </a:cubicBezTo>
                <a:cubicBezTo>
                  <a:pt x="10669" y="27508"/>
                  <a:pt x="10669" y="27539"/>
                  <a:pt x="10639" y="27539"/>
                </a:cubicBezTo>
                <a:lnTo>
                  <a:pt x="10639" y="27599"/>
                </a:lnTo>
                <a:lnTo>
                  <a:pt x="10578" y="27599"/>
                </a:lnTo>
                <a:cubicBezTo>
                  <a:pt x="10559" y="27618"/>
                  <a:pt x="10541" y="27625"/>
                  <a:pt x="10522" y="27635"/>
                </a:cubicBezTo>
                <a:lnTo>
                  <a:pt x="10522" y="27635"/>
                </a:lnTo>
                <a:lnTo>
                  <a:pt x="10517" y="27630"/>
                </a:lnTo>
                <a:cubicBezTo>
                  <a:pt x="10487" y="27630"/>
                  <a:pt x="10456" y="27630"/>
                  <a:pt x="10456" y="27599"/>
                </a:cubicBezTo>
                <a:cubicBezTo>
                  <a:pt x="10426" y="27599"/>
                  <a:pt x="10426" y="27569"/>
                  <a:pt x="10426" y="27539"/>
                </a:cubicBezTo>
                <a:lnTo>
                  <a:pt x="10426" y="27508"/>
                </a:lnTo>
                <a:cubicBezTo>
                  <a:pt x="10395" y="27478"/>
                  <a:pt x="10395" y="27448"/>
                  <a:pt x="10426" y="27417"/>
                </a:cubicBezTo>
                <a:lnTo>
                  <a:pt x="10426" y="27387"/>
                </a:lnTo>
                <a:lnTo>
                  <a:pt x="10456" y="27387"/>
                </a:lnTo>
                <a:cubicBezTo>
                  <a:pt x="10456" y="27387"/>
                  <a:pt x="10456" y="27387"/>
                  <a:pt x="10456" y="27356"/>
                </a:cubicBezTo>
                <a:cubicBezTo>
                  <a:pt x="10456" y="27356"/>
                  <a:pt x="10487" y="27356"/>
                  <a:pt x="10517" y="27326"/>
                </a:cubicBezTo>
                <a:close/>
                <a:moveTo>
                  <a:pt x="10164" y="27436"/>
                </a:moveTo>
                <a:cubicBezTo>
                  <a:pt x="10238" y="27436"/>
                  <a:pt x="10312" y="27470"/>
                  <a:pt x="10335" y="27539"/>
                </a:cubicBezTo>
                <a:lnTo>
                  <a:pt x="10335" y="27599"/>
                </a:lnTo>
                <a:cubicBezTo>
                  <a:pt x="10335" y="27630"/>
                  <a:pt x="10304" y="27691"/>
                  <a:pt x="10274" y="27721"/>
                </a:cubicBezTo>
                <a:cubicBezTo>
                  <a:pt x="10274" y="27721"/>
                  <a:pt x="10243" y="27751"/>
                  <a:pt x="10213" y="27751"/>
                </a:cubicBezTo>
                <a:cubicBezTo>
                  <a:pt x="10198" y="27767"/>
                  <a:pt x="10183" y="27774"/>
                  <a:pt x="10167" y="27774"/>
                </a:cubicBezTo>
                <a:cubicBezTo>
                  <a:pt x="10152" y="27774"/>
                  <a:pt x="10137" y="27767"/>
                  <a:pt x="10122" y="27751"/>
                </a:cubicBezTo>
                <a:cubicBezTo>
                  <a:pt x="10091" y="27751"/>
                  <a:pt x="10031" y="27721"/>
                  <a:pt x="10000" y="27691"/>
                </a:cubicBezTo>
                <a:lnTo>
                  <a:pt x="10000" y="27660"/>
                </a:lnTo>
                <a:cubicBezTo>
                  <a:pt x="10000" y="27630"/>
                  <a:pt x="10000" y="27599"/>
                  <a:pt x="10031" y="27599"/>
                </a:cubicBezTo>
                <a:cubicBezTo>
                  <a:pt x="10031" y="27569"/>
                  <a:pt x="10031" y="27569"/>
                  <a:pt x="10031" y="27539"/>
                </a:cubicBezTo>
                <a:cubicBezTo>
                  <a:pt x="10031" y="27539"/>
                  <a:pt x="10031" y="27508"/>
                  <a:pt x="10031" y="27508"/>
                </a:cubicBezTo>
                <a:lnTo>
                  <a:pt x="10031" y="27478"/>
                </a:lnTo>
                <a:cubicBezTo>
                  <a:pt x="10061" y="27478"/>
                  <a:pt x="10091" y="27448"/>
                  <a:pt x="10091" y="27448"/>
                </a:cubicBezTo>
                <a:cubicBezTo>
                  <a:pt x="10114" y="27440"/>
                  <a:pt x="10139" y="27436"/>
                  <a:pt x="10164" y="27436"/>
                </a:cubicBezTo>
                <a:close/>
                <a:moveTo>
                  <a:pt x="9882" y="27800"/>
                </a:moveTo>
                <a:cubicBezTo>
                  <a:pt x="9891" y="27800"/>
                  <a:pt x="9900" y="27803"/>
                  <a:pt x="9909" y="27812"/>
                </a:cubicBezTo>
                <a:lnTo>
                  <a:pt x="9970" y="27812"/>
                </a:lnTo>
                <a:lnTo>
                  <a:pt x="10000" y="27873"/>
                </a:lnTo>
                <a:lnTo>
                  <a:pt x="10000" y="27903"/>
                </a:lnTo>
                <a:lnTo>
                  <a:pt x="9970" y="27934"/>
                </a:lnTo>
                <a:cubicBezTo>
                  <a:pt x="9970" y="27964"/>
                  <a:pt x="9939" y="27964"/>
                  <a:pt x="9909" y="27964"/>
                </a:cubicBezTo>
                <a:cubicBezTo>
                  <a:pt x="9879" y="27964"/>
                  <a:pt x="9848" y="27934"/>
                  <a:pt x="9848" y="27903"/>
                </a:cubicBezTo>
                <a:lnTo>
                  <a:pt x="9818" y="27873"/>
                </a:lnTo>
                <a:lnTo>
                  <a:pt x="9818" y="27843"/>
                </a:lnTo>
                <a:cubicBezTo>
                  <a:pt x="9839" y="27821"/>
                  <a:pt x="9861" y="27800"/>
                  <a:pt x="9882" y="27800"/>
                </a:cubicBezTo>
                <a:close/>
                <a:moveTo>
                  <a:pt x="10912" y="27873"/>
                </a:moveTo>
                <a:lnTo>
                  <a:pt x="10973" y="27903"/>
                </a:lnTo>
                <a:lnTo>
                  <a:pt x="10973" y="27964"/>
                </a:lnTo>
                <a:lnTo>
                  <a:pt x="10942" y="28055"/>
                </a:lnTo>
                <a:cubicBezTo>
                  <a:pt x="10942" y="28086"/>
                  <a:pt x="10912" y="28116"/>
                  <a:pt x="10912" y="28147"/>
                </a:cubicBezTo>
                <a:lnTo>
                  <a:pt x="10882" y="28177"/>
                </a:lnTo>
                <a:lnTo>
                  <a:pt x="10790" y="28177"/>
                </a:lnTo>
                <a:lnTo>
                  <a:pt x="10790" y="28147"/>
                </a:lnTo>
                <a:cubicBezTo>
                  <a:pt x="10760" y="28147"/>
                  <a:pt x="10730" y="28116"/>
                  <a:pt x="10730" y="28086"/>
                </a:cubicBezTo>
                <a:lnTo>
                  <a:pt x="10730" y="28025"/>
                </a:lnTo>
                <a:lnTo>
                  <a:pt x="10730" y="27964"/>
                </a:lnTo>
                <a:lnTo>
                  <a:pt x="10760" y="27934"/>
                </a:lnTo>
                <a:cubicBezTo>
                  <a:pt x="10790" y="27903"/>
                  <a:pt x="10821" y="27873"/>
                  <a:pt x="10851" y="27873"/>
                </a:cubicBezTo>
                <a:close/>
                <a:moveTo>
                  <a:pt x="14590" y="27964"/>
                </a:moveTo>
                <a:lnTo>
                  <a:pt x="14590" y="28025"/>
                </a:lnTo>
                <a:lnTo>
                  <a:pt x="14590" y="28055"/>
                </a:lnTo>
                <a:lnTo>
                  <a:pt x="14590" y="28086"/>
                </a:lnTo>
                <a:lnTo>
                  <a:pt x="14560" y="28177"/>
                </a:lnTo>
                <a:lnTo>
                  <a:pt x="14529" y="28177"/>
                </a:lnTo>
                <a:cubicBezTo>
                  <a:pt x="14499" y="28147"/>
                  <a:pt x="14468" y="28147"/>
                  <a:pt x="14468" y="28116"/>
                </a:cubicBezTo>
                <a:cubicBezTo>
                  <a:pt x="14438" y="28086"/>
                  <a:pt x="14438" y="28055"/>
                  <a:pt x="14468" y="28025"/>
                </a:cubicBezTo>
                <a:lnTo>
                  <a:pt x="14468" y="27995"/>
                </a:lnTo>
                <a:lnTo>
                  <a:pt x="14499" y="27964"/>
                </a:lnTo>
                <a:close/>
                <a:moveTo>
                  <a:pt x="10745" y="28245"/>
                </a:moveTo>
                <a:cubicBezTo>
                  <a:pt x="10760" y="28245"/>
                  <a:pt x="10775" y="28253"/>
                  <a:pt x="10790" y="28268"/>
                </a:cubicBezTo>
                <a:lnTo>
                  <a:pt x="10821" y="28299"/>
                </a:lnTo>
                <a:lnTo>
                  <a:pt x="10851" y="28359"/>
                </a:lnTo>
                <a:lnTo>
                  <a:pt x="10821" y="28420"/>
                </a:lnTo>
                <a:cubicBezTo>
                  <a:pt x="10821" y="28451"/>
                  <a:pt x="10790" y="28481"/>
                  <a:pt x="10760" y="28511"/>
                </a:cubicBezTo>
                <a:lnTo>
                  <a:pt x="10608" y="28511"/>
                </a:lnTo>
                <a:lnTo>
                  <a:pt x="10608" y="28451"/>
                </a:lnTo>
                <a:lnTo>
                  <a:pt x="10578" y="28359"/>
                </a:lnTo>
                <a:cubicBezTo>
                  <a:pt x="10608" y="28329"/>
                  <a:pt x="10608" y="28329"/>
                  <a:pt x="10608" y="28299"/>
                </a:cubicBezTo>
                <a:cubicBezTo>
                  <a:pt x="10608" y="28299"/>
                  <a:pt x="10608" y="28299"/>
                  <a:pt x="10608" y="28268"/>
                </a:cubicBezTo>
                <a:lnTo>
                  <a:pt x="10699" y="28268"/>
                </a:lnTo>
                <a:cubicBezTo>
                  <a:pt x="10715" y="28253"/>
                  <a:pt x="10730" y="28245"/>
                  <a:pt x="10745" y="28245"/>
                </a:cubicBezTo>
                <a:close/>
                <a:moveTo>
                  <a:pt x="11539" y="28337"/>
                </a:moveTo>
                <a:cubicBezTo>
                  <a:pt x="11558" y="28337"/>
                  <a:pt x="11581" y="28344"/>
                  <a:pt x="11611" y="28359"/>
                </a:cubicBezTo>
                <a:lnTo>
                  <a:pt x="11642" y="28359"/>
                </a:lnTo>
                <a:lnTo>
                  <a:pt x="11642" y="28390"/>
                </a:lnTo>
                <a:cubicBezTo>
                  <a:pt x="11642" y="28390"/>
                  <a:pt x="11672" y="28420"/>
                  <a:pt x="11672" y="28420"/>
                </a:cubicBezTo>
                <a:cubicBezTo>
                  <a:pt x="11672" y="28451"/>
                  <a:pt x="11672" y="28451"/>
                  <a:pt x="11672" y="28451"/>
                </a:cubicBezTo>
                <a:cubicBezTo>
                  <a:pt x="11672" y="28481"/>
                  <a:pt x="11672" y="28481"/>
                  <a:pt x="11672" y="28511"/>
                </a:cubicBezTo>
                <a:lnTo>
                  <a:pt x="11672" y="28542"/>
                </a:lnTo>
                <a:cubicBezTo>
                  <a:pt x="11672" y="28572"/>
                  <a:pt x="11642" y="28572"/>
                  <a:pt x="11642" y="28572"/>
                </a:cubicBezTo>
                <a:cubicBezTo>
                  <a:pt x="11606" y="28625"/>
                  <a:pt x="11550" y="28658"/>
                  <a:pt x="11492" y="28658"/>
                </a:cubicBezTo>
                <a:cubicBezTo>
                  <a:pt x="11450" y="28658"/>
                  <a:pt x="11406" y="28641"/>
                  <a:pt x="11368" y="28603"/>
                </a:cubicBezTo>
                <a:cubicBezTo>
                  <a:pt x="11338" y="28542"/>
                  <a:pt x="11338" y="28481"/>
                  <a:pt x="11368" y="28451"/>
                </a:cubicBezTo>
                <a:cubicBezTo>
                  <a:pt x="11368" y="28420"/>
                  <a:pt x="11368" y="28420"/>
                  <a:pt x="11398" y="28390"/>
                </a:cubicBezTo>
                <a:cubicBezTo>
                  <a:pt x="11398" y="28359"/>
                  <a:pt x="11429" y="28359"/>
                  <a:pt x="11490" y="28359"/>
                </a:cubicBezTo>
                <a:cubicBezTo>
                  <a:pt x="11505" y="28344"/>
                  <a:pt x="11520" y="28337"/>
                  <a:pt x="11539" y="28337"/>
                </a:cubicBezTo>
                <a:close/>
                <a:moveTo>
                  <a:pt x="15350" y="28511"/>
                </a:moveTo>
                <a:cubicBezTo>
                  <a:pt x="15380" y="28542"/>
                  <a:pt x="15380" y="28572"/>
                  <a:pt x="15380" y="28633"/>
                </a:cubicBezTo>
                <a:lnTo>
                  <a:pt x="15350" y="28663"/>
                </a:lnTo>
                <a:lnTo>
                  <a:pt x="15259" y="28663"/>
                </a:lnTo>
                <a:lnTo>
                  <a:pt x="15228" y="28603"/>
                </a:lnTo>
                <a:lnTo>
                  <a:pt x="15228" y="28511"/>
                </a:lnTo>
                <a:close/>
                <a:moveTo>
                  <a:pt x="11368" y="28764"/>
                </a:moveTo>
                <a:cubicBezTo>
                  <a:pt x="11358" y="28768"/>
                  <a:pt x="11348" y="28775"/>
                  <a:pt x="11338" y="28785"/>
                </a:cubicBezTo>
                <a:lnTo>
                  <a:pt x="11368" y="28785"/>
                </a:lnTo>
                <a:lnTo>
                  <a:pt x="11368" y="28764"/>
                </a:lnTo>
                <a:close/>
                <a:moveTo>
                  <a:pt x="11277" y="28603"/>
                </a:moveTo>
                <a:cubicBezTo>
                  <a:pt x="11307" y="28633"/>
                  <a:pt x="11307" y="28633"/>
                  <a:pt x="11338" y="28663"/>
                </a:cubicBezTo>
                <a:lnTo>
                  <a:pt x="11338" y="28694"/>
                </a:lnTo>
                <a:cubicBezTo>
                  <a:pt x="11338" y="28694"/>
                  <a:pt x="11368" y="28724"/>
                  <a:pt x="11368" y="28755"/>
                </a:cubicBezTo>
                <a:lnTo>
                  <a:pt x="11368" y="28764"/>
                </a:lnTo>
                <a:lnTo>
                  <a:pt x="11368" y="28764"/>
                </a:lnTo>
                <a:cubicBezTo>
                  <a:pt x="11388" y="28755"/>
                  <a:pt x="11409" y="28755"/>
                  <a:pt x="11429" y="28755"/>
                </a:cubicBezTo>
                <a:lnTo>
                  <a:pt x="11429" y="28785"/>
                </a:lnTo>
                <a:cubicBezTo>
                  <a:pt x="11429" y="28785"/>
                  <a:pt x="11459" y="28815"/>
                  <a:pt x="11429" y="28846"/>
                </a:cubicBezTo>
                <a:lnTo>
                  <a:pt x="11429" y="28907"/>
                </a:lnTo>
                <a:cubicBezTo>
                  <a:pt x="11414" y="28922"/>
                  <a:pt x="11391" y="28929"/>
                  <a:pt x="11368" y="28929"/>
                </a:cubicBezTo>
                <a:cubicBezTo>
                  <a:pt x="11345" y="28929"/>
                  <a:pt x="11322" y="28922"/>
                  <a:pt x="11307" y="28907"/>
                </a:cubicBezTo>
                <a:lnTo>
                  <a:pt x="11277" y="28876"/>
                </a:lnTo>
                <a:lnTo>
                  <a:pt x="11216" y="28937"/>
                </a:lnTo>
                <a:lnTo>
                  <a:pt x="11186" y="28937"/>
                </a:lnTo>
                <a:cubicBezTo>
                  <a:pt x="11155" y="28907"/>
                  <a:pt x="11125" y="28907"/>
                  <a:pt x="11094" y="28907"/>
                </a:cubicBezTo>
                <a:cubicBezTo>
                  <a:pt x="11094" y="28876"/>
                  <a:pt x="11094" y="28876"/>
                  <a:pt x="11094" y="28876"/>
                </a:cubicBezTo>
                <a:cubicBezTo>
                  <a:pt x="11094" y="28846"/>
                  <a:pt x="11094" y="28846"/>
                  <a:pt x="11094" y="28846"/>
                </a:cubicBezTo>
                <a:cubicBezTo>
                  <a:pt x="11094" y="28815"/>
                  <a:pt x="11094" y="28785"/>
                  <a:pt x="11094" y="28785"/>
                </a:cubicBezTo>
                <a:lnTo>
                  <a:pt x="11094" y="28724"/>
                </a:lnTo>
                <a:cubicBezTo>
                  <a:pt x="11125" y="28663"/>
                  <a:pt x="11155" y="28633"/>
                  <a:pt x="11186" y="28603"/>
                </a:cubicBezTo>
                <a:close/>
                <a:moveTo>
                  <a:pt x="8906" y="28755"/>
                </a:moveTo>
                <a:lnTo>
                  <a:pt x="8967" y="28785"/>
                </a:lnTo>
                <a:cubicBezTo>
                  <a:pt x="8967" y="28815"/>
                  <a:pt x="8967" y="28815"/>
                  <a:pt x="8967" y="28846"/>
                </a:cubicBezTo>
                <a:cubicBezTo>
                  <a:pt x="8967" y="28876"/>
                  <a:pt x="8967" y="28907"/>
                  <a:pt x="8936" y="28937"/>
                </a:cubicBezTo>
                <a:lnTo>
                  <a:pt x="9028" y="28967"/>
                </a:lnTo>
                <a:lnTo>
                  <a:pt x="8997" y="28998"/>
                </a:lnTo>
                <a:lnTo>
                  <a:pt x="8845" y="28998"/>
                </a:lnTo>
                <a:lnTo>
                  <a:pt x="8754" y="28907"/>
                </a:lnTo>
                <a:lnTo>
                  <a:pt x="8754" y="28846"/>
                </a:lnTo>
                <a:lnTo>
                  <a:pt x="8784" y="28846"/>
                </a:lnTo>
                <a:lnTo>
                  <a:pt x="8784" y="28785"/>
                </a:lnTo>
                <a:cubicBezTo>
                  <a:pt x="8815" y="28785"/>
                  <a:pt x="8815" y="28755"/>
                  <a:pt x="8845" y="28755"/>
                </a:cubicBezTo>
                <a:close/>
                <a:moveTo>
                  <a:pt x="8013" y="28735"/>
                </a:moveTo>
                <a:cubicBezTo>
                  <a:pt x="8039" y="28735"/>
                  <a:pt x="8067" y="28749"/>
                  <a:pt x="8085" y="28785"/>
                </a:cubicBezTo>
                <a:cubicBezTo>
                  <a:pt x="8116" y="28785"/>
                  <a:pt x="8146" y="28815"/>
                  <a:pt x="8116" y="28846"/>
                </a:cubicBezTo>
                <a:lnTo>
                  <a:pt x="8116" y="28876"/>
                </a:lnTo>
                <a:cubicBezTo>
                  <a:pt x="8116" y="28907"/>
                  <a:pt x="8116" y="28907"/>
                  <a:pt x="8116" y="28937"/>
                </a:cubicBezTo>
                <a:lnTo>
                  <a:pt x="8116" y="28967"/>
                </a:lnTo>
                <a:lnTo>
                  <a:pt x="8085" y="28998"/>
                </a:lnTo>
                <a:lnTo>
                  <a:pt x="8024" y="28998"/>
                </a:lnTo>
                <a:cubicBezTo>
                  <a:pt x="8016" y="29007"/>
                  <a:pt x="8004" y="29010"/>
                  <a:pt x="7991" y="29010"/>
                </a:cubicBezTo>
                <a:cubicBezTo>
                  <a:pt x="7961" y="29010"/>
                  <a:pt x="7924" y="28989"/>
                  <a:pt x="7903" y="28967"/>
                </a:cubicBezTo>
                <a:lnTo>
                  <a:pt x="7842" y="28967"/>
                </a:lnTo>
                <a:cubicBezTo>
                  <a:pt x="7842" y="28937"/>
                  <a:pt x="7842" y="28907"/>
                  <a:pt x="7842" y="28907"/>
                </a:cubicBezTo>
                <a:cubicBezTo>
                  <a:pt x="7842" y="28876"/>
                  <a:pt x="7842" y="28876"/>
                  <a:pt x="7842" y="28846"/>
                </a:cubicBezTo>
                <a:cubicBezTo>
                  <a:pt x="7812" y="28846"/>
                  <a:pt x="7812" y="28846"/>
                  <a:pt x="7842" y="28815"/>
                </a:cubicBezTo>
                <a:lnTo>
                  <a:pt x="7842" y="28785"/>
                </a:lnTo>
                <a:lnTo>
                  <a:pt x="7873" y="28755"/>
                </a:lnTo>
                <a:lnTo>
                  <a:pt x="7964" y="28755"/>
                </a:lnTo>
                <a:cubicBezTo>
                  <a:pt x="7976" y="28742"/>
                  <a:pt x="7994" y="28735"/>
                  <a:pt x="8013" y="28735"/>
                </a:cubicBezTo>
                <a:close/>
                <a:moveTo>
                  <a:pt x="12234" y="28975"/>
                </a:moveTo>
                <a:cubicBezTo>
                  <a:pt x="12249" y="28975"/>
                  <a:pt x="12265" y="28982"/>
                  <a:pt x="12280" y="28998"/>
                </a:cubicBezTo>
                <a:lnTo>
                  <a:pt x="12280" y="29089"/>
                </a:lnTo>
                <a:cubicBezTo>
                  <a:pt x="12280" y="29124"/>
                  <a:pt x="12259" y="29139"/>
                  <a:pt x="12230" y="29139"/>
                </a:cubicBezTo>
                <a:cubicBezTo>
                  <a:pt x="12209" y="29139"/>
                  <a:pt x="12183" y="29132"/>
                  <a:pt x="12158" y="29119"/>
                </a:cubicBezTo>
                <a:lnTo>
                  <a:pt x="12128" y="29089"/>
                </a:lnTo>
                <a:lnTo>
                  <a:pt x="12128" y="29058"/>
                </a:lnTo>
                <a:cubicBezTo>
                  <a:pt x="12158" y="29028"/>
                  <a:pt x="12158" y="28998"/>
                  <a:pt x="12189" y="28998"/>
                </a:cubicBezTo>
                <a:cubicBezTo>
                  <a:pt x="12204" y="28982"/>
                  <a:pt x="12219" y="28975"/>
                  <a:pt x="12234" y="28975"/>
                </a:cubicBezTo>
                <a:close/>
                <a:moveTo>
                  <a:pt x="15502" y="29119"/>
                </a:moveTo>
                <a:cubicBezTo>
                  <a:pt x="15563" y="29119"/>
                  <a:pt x="15563" y="29150"/>
                  <a:pt x="15563" y="29210"/>
                </a:cubicBezTo>
                <a:cubicBezTo>
                  <a:pt x="15593" y="29210"/>
                  <a:pt x="15593" y="29241"/>
                  <a:pt x="15593" y="29241"/>
                </a:cubicBezTo>
                <a:lnTo>
                  <a:pt x="15593" y="29271"/>
                </a:lnTo>
                <a:lnTo>
                  <a:pt x="15593" y="29332"/>
                </a:lnTo>
                <a:lnTo>
                  <a:pt x="15563" y="29332"/>
                </a:lnTo>
                <a:cubicBezTo>
                  <a:pt x="15545" y="29341"/>
                  <a:pt x="15524" y="29345"/>
                  <a:pt x="15503" y="29345"/>
                </a:cubicBezTo>
                <a:cubicBezTo>
                  <a:pt x="15451" y="29345"/>
                  <a:pt x="15393" y="29323"/>
                  <a:pt x="15350" y="29302"/>
                </a:cubicBezTo>
                <a:lnTo>
                  <a:pt x="15350" y="29210"/>
                </a:lnTo>
                <a:cubicBezTo>
                  <a:pt x="15380" y="29180"/>
                  <a:pt x="15411" y="29150"/>
                  <a:pt x="15411" y="29150"/>
                </a:cubicBezTo>
                <a:lnTo>
                  <a:pt x="15441" y="29119"/>
                </a:lnTo>
                <a:close/>
                <a:moveTo>
                  <a:pt x="12812" y="29248"/>
                </a:moveTo>
                <a:cubicBezTo>
                  <a:pt x="12827" y="29248"/>
                  <a:pt x="12842" y="29256"/>
                  <a:pt x="12857" y="29271"/>
                </a:cubicBezTo>
                <a:lnTo>
                  <a:pt x="12888" y="29271"/>
                </a:lnTo>
                <a:cubicBezTo>
                  <a:pt x="12918" y="29271"/>
                  <a:pt x="12949" y="29302"/>
                  <a:pt x="12949" y="29332"/>
                </a:cubicBezTo>
                <a:lnTo>
                  <a:pt x="12949" y="29362"/>
                </a:lnTo>
                <a:cubicBezTo>
                  <a:pt x="12918" y="29393"/>
                  <a:pt x="12888" y="29423"/>
                  <a:pt x="12857" y="29423"/>
                </a:cubicBezTo>
                <a:lnTo>
                  <a:pt x="12827" y="29454"/>
                </a:lnTo>
                <a:lnTo>
                  <a:pt x="12766" y="29454"/>
                </a:lnTo>
                <a:cubicBezTo>
                  <a:pt x="12736" y="29423"/>
                  <a:pt x="12736" y="29393"/>
                  <a:pt x="12736" y="29362"/>
                </a:cubicBezTo>
                <a:lnTo>
                  <a:pt x="12766" y="29302"/>
                </a:lnTo>
                <a:cubicBezTo>
                  <a:pt x="12766" y="29302"/>
                  <a:pt x="12766" y="29271"/>
                  <a:pt x="12766" y="29271"/>
                </a:cubicBezTo>
                <a:cubicBezTo>
                  <a:pt x="12781" y="29256"/>
                  <a:pt x="12797" y="29248"/>
                  <a:pt x="12812" y="29248"/>
                </a:cubicBezTo>
                <a:close/>
                <a:moveTo>
                  <a:pt x="10426" y="29818"/>
                </a:moveTo>
                <a:lnTo>
                  <a:pt x="10456" y="29849"/>
                </a:lnTo>
                <a:cubicBezTo>
                  <a:pt x="10487" y="29879"/>
                  <a:pt x="10487" y="29910"/>
                  <a:pt x="10487" y="29910"/>
                </a:cubicBezTo>
                <a:cubicBezTo>
                  <a:pt x="10487" y="29940"/>
                  <a:pt x="10487" y="29970"/>
                  <a:pt x="10487" y="29970"/>
                </a:cubicBezTo>
                <a:lnTo>
                  <a:pt x="10487" y="30001"/>
                </a:lnTo>
                <a:cubicBezTo>
                  <a:pt x="10487" y="30031"/>
                  <a:pt x="10456" y="30062"/>
                  <a:pt x="10456" y="30062"/>
                </a:cubicBezTo>
                <a:lnTo>
                  <a:pt x="10426" y="30092"/>
                </a:lnTo>
                <a:lnTo>
                  <a:pt x="10395" y="30122"/>
                </a:lnTo>
                <a:cubicBezTo>
                  <a:pt x="10380" y="30138"/>
                  <a:pt x="10357" y="30145"/>
                  <a:pt x="10335" y="30145"/>
                </a:cubicBezTo>
                <a:cubicBezTo>
                  <a:pt x="10312" y="30145"/>
                  <a:pt x="10289" y="30138"/>
                  <a:pt x="10274" y="30122"/>
                </a:cubicBezTo>
                <a:cubicBezTo>
                  <a:pt x="10213" y="30122"/>
                  <a:pt x="10183" y="30092"/>
                  <a:pt x="10152" y="30031"/>
                </a:cubicBezTo>
                <a:cubicBezTo>
                  <a:pt x="10152" y="30001"/>
                  <a:pt x="10152" y="30001"/>
                  <a:pt x="10152" y="29970"/>
                </a:cubicBezTo>
                <a:lnTo>
                  <a:pt x="10152" y="29940"/>
                </a:lnTo>
                <a:lnTo>
                  <a:pt x="10152" y="29910"/>
                </a:lnTo>
                <a:lnTo>
                  <a:pt x="10183" y="29879"/>
                </a:lnTo>
                <a:cubicBezTo>
                  <a:pt x="10213" y="29849"/>
                  <a:pt x="10243" y="29818"/>
                  <a:pt x="10304" y="29818"/>
                </a:cubicBezTo>
                <a:close/>
                <a:moveTo>
                  <a:pt x="11140" y="30130"/>
                </a:moveTo>
                <a:cubicBezTo>
                  <a:pt x="11155" y="30130"/>
                  <a:pt x="11170" y="30138"/>
                  <a:pt x="11186" y="30153"/>
                </a:cubicBezTo>
                <a:lnTo>
                  <a:pt x="11186" y="30214"/>
                </a:lnTo>
                <a:lnTo>
                  <a:pt x="11186" y="30244"/>
                </a:lnTo>
                <a:lnTo>
                  <a:pt x="11186" y="30274"/>
                </a:lnTo>
                <a:cubicBezTo>
                  <a:pt x="11155" y="30305"/>
                  <a:pt x="11155" y="30305"/>
                  <a:pt x="11125" y="30305"/>
                </a:cubicBezTo>
                <a:lnTo>
                  <a:pt x="11094" y="30305"/>
                </a:lnTo>
                <a:cubicBezTo>
                  <a:pt x="11034" y="30274"/>
                  <a:pt x="11003" y="30183"/>
                  <a:pt x="11064" y="30153"/>
                </a:cubicBezTo>
                <a:lnTo>
                  <a:pt x="11094" y="30153"/>
                </a:lnTo>
                <a:cubicBezTo>
                  <a:pt x="11110" y="30138"/>
                  <a:pt x="11125" y="30130"/>
                  <a:pt x="11140" y="30130"/>
                </a:cubicBezTo>
                <a:close/>
                <a:moveTo>
                  <a:pt x="8845" y="30153"/>
                </a:moveTo>
                <a:lnTo>
                  <a:pt x="8906" y="30183"/>
                </a:lnTo>
                <a:cubicBezTo>
                  <a:pt x="8906" y="30214"/>
                  <a:pt x="8906" y="30214"/>
                  <a:pt x="8906" y="30214"/>
                </a:cubicBezTo>
                <a:lnTo>
                  <a:pt x="8936" y="30274"/>
                </a:lnTo>
                <a:lnTo>
                  <a:pt x="8936" y="30335"/>
                </a:lnTo>
                <a:cubicBezTo>
                  <a:pt x="8919" y="30344"/>
                  <a:pt x="8903" y="30348"/>
                  <a:pt x="8890" y="30348"/>
                </a:cubicBezTo>
                <a:cubicBezTo>
                  <a:pt x="8858" y="30348"/>
                  <a:pt x="8836" y="30326"/>
                  <a:pt x="8815" y="30305"/>
                </a:cubicBezTo>
                <a:cubicBezTo>
                  <a:pt x="8784" y="30274"/>
                  <a:pt x="8784" y="30214"/>
                  <a:pt x="8815" y="30183"/>
                </a:cubicBezTo>
                <a:lnTo>
                  <a:pt x="8845" y="30153"/>
                </a:lnTo>
                <a:close/>
                <a:moveTo>
                  <a:pt x="9119" y="30221"/>
                </a:moveTo>
                <a:cubicBezTo>
                  <a:pt x="9142" y="30221"/>
                  <a:pt x="9164" y="30229"/>
                  <a:pt x="9180" y="30244"/>
                </a:cubicBezTo>
                <a:lnTo>
                  <a:pt x="9210" y="30305"/>
                </a:lnTo>
                <a:lnTo>
                  <a:pt x="9210" y="30335"/>
                </a:lnTo>
                <a:lnTo>
                  <a:pt x="9210" y="30365"/>
                </a:lnTo>
                <a:cubicBezTo>
                  <a:pt x="9210" y="30396"/>
                  <a:pt x="9180" y="30426"/>
                  <a:pt x="9149" y="30426"/>
                </a:cubicBezTo>
                <a:lnTo>
                  <a:pt x="9119" y="30457"/>
                </a:lnTo>
                <a:lnTo>
                  <a:pt x="9119" y="30487"/>
                </a:lnTo>
                <a:cubicBezTo>
                  <a:pt x="9119" y="30487"/>
                  <a:pt x="9088" y="30517"/>
                  <a:pt x="9088" y="30517"/>
                </a:cubicBezTo>
                <a:lnTo>
                  <a:pt x="8997" y="30517"/>
                </a:lnTo>
                <a:lnTo>
                  <a:pt x="8967" y="30457"/>
                </a:lnTo>
                <a:lnTo>
                  <a:pt x="8967" y="30426"/>
                </a:lnTo>
                <a:lnTo>
                  <a:pt x="8967" y="30396"/>
                </a:lnTo>
                <a:cubicBezTo>
                  <a:pt x="8967" y="30365"/>
                  <a:pt x="8967" y="30365"/>
                  <a:pt x="8967" y="30365"/>
                </a:cubicBezTo>
                <a:lnTo>
                  <a:pt x="8967" y="30335"/>
                </a:lnTo>
                <a:lnTo>
                  <a:pt x="9028" y="30244"/>
                </a:lnTo>
                <a:lnTo>
                  <a:pt x="9058" y="30244"/>
                </a:lnTo>
                <a:cubicBezTo>
                  <a:pt x="9073" y="30229"/>
                  <a:pt x="9096" y="30221"/>
                  <a:pt x="9119" y="30221"/>
                </a:cubicBezTo>
                <a:close/>
                <a:moveTo>
                  <a:pt x="13222" y="30426"/>
                </a:moveTo>
                <a:cubicBezTo>
                  <a:pt x="13253" y="30457"/>
                  <a:pt x="13253" y="30487"/>
                  <a:pt x="13222" y="30517"/>
                </a:cubicBezTo>
                <a:lnTo>
                  <a:pt x="13283" y="30578"/>
                </a:lnTo>
                <a:lnTo>
                  <a:pt x="13283" y="30639"/>
                </a:lnTo>
                <a:lnTo>
                  <a:pt x="13222" y="30639"/>
                </a:lnTo>
                <a:lnTo>
                  <a:pt x="13192" y="30700"/>
                </a:lnTo>
                <a:lnTo>
                  <a:pt x="13131" y="30700"/>
                </a:lnTo>
                <a:lnTo>
                  <a:pt x="13070" y="30639"/>
                </a:lnTo>
                <a:lnTo>
                  <a:pt x="13070" y="30609"/>
                </a:lnTo>
                <a:cubicBezTo>
                  <a:pt x="13070" y="30609"/>
                  <a:pt x="13040" y="30578"/>
                  <a:pt x="13040" y="30578"/>
                </a:cubicBezTo>
                <a:cubicBezTo>
                  <a:pt x="13040" y="30517"/>
                  <a:pt x="13040" y="30487"/>
                  <a:pt x="13070" y="30426"/>
                </a:cubicBezTo>
                <a:close/>
                <a:moveTo>
                  <a:pt x="9939" y="31186"/>
                </a:moveTo>
                <a:lnTo>
                  <a:pt x="9970" y="31217"/>
                </a:lnTo>
                <a:cubicBezTo>
                  <a:pt x="10000" y="31247"/>
                  <a:pt x="10000" y="31277"/>
                  <a:pt x="9970" y="31338"/>
                </a:cubicBezTo>
                <a:lnTo>
                  <a:pt x="9970" y="31369"/>
                </a:lnTo>
                <a:lnTo>
                  <a:pt x="9939" y="31369"/>
                </a:lnTo>
                <a:cubicBezTo>
                  <a:pt x="9879" y="31369"/>
                  <a:pt x="9818" y="31338"/>
                  <a:pt x="9818" y="31277"/>
                </a:cubicBezTo>
                <a:cubicBezTo>
                  <a:pt x="9787" y="31247"/>
                  <a:pt x="9787" y="31217"/>
                  <a:pt x="9818" y="31186"/>
                </a:cubicBezTo>
                <a:close/>
                <a:moveTo>
                  <a:pt x="8602" y="31703"/>
                </a:moveTo>
                <a:cubicBezTo>
                  <a:pt x="8602" y="31703"/>
                  <a:pt x="8632" y="31703"/>
                  <a:pt x="8632" y="31733"/>
                </a:cubicBezTo>
                <a:lnTo>
                  <a:pt x="8632" y="31764"/>
                </a:lnTo>
                <a:cubicBezTo>
                  <a:pt x="8663" y="31794"/>
                  <a:pt x="8663" y="31824"/>
                  <a:pt x="8632" y="31855"/>
                </a:cubicBezTo>
                <a:lnTo>
                  <a:pt x="8602" y="31855"/>
                </a:lnTo>
                <a:lnTo>
                  <a:pt x="8602" y="31916"/>
                </a:lnTo>
                <a:lnTo>
                  <a:pt x="8572" y="31916"/>
                </a:lnTo>
                <a:cubicBezTo>
                  <a:pt x="8563" y="31925"/>
                  <a:pt x="8554" y="31928"/>
                  <a:pt x="8545" y="31928"/>
                </a:cubicBezTo>
                <a:cubicBezTo>
                  <a:pt x="8523" y="31928"/>
                  <a:pt x="8502" y="31907"/>
                  <a:pt x="8480" y="31885"/>
                </a:cubicBezTo>
                <a:lnTo>
                  <a:pt x="8450" y="31855"/>
                </a:lnTo>
                <a:lnTo>
                  <a:pt x="8450" y="31794"/>
                </a:lnTo>
                <a:lnTo>
                  <a:pt x="8480" y="31764"/>
                </a:lnTo>
                <a:lnTo>
                  <a:pt x="8480" y="31733"/>
                </a:lnTo>
                <a:cubicBezTo>
                  <a:pt x="8511" y="31703"/>
                  <a:pt x="8511" y="31703"/>
                  <a:pt x="8541" y="31703"/>
                </a:cubicBezTo>
                <a:close/>
                <a:moveTo>
                  <a:pt x="12067" y="31885"/>
                </a:moveTo>
                <a:cubicBezTo>
                  <a:pt x="12098" y="31916"/>
                  <a:pt x="12098" y="31946"/>
                  <a:pt x="12098" y="31976"/>
                </a:cubicBezTo>
                <a:lnTo>
                  <a:pt x="12098" y="32007"/>
                </a:lnTo>
                <a:cubicBezTo>
                  <a:pt x="12098" y="32007"/>
                  <a:pt x="12067" y="32037"/>
                  <a:pt x="12067" y="32037"/>
                </a:cubicBezTo>
                <a:lnTo>
                  <a:pt x="12067" y="32068"/>
                </a:lnTo>
                <a:lnTo>
                  <a:pt x="11976" y="32068"/>
                </a:lnTo>
                <a:cubicBezTo>
                  <a:pt x="11946" y="32068"/>
                  <a:pt x="11915" y="32068"/>
                  <a:pt x="11885" y="32037"/>
                </a:cubicBezTo>
                <a:cubicBezTo>
                  <a:pt x="11885" y="32012"/>
                  <a:pt x="11865" y="32008"/>
                  <a:pt x="11857" y="31991"/>
                </a:cubicBezTo>
                <a:lnTo>
                  <a:pt x="11857" y="31991"/>
                </a:lnTo>
                <a:cubicBezTo>
                  <a:pt x="11865" y="31966"/>
                  <a:pt x="11890" y="31941"/>
                  <a:pt x="11915" y="31916"/>
                </a:cubicBezTo>
                <a:lnTo>
                  <a:pt x="11946" y="31885"/>
                </a:lnTo>
                <a:close/>
                <a:moveTo>
                  <a:pt x="14681" y="32128"/>
                </a:moveTo>
                <a:lnTo>
                  <a:pt x="14742" y="32159"/>
                </a:lnTo>
                <a:cubicBezTo>
                  <a:pt x="14757" y="32144"/>
                  <a:pt x="14772" y="32136"/>
                  <a:pt x="14784" y="32136"/>
                </a:cubicBezTo>
                <a:cubicBezTo>
                  <a:pt x="14795" y="32136"/>
                  <a:pt x="14803" y="32144"/>
                  <a:pt x="14803" y="32159"/>
                </a:cubicBezTo>
                <a:lnTo>
                  <a:pt x="14833" y="32159"/>
                </a:lnTo>
                <a:cubicBezTo>
                  <a:pt x="14833" y="32189"/>
                  <a:pt x="14833" y="32220"/>
                  <a:pt x="14833" y="32220"/>
                </a:cubicBezTo>
                <a:lnTo>
                  <a:pt x="14833" y="32311"/>
                </a:lnTo>
                <a:cubicBezTo>
                  <a:pt x="14833" y="32311"/>
                  <a:pt x="14803" y="32311"/>
                  <a:pt x="14803" y="32341"/>
                </a:cubicBezTo>
                <a:lnTo>
                  <a:pt x="14681" y="32341"/>
                </a:lnTo>
                <a:cubicBezTo>
                  <a:pt x="14620" y="32311"/>
                  <a:pt x="14620" y="32280"/>
                  <a:pt x="14620" y="32280"/>
                </a:cubicBezTo>
                <a:lnTo>
                  <a:pt x="14620" y="32189"/>
                </a:lnTo>
                <a:cubicBezTo>
                  <a:pt x="14620" y="32159"/>
                  <a:pt x="14620" y="32159"/>
                  <a:pt x="14651" y="32159"/>
                </a:cubicBezTo>
                <a:lnTo>
                  <a:pt x="14681" y="32128"/>
                </a:lnTo>
                <a:close/>
                <a:moveTo>
                  <a:pt x="7812" y="32358"/>
                </a:moveTo>
                <a:cubicBezTo>
                  <a:pt x="7832" y="32358"/>
                  <a:pt x="7852" y="32372"/>
                  <a:pt x="7873" y="32372"/>
                </a:cubicBezTo>
                <a:lnTo>
                  <a:pt x="7873" y="32463"/>
                </a:lnTo>
                <a:cubicBezTo>
                  <a:pt x="7842" y="32493"/>
                  <a:pt x="7812" y="32493"/>
                  <a:pt x="7812" y="32493"/>
                </a:cubicBezTo>
                <a:cubicBezTo>
                  <a:pt x="7781" y="32493"/>
                  <a:pt x="7751" y="32463"/>
                  <a:pt x="7721" y="32463"/>
                </a:cubicBezTo>
                <a:lnTo>
                  <a:pt x="7751" y="32463"/>
                </a:lnTo>
                <a:lnTo>
                  <a:pt x="7751" y="32372"/>
                </a:lnTo>
                <a:lnTo>
                  <a:pt x="7781" y="32372"/>
                </a:lnTo>
                <a:cubicBezTo>
                  <a:pt x="7791" y="32361"/>
                  <a:pt x="7802" y="32358"/>
                  <a:pt x="7812" y="32358"/>
                </a:cubicBezTo>
                <a:close/>
                <a:moveTo>
                  <a:pt x="10137" y="32379"/>
                </a:moveTo>
                <a:cubicBezTo>
                  <a:pt x="10152" y="32379"/>
                  <a:pt x="10167" y="32387"/>
                  <a:pt x="10183" y="32402"/>
                </a:cubicBezTo>
                <a:cubicBezTo>
                  <a:pt x="10213" y="32402"/>
                  <a:pt x="10243" y="32432"/>
                  <a:pt x="10243" y="32463"/>
                </a:cubicBezTo>
                <a:lnTo>
                  <a:pt x="10243" y="32493"/>
                </a:lnTo>
                <a:lnTo>
                  <a:pt x="10243" y="32524"/>
                </a:lnTo>
                <a:cubicBezTo>
                  <a:pt x="10243" y="32554"/>
                  <a:pt x="10243" y="32554"/>
                  <a:pt x="10243" y="32584"/>
                </a:cubicBezTo>
                <a:lnTo>
                  <a:pt x="10213" y="32584"/>
                </a:lnTo>
                <a:cubicBezTo>
                  <a:pt x="10213" y="32584"/>
                  <a:pt x="10213" y="32584"/>
                  <a:pt x="10183" y="32615"/>
                </a:cubicBezTo>
                <a:cubicBezTo>
                  <a:pt x="10183" y="32615"/>
                  <a:pt x="10152" y="32645"/>
                  <a:pt x="10122" y="32645"/>
                </a:cubicBezTo>
                <a:lnTo>
                  <a:pt x="10031" y="32645"/>
                </a:lnTo>
                <a:cubicBezTo>
                  <a:pt x="10000" y="32615"/>
                  <a:pt x="9970" y="32584"/>
                  <a:pt x="9970" y="32554"/>
                </a:cubicBezTo>
                <a:cubicBezTo>
                  <a:pt x="9939" y="32524"/>
                  <a:pt x="9939" y="32493"/>
                  <a:pt x="9970" y="32463"/>
                </a:cubicBezTo>
                <a:lnTo>
                  <a:pt x="9970" y="32432"/>
                </a:lnTo>
                <a:lnTo>
                  <a:pt x="10031" y="32402"/>
                </a:lnTo>
                <a:lnTo>
                  <a:pt x="10091" y="32402"/>
                </a:lnTo>
                <a:cubicBezTo>
                  <a:pt x="10107" y="32387"/>
                  <a:pt x="10122" y="32379"/>
                  <a:pt x="10137" y="32379"/>
                </a:cubicBezTo>
                <a:close/>
                <a:moveTo>
                  <a:pt x="9028" y="33048"/>
                </a:moveTo>
                <a:cubicBezTo>
                  <a:pt x="9050" y="33048"/>
                  <a:pt x="9073" y="33055"/>
                  <a:pt x="9088" y="33071"/>
                </a:cubicBezTo>
                <a:cubicBezTo>
                  <a:pt x="9119" y="33101"/>
                  <a:pt x="9149" y="33162"/>
                  <a:pt x="9149" y="33192"/>
                </a:cubicBezTo>
                <a:lnTo>
                  <a:pt x="9119" y="33192"/>
                </a:lnTo>
                <a:lnTo>
                  <a:pt x="9119" y="33223"/>
                </a:lnTo>
                <a:lnTo>
                  <a:pt x="8997" y="33223"/>
                </a:lnTo>
                <a:lnTo>
                  <a:pt x="8936" y="33192"/>
                </a:lnTo>
                <a:lnTo>
                  <a:pt x="8936" y="33162"/>
                </a:lnTo>
                <a:cubicBezTo>
                  <a:pt x="8936" y="33131"/>
                  <a:pt x="8967" y="33101"/>
                  <a:pt x="8967" y="33071"/>
                </a:cubicBezTo>
                <a:cubicBezTo>
                  <a:pt x="8982" y="33055"/>
                  <a:pt x="9005" y="33048"/>
                  <a:pt x="9028" y="33048"/>
                </a:cubicBezTo>
                <a:close/>
                <a:moveTo>
                  <a:pt x="13557" y="33131"/>
                </a:moveTo>
                <a:cubicBezTo>
                  <a:pt x="13587" y="33131"/>
                  <a:pt x="13617" y="33192"/>
                  <a:pt x="13587" y="33223"/>
                </a:cubicBezTo>
                <a:lnTo>
                  <a:pt x="13557" y="33283"/>
                </a:lnTo>
                <a:lnTo>
                  <a:pt x="13465" y="33314"/>
                </a:lnTo>
                <a:lnTo>
                  <a:pt x="13435" y="33283"/>
                </a:lnTo>
                <a:lnTo>
                  <a:pt x="13435" y="33253"/>
                </a:lnTo>
                <a:cubicBezTo>
                  <a:pt x="13405" y="33253"/>
                  <a:pt x="13405" y="33223"/>
                  <a:pt x="13435" y="33223"/>
                </a:cubicBezTo>
                <a:lnTo>
                  <a:pt x="13435" y="33192"/>
                </a:lnTo>
                <a:cubicBezTo>
                  <a:pt x="13435" y="33162"/>
                  <a:pt x="13465" y="33131"/>
                  <a:pt x="13496" y="33131"/>
                </a:cubicBezTo>
                <a:close/>
                <a:moveTo>
                  <a:pt x="10395" y="33010"/>
                </a:moveTo>
                <a:lnTo>
                  <a:pt x="10395" y="33040"/>
                </a:lnTo>
                <a:cubicBezTo>
                  <a:pt x="10426" y="33040"/>
                  <a:pt x="10426" y="33071"/>
                  <a:pt x="10395" y="33101"/>
                </a:cubicBezTo>
                <a:cubicBezTo>
                  <a:pt x="10426" y="33101"/>
                  <a:pt x="10456" y="33131"/>
                  <a:pt x="10456" y="33131"/>
                </a:cubicBezTo>
                <a:lnTo>
                  <a:pt x="10487" y="33192"/>
                </a:lnTo>
                <a:lnTo>
                  <a:pt x="10487" y="33253"/>
                </a:lnTo>
                <a:lnTo>
                  <a:pt x="10456" y="33283"/>
                </a:lnTo>
                <a:lnTo>
                  <a:pt x="10426" y="33314"/>
                </a:lnTo>
                <a:lnTo>
                  <a:pt x="10395" y="33314"/>
                </a:lnTo>
                <a:lnTo>
                  <a:pt x="10395" y="33344"/>
                </a:lnTo>
                <a:lnTo>
                  <a:pt x="10304" y="33344"/>
                </a:lnTo>
                <a:cubicBezTo>
                  <a:pt x="10274" y="33344"/>
                  <a:pt x="10274" y="33314"/>
                  <a:pt x="10243" y="33314"/>
                </a:cubicBezTo>
                <a:cubicBezTo>
                  <a:pt x="10243" y="33283"/>
                  <a:pt x="10213" y="33283"/>
                  <a:pt x="10213" y="33253"/>
                </a:cubicBezTo>
                <a:lnTo>
                  <a:pt x="10183" y="33192"/>
                </a:lnTo>
                <a:cubicBezTo>
                  <a:pt x="10213" y="33162"/>
                  <a:pt x="10213" y="33131"/>
                  <a:pt x="10213" y="33101"/>
                </a:cubicBezTo>
                <a:cubicBezTo>
                  <a:pt x="10213" y="33071"/>
                  <a:pt x="10213" y="33040"/>
                  <a:pt x="10243" y="33040"/>
                </a:cubicBezTo>
                <a:cubicBezTo>
                  <a:pt x="10243" y="33010"/>
                  <a:pt x="10274" y="33010"/>
                  <a:pt x="10304" y="33010"/>
                </a:cubicBezTo>
                <a:close/>
                <a:moveTo>
                  <a:pt x="14841" y="32997"/>
                </a:moveTo>
                <a:cubicBezTo>
                  <a:pt x="14858" y="32997"/>
                  <a:pt x="14876" y="33001"/>
                  <a:pt x="14894" y="33010"/>
                </a:cubicBezTo>
                <a:cubicBezTo>
                  <a:pt x="14894" y="33010"/>
                  <a:pt x="14924" y="33010"/>
                  <a:pt x="14924" y="33040"/>
                </a:cubicBezTo>
                <a:cubicBezTo>
                  <a:pt x="14985" y="33040"/>
                  <a:pt x="15015" y="33071"/>
                  <a:pt x="14985" y="33131"/>
                </a:cubicBezTo>
                <a:lnTo>
                  <a:pt x="14985" y="33162"/>
                </a:lnTo>
                <a:cubicBezTo>
                  <a:pt x="15015" y="33162"/>
                  <a:pt x="15015" y="33192"/>
                  <a:pt x="14985" y="33223"/>
                </a:cubicBezTo>
                <a:lnTo>
                  <a:pt x="14985" y="33253"/>
                </a:lnTo>
                <a:cubicBezTo>
                  <a:pt x="14985" y="33283"/>
                  <a:pt x="14955" y="33314"/>
                  <a:pt x="14924" y="33344"/>
                </a:cubicBezTo>
                <a:lnTo>
                  <a:pt x="14894" y="33344"/>
                </a:lnTo>
                <a:cubicBezTo>
                  <a:pt x="14864" y="33344"/>
                  <a:pt x="14803" y="33344"/>
                  <a:pt x="14772" y="33314"/>
                </a:cubicBezTo>
                <a:cubicBezTo>
                  <a:pt x="14772" y="33314"/>
                  <a:pt x="14681" y="33405"/>
                  <a:pt x="14681" y="33405"/>
                </a:cubicBezTo>
                <a:lnTo>
                  <a:pt x="14681" y="33375"/>
                </a:lnTo>
                <a:lnTo>
                  <a:pt x="14651" y="33375"/>
                </a:lnTo>
                <a:lnTo>
                  <a:pt x="14651" y="33314"/>
                </a:lnTo>
                <a:cubicBezTo>
                  <a:pt x="14651" y="33283"/>
                  <a:pt x="14651" y="33283"/>
                  <a:pt x="14651" y="33253"/>
                </a:cubicBezTo>
                <a:cubicBezTo>
                  <a:pt x="14620" y="33223"/>
                  <a:pt x="14620" y="33223"/>
                  <a:pt x="14651" y="33192"/>
                </a:cubicBezTo>
                <a:lnTo>
                  <a:pt x="14651" y="33162"/>
                </a:lnTo>
                <a:lnTo>
                  <a:pt x="14681" y="33131"/>
                </a:lnTo>
                <a:lnTo>
                  <a:pt x="14712" y="33101"/>
                </a:lnTo>
                <a:cubicBezTo>
                  <a:pt x="14712" y="33071"/>
                  <a:pt x="14742" y="33040"/>
                  <a:pt x="14742" y="33040"/>
                </a:cubicBezTo>
                <a:cubicBezTo>
                  <a:pt x="14763" y="33019"/>
                  <a:pt x="14800" y="32997"/>
                  <a:pt x="14841" y="32997"/>
                </a:cubicBezTo>
                <a:close/>
                <a:moveTo>
                  <a:pt x="12143" y="33413"/>
                </a:moveTo>
                <a:cubicBezTo>
                  <a:pt x="12158" y="33413"/>
                  <a:pt x="12174" y="33420"/>
                  <a:pt x="12189" y="33435"/>
                </a:cubicBezTo>
                <a:cubicBezTo>
                  <a:pt x="12219" y="33435"/>
                  <a:pt x="12249" y="33496"/>
                  <a:pt x="12249" y="33527"/>
                </a:cubicBezTo>
                <a:lnTo>
                  <a:pt x="12219" y="33527"/>
                </a:lnTo>
                <a:cubicBezTo>
                  <a:pt x="12189" y="33557"/>
                  <a:pt x="12158" y="33557"/>
                  <a:pt x="12158" y="33557"/>
                </a:cubicBezTo>
                <a:cubicBezTo>
                  <a:pt x="12128" y="33557"/>
                  <a:pt x="12098" y="33527"/>
                  <a:pt x="12067" y="33527"/>
                </a:cubicBezTo>
                <a:lnTo>
                  <a:pt x="12067" y="33435"/>
                </a:lnTo>
                <a:lnTo>
                  <a:pt x="12098" y="33435"/>
                </a:lnTo>
                <a:cubicBezTo>
                  <a:pt x="12113" y="33420"/>
                  <a:pt x="12128" y="33413"/>
                  <a:pt x="12143" y="33413"/>
                </a:cubicBezTo>
                <a:close/>
                <a:moveTo>
                  <a:pt x="11034" y="33527"/>
                </a:moveTo>
                <a:cubicBezTo>
                  <a:pt x="11064" y="33527"/>
                  <a:pt x="11094" y="33527"/>
                  <a:pt x="11125" y="33557"/>
                </a:cubicBezTo>
                <a:cubicBezTo>
                  <a:pt x="11125" y="33557"/>
                  <a:pt x="11125" y="33587"/>
                  <a:pt x="11125" y="33618"/>
                </a:cubicBezTo>
                <a:lnTo>
                  <a:pt x="11125" y="33648"/>
                </a:lnTo>
                <a:lnTo>
                  <a:pt x="11125" y="33679"/>
                </a:lnTo>
                <a:lnTo>
                  <a:pt x="11125" y="33709"/>
                </a:lnTo>
                <a:lnTo>
                  <a:pt x="11094" y="33709"/>
                </a:lnTo>
                <a:cubicBezTo>
                  <a:pt x="11034" y="33709"/>
                  <a:pt x="11003" y="33709"/>
                  <a:pt x="10973" y="33679"/>
                </a:cubicBezTo>
                <a:lnTo>
                  <a:pt x="10973" y="33618"/>
                </a:lnTo>
                <a:lnTo>
                  <a:pt x="10973" y="33587"/>
                </a:lnTo>
                <a:cubicBezTo>
                  <a:pt x="10973" y="33557"/>
                  <a:pt x="11003" y="33557"/>
                  <a:pt x="11034" y="33557"/>
                </a:cubicBezTo>
                <a:lnTo>
                  <a:pt x="11003" y="33557"/>
                </a:lnTo>
                <a:lnTo>
                  <a:pt x="11034" y="33527"/>
                </a:lnTo>
                <a:close/>
                <a:moveTo>
                  <a:pt x="9956" y="33704"/>
                </a:moveTo>
                <a:cubicBezTo>
                  <a:pt x="9979" y="33704"/>
                  <a:pt x="10005" y="33714"/>
                  <a:pt x="10031" y="33739"/>
                </a:cubicBezTo>
                <a:lnTo>
                  <a:pt x="10031" y="33800"/>
                </a:lnTo>
                <a:cubicBezTo>
                  <a:pt x="10031" y="33831"/>
                  <a:pt x="10000" y="33861"/>
                  <a:pt x="9970" y="33861"/>
                </a:cubicBezTo>
                <a:lnTo>
                  <a:pt x="9970" y="33831"/>
                </a:lnTo>
                <a:cubicBezTo>
                  <a:pt x="9939" y="33831"/>
                  <a:pt x="9909" y="33831"/>
                  <a:pt x="9879" y="33800"/>
                </a:cubicBezTo>
                <a:lnTo>
                  <a:pt x="9879" y="33739"/>
                </a:lnTo>
                <a:cubicBezTo>
                  <a:pt x="9896" y="33722"/>
                  <a:pt x="9924" y="33704"/>
                  <a:pt x="9956" y="33704"/>
                </a:cubicBezTo>
                <a:close/>
                <a:moveTo>
                  <a:pt x="11581" y="33739"/>
                </a:moveTo>
                <a:lnTo>
                  <a:pt x="11642" y="33800"/>
                </a:lnTo>
                <a:lnTo>
                  <a:pt x="11611" y="33891"/>
                </a:lnTo>
                <a:lnTo>
                  <a:pt x="11490" y="33891"/>
                </a:lnTo>
                <a:cubicBezTo>
                  <a:pt x="11429" y="33831"/>
                  <a:pt x="11459" y="33739"/>
                  <a:pt x="11520" y="33739"/>
                </a:cubicBezTo>
                <a:close/>
                <a:moveTo>
                  <a:pt x="13465" y="34104"/>
                </a:moveTo>
                <a:lnTo>
                  <a:pt x="13465" y="34135"/>
                </a:lnTo>
                <a:cubicBezTo>
                  <a:pt x="13496" y="34165"/>
                  <a:pt x="13496" y="34195"/>
                  <a:pt x="13465" y="34226"/>
                </a:cubicBezTo>
                <a:cubicBezTo>
                  <a:pt x="13465" y="34256"/>
                  <a:pt x="13435" y="34256"/>
                  <a:pt x="13405" y="34256"/>
                </a:cubicBezTo>
                <a:lnTo>
                  <a:pt x="13374" y="34256"/>
                </a:lnTo>
                <a:lnTo>
                  <a:pt x="13313" y="34226"/>
                </a:lnTo>
                <a:cubicBezTo>
                  <a:pt x="13283" y="34226"/>
                  <a:pt x="13283" y="34195"/>
                  <a:pt x="13283" y="34165"/>
                </a:cubicBezTo>
                <a:lnTo>
                  <a:pt x="13283" y="34135"/>
                </a:lnTo>
                <a:lnTo>
                  <a:pt x="13344" y="34104"/>
                </a:lnTo>
                <a:close/>
                <a:moveTo>
                  <a:pt x="8815" y="34651"/>
                </a:moveTo>
                <a:lnTo>
                  <a:pt x="8845" y="34682"/>
                </a:lnTo>
                <a:lnTo>
                  <a:pt x="8906" y="34682"/>
                </a:lnTo>
                <a:cubicBezTo>
                  <a:pt x="8936" y="34712"/>
                  <a:pt x="8967" y="34712"/>
                  <a:pt x="8997" y="34742"/>
                </a:cubicBezTo>
                <a:lnTo>
                  <a:pt x="9028" y="34742"/>
                </a:lnTo>
                <a:lnTo>
                  <a:pt x="9028" y="34834"/>
                </a:lnTo>
                <a:lnTo>
                  <a:pt x="8997" y="34894"/>
                </a:lnTo>
                <a:lnTo>
                  <a:pt x="8967" y="34894"/>
                </a:lnTo>
                <a:cubicBezTo>
                  <a:pt x="8906" y="34894"/>
                  <a:pt x="8876" y="34925"/>
                  <a:pt x="8845" y="34925"/>
                </a:cubicBezTo>
                <a:lnTo>
                  <a:pt x="8784" y="34925"/>
                </a:lnTo>
                <a:lnTo>
                  <a:pt x="8754" y="34894"/>
                </a:lnTo>
                <a:cubicBezTo>
                  <a:pt x="8754" y="34894"/>
                  <a:pt x="8724" y="34925"/>
                  <a:pt x="8724" y="34925"/>
                </a:cubicBezTo>
                <a:cubicBezTo>
                  <a:pt x="8693" y="34955"/>
                  <a:pt x="8693" y="34955"/>
                  <a:pt x="8663" y="34955"/>
                </a:cubicBezTo>
                <a:cubicBezTo>
                  <a:pt x="8632" y="34955"/>
                  <a:pt x="8632" y="34955"/>
                  <a:pt x="8602" y="34925"/>
                </a:cubicBezTo>
                <a:cubicBezTo>
                  <a:pt x="8602" y="34925"/>
                  <a:pt x="8572" y="34894"/>
                  <a:pt x="8572" y="34894"/>
                </a:cubicBezTo>
                <a:lnTo>
                  <a:pt x="8541" y="34834"/>
                </a:lnTo>
                <a:lnTo>
                  <a:pt x="8541" y="34803"/>
                </a:lnTo>
                <a:cubicBezTo>
                  <a:pt x="8541" y="34803"/>
                  <a:pt x="8541" y="34773"/>
                  <a:pt x="8541" y="34773"/>
                </a:cubicBezTo>
                <a:lnTo>
                  <a:pt x="8572" y="34712"/>
                </a:lnTo>
                <a:lnTo>
                  <a:pt x="8693" y="34712"/>
                </a:lnTo>
                <a:lnTo>
                  <a:pt x="8724" y="34682"/>
                </a:lnTo>
                <a:lnTo>
                  <a:pt x="8784" y="34682"/>
                </a:lnTo>
                <a:lnTo>
                  <a:pt x="8815" y="34651"/>
                </a:lnTo>
                <a:close/>
                <a:moveTo>
                  <a:pt x="10851" y="34864"/>
                </a:moveTo>
                <a:cubicBezTo>
                  <a:pt x="10882" y="34864"/>
                  <a:pt x="10912" y="34894"/>
                  <a:pt x="10912" y="34925"/>
                </a:cubicBezTo>
                <a:lnTo>
                  <a:pt x="10912" y="34986"/>
                </a:lnTo>
                <a:lnTo>
                  <a:pt x="10851" y="34986"/>
                </a:lnTo>
                <a:lnTo>
                  <a:pt x="10821" y="35046"/>
                </a:lnTo>
                <a:lnTo>
                  <a:pt x="10730" y="35016"/>
                </a:lnTo>
                <a:lnTo>
                  <a:pt x="10730" y="34986"/>
                </a:lnTo>
                <a:cubicBezTo>
                  <a:pt x="10730" y="34955"/>
                  <a:pt x="10730" y="34925"/>
                  <a:pt x="10760" y="34894"/>
                </a:cubicBezTo>
                <a:cubicBezTo>
                  <a:pt x="10790" y="34864"/>
                  <a:pt x="10821" y="34864"/>
                  <a:pt x="10851" y="34864"/>
                </a:cubicBezTo>
                <a:close/>
                <a:moveTo>
                  <a:pt x="12800" y="34986"/>
                </a:moveTo>
                <a:cubicBezTo>
                  <a:pt x="12827" y="34986"/>
                  <a:pt x="12857" y="35001"/>
                  <a:pt x="12888" y="35046"/>
                </a:cubicBezTo>
                <a:lnTo>
                  <a:pt x="12888" y="35077"/>
                </a:lnTo>
                <a:lnTo>
                  <a:pt x="12888" y="35138"/>
                </a:lnTo>
                <a:lnTo>
                  <a:pt x="12857" y="35138"/>
                </a:lnTo>
                <a:cubicBezTo>
                  <a:pt x="12797" y="35138"/>
                  <a:pt x="12766" y="35138"/>
                  <a:pt x="12736" y="35107"/>
                </a:cubicBezTo>
                <a:lnTo>
                  <a:pt x="12736" y="35016"/>
                </a:lnTo>
                <a:cubicBezTo>
                  <a:pt x="12751" y="35001"/>
                  <a:pt x="12774" y="34986"/>
                  <a:pt x="12800" y="34986"/>
                </a:cubicBezTo>
                <a:close/>
                <a:moveTo>
                  <a:pt x="14195" y="35290"/>
                </a:moveTo>
                <a:lnTo>
                  <a:pt x="14225" y="35320"/>
                </a:lnTo>
                <a:cubicBezTo>
                  <a:pt x="14286" y="35411"/>
                  <a:pt x="14225" y="35472"/>
                  <a:pt x="14195" y="35533"/>
                </a:cubicBezTo>
                <a:lnTo>
                  <a:pt x="14164" y="35563"/>
                </a:lnTo>
                <a:lnTo>
                  <a:pt x="14134" y="35594"/>
                </a:lnTo>
                <a:lnTo>
                  <a:pt x="14043" y="35594"/>
                </a:lnTo>
                <a:cubicBezTo>
                  <a:pt x="14012" y="35563"/>
                  <a:pt x="13952" y="35533"/>
                  <a:pt x="13921" y="35502"/>
                </a:cubicBezTo>
                <a:lnTo>
                  <a:pt x="13921" y="35472"/>
                </a:lnTo>
                <a:cubicBezTo>
                  <a:pt x="13891" y="35472"/>
                  <a:pt x="13860" y="35472"/>
                  <a:pt x="13860" y="35442"/>
                </a:cubicBezTo>
                <a:lnTo>
                  <a:pt x="13952" y="35350"/>
                </a:lnTo>
                <a:lnTo>
                  <a:pt x="13982" y="35350"/>
                </a:lnTo>
                <a:cubicBezTo>
                  <a:pt x="13982" y="35320"/>
                  <a:pt x="13982" y="35290"/>
                  <a:pt x="14012" y="35290"/>
                </a:cubicBezTo>
                <a:close/>
                <a:moveTo>
                  <a:pt x="7295" y="35411"/>
                </a:moveTo>
                <a:cubicBezTo>
                  <a:pt x="7325" y="35442"/>
                  <a:pt x="7356" y="35472"/>
                  <a:pt x="7356" y="35502"/>
                </a:cubicBezTo>
                <a:lnTo>
                  <a:pt x="7325" y="35533"/>
                </a:lnTo>
                <a:cubicBezTo>
                  <a:pt x="7356" y="35563"/>
                  <a:pt x="7356" y="35594"/>
                  <a:pt x="7356" y="35624"/>
                </a:cubicBezTo>
                <a:cubicBezTo>
                  <a:pt x="7356" y="35624"/>
                  <a:pt x="7325" y="35654"/>
                  <a:pt x="7295" y="35654"/>
                </a:cubicBezTo>
                <a:lnTo>
                  <a:pt x="7295" y="35685"/>
                </a:lnTo>
                <a:lnTo>
                  <a:pt x="7325" y="35715"/>
                </a:lnTo>
                <a:lnTo>
                  <a:pt x="7325" y="35776"/>
                </a:lnTo>
                <a:lnTo>
                  <a:pt x="7173" y="35776"/>
                </a:lnTo>
                <a:lnTo>
                  <a:pt x="7143" y="35746"/>
                </a:lnTo>
                <a:lnTo>
                  <a:pt x="7143" y="35654"/>
                </a:lnTo>
                <a:lnTo>
                  <a:pt x="7143" y="35624"/>
                </a:lnTo>
                <a:cubicBezTo>
                  <a:pt x="7113" y="35624"/>
                  <a:pt x="7113" y="35594"/>
                  <a:pt x="7143" y="35594"/>
                </a:cubicBezTo>
                <a:lnTo>
                  <a:pt x="7143" y="35563"/>
                </a:lnTo>
                <a:cubicBezTo>
                  <a:pt x="7143" y="35533"/>
                  <a:pt x="7143" y="35502"/>
                  <a:pt x="7173" y="35502"/>
                </a:cubicBezTo>
                <a:cubicBezTo>
                  <a:pt x="7173" y="35472"/>
                  <a:pt x="7204" y="35442"/>
                  <a:pt x="7204" y="35442"/>
                </a:cubicBezTo>
                <a:lnTo>
                  <a:pt x="7234" y="35442"/>
                </a:lnTo>
                <a:lnTo>
                  <a:pt x="7265" y="35411"/>
                </a:lnTo>
                <a:close/>
                <a:moveTo>
                  <a:pt x="9271" y="35472"/>
                </a:moveTo>
                <a:cubicBezTo>
                  <a:pt x="9301" y="35472"/>
                  <a:pt x="9301" y="35472"/>
                  <a:pt x="9332" y="35502"/>
                </a:cubicBezTo>
                <a:lnTo>
                  <a:pt x="9392" y="35502"/>
                </a:lnTo>
                <a:cubicBezTo>
                  <a:pt x="9423" y="35502"/>
                  <a:pt x="9453" y="35502"/>
                  <a:pt x="9453" y="35533"/>
                </a:cubicBezTo>
                <a:cubicBezTo>
                  <a:pt x="9453" y="35563"/>
                  <a:pt x="9453" y="35594"/>
                  <a:pt x="9453" y="35624"/>
                </a:cubicBezTo>
                <a:lnTo>
                  <a:pt x="9423" y="35654"/>
                </a:lnTo>
                <a:cubicBezTo>
                  <a:pt x="9392" y="35685"/>
                  <a:pt x="9392" y="35685"/>
                  <a:pt x="9362" y="35685"/>
                </a:cubicBezTo>
                <a:lnTo>
                  <a:pt x="9301" y="35685"/>
                </a:lnTo>
                <a:cubicBezTo>
                  <a:pt x="9348" y="35755"/>
                  <a:pt x="9304" y="35826"/>
                  <a:pt x="9239" y="35826"/>
                </a:cubicBezTo>
                <a:cubicBezTo>
                  <a:pt x="9221" y="35826"/>
                  <a:pt x="9200" y="35820"/>
                  <a:pt x="9180" y="35806"/>
                </a:cubicBezTo>
                <a:lnTo>
                  <a:pt x="9210" y="35746"/>
                </a:lnTo>
                <a:lnTo>
                  <a:pt x="9180" y="35715"/>
                </a:lnTo>
                <a:lnTo>
                  <a:pt x="9149" y="35654"/>
                </a:lnTo>
                <a:lnTo>
                  <a:pt x="9180" y="35624"/>
                </a:lnTo>
                <a:cubicBezTo>
                  <a:pt x="9180" y="35594"/>
                  <a:pt x="9180" y="35594"/>
                  <a:pt x="9180" y="35563"/>
                </a:cubicBezTo>
                <a:lnTo>
                  <a:pt x="9180" y="35502"/>
                </a:lnTo>
                <a:lnTo>
                  <a:pt x="9210" y="35502"/>
                </a:lnTo>
                <a:cubicBezTo>
                  <a:pt x="9240" y="35502"/>
                  <a:pt x="9240" y="35472"/>
                  <a:pt x="9271" y="35472"/>
                </a:cubicBezTo>
                <a:close/>
                <a:moveTo>
                  <a:pt x="10669" y="36232"/>
                </a:moveTo>
                <a:lnTo>
                  <a:pt x="10639" y="36293"/>
                </a:lnTo>
                <a:lnTo>
                  <a:pt x="10669" y="36293"/>
                </a:lnTo>
                <a:lnTo>
                  <a:pt x="10669" y="36232"/>
                </a:lnTo>
                <a:close/>
                <a:moveTo>
                  <a:pt x="10578" y="36171"/>
                </a:moveTo>
                <a:cubicBezTo>
                  <a:pt x="10639" y="36171"/>
                  <a:pt x="10669" y="36201"/>
                  <a:pt x="10699" y="36232"/>
                </a:cubicBezTo>
                <a:lnTo>
                  <a:pt x="10669" y="36293"/>
                </a:lnTo>
                <a:lnTo>
                  <a:pt x="10639" y="36384"/>
                </a:lnTo>
                <a:lnTo>
                  <a:pt x="10608" y="36384"/>
                </a:lnTo>
                <a:lnTo>
                  <a:pt x="10547" y="36536"/>
                </a:lnTo>
                <a:lnTo>
                  <a:pt x="10395" y="36536"/>
                </a:lnTo>
                <a:lnTo>
                  <a:pt x="10395" y="36505"/>
                </a:lnTo>
                <a:cubicBezTo>
                  <a:pt x="10395" y="36475"/>
                  <a:pt x="10395" y="36475"/>
                  <a:pt x="10395" y="36475"/>
                </a:cubicBezTo>
                <a:lnTo>
                  <a:pt x="10365" y="36475"/>
                </a:lnTo>
                <a:lnTo>
                  <a:pt x="10365" y="36445"/>
                </a:lnTo>
                <a:cubicBezTo>
                  <a:pt x="10365" y="36414"/>
                  <a:pt x="10365" y="36384"/>
                  <a:pt x="10365" y="36384"/>
                </a:cubicBezTo>
                <a:cubicBezTo>
                  <a:pt x="10365" y="36353"/>
                  <a:pt x="10365" y="36323"/>
                  <a:pt x="10365" y="36323"/>
                </a:cubicBezTo>
                <a:cubicBezTo>
                  <a:pt x="10365" y="36293"/>
                  <a:pt x="10365" y="36293"/>
                  <a:pt x="10395" y="36262"/>
                </a:cubicBezTo>
                <a:lnTo>
                  <a:pt x="10456" y="36262"/>
                </a:lnTo>
                <a:lnTo>
                  <a:pt x="10456" y="36232"/>
                </a:lnTo>
                <a:cubicBezTo>
                  <a:pt x="10487" y="36201"/>
                  <a:pt x="10547" y="36171"/>
                  <a:pt x="10578" y="36171"/>
                </a:cubicBezTo>
                <a:close/>
                <a:moveTo>
                  <a:pt x="12584" y="36323"/>
                </a:moveTo>
                <a:cubicBezTo>
                  <a:pt x="12645" y="36323"/>
                  <a:pt x="12675" y="36353"/>
                  <a:pt x="12675" y="36414"/>
                </a:cubicBezTo>
                <a:cubicBezTo>
                  <a:pt x="12705" y="36445"/>
                  <a:pt x="12705" y="36475"/>
                  <a:pt x="12675" y="36505"/>
                </a:cubicBezTo>
                <a:lnTo>
                  <a:pt x="12675" y="36536"/>
                </a:lnTo>
                <a:lnTo>
                  <a:pt x="12645" y="36566"/>
                </a:lnTo>
                <a:lnTo>
                  <a:pt x="12614" y="36597"/>
                </a:lnTo>
                <a:lnTo>
                  <a:pt x="12493" y="36597"/>
                </a:lnTo>
                <a:cubicBezTo>
                  <a:pt x="12462" y="36597"/>
                  <a:pt x="12401" y="36597"/>
                  <a:pt x="12401" y="36475"/>
                </a:cubicBezTo>
                <a:lnTo>
                  <a:pt x="12371" y="36445"/>
                </a:lnTo>
                <a:cubicBezTo>
                  <a:pt x="12341" y="36414"/>
                  <a:pt x="12341" y="36384"/>
                  <a:pt x="12341" y="36353"/>
                </a:cubicBezTo>
                <a:cubicBezTo>
                  <a:pt x="12341" y="36346"/>
                  <a:pt x="12341" y="36338"/>
                  <a:pt x="12341" y="36323"/>
                </a:cubicBezTo>
                <a:close/>
                <a:moveTo>
                  <a:pt x="13587" y="36779"/>
                </a:moveTo>
                <a:lnTo>
                  <a:pt x="13617" y="36840"/>
                </a:lnTo>
                <a:lnTo>
                  <a:pt x="13557" y="36901"/>
                </a:lnTo>
                <a:cubicBezTo>
                  <a:pt x="13557" y="36901"/>
                  <a:pt x="13557" y="36931"/>
                  <a:pt x="13526" y="36931"/>
                </a:cubicBezTo>
                <a:cubicBezTo>
                  <a:pt x="13526" y="36961"/>
                  <a:pt x="13496" y="36992"/>
                  <a:pt x="13465" y="36992"/>
                </a:cubicBezTo>
                <a:lnTo>
                  <a:pt x="13435" y="37022"/>
                </a:lnTo>
                <a:lnTo>
                  <a:pt x="13283" y="37022"/>
                </a:lnTo>
                <a:lnTo>
                  <a:pt x="13283" y="36870"/>
                </a:lnTo>
                <a:lnTo>
                  <a:pt x="13313" y="36809"/>
                </a:lnTo>
                <a:lnTo>
                  <a:pt x="13344" y="36809"/>
                </a:lnTo>
                <a:lnTo>
                  <a:pt x="13374" y="36779"/>
                </a:lnTo>
                <a:close/>
                <a:moveTo>
                  <a:pt x="9848" y="37113"/>
                </a:moveTo>
                <a:lnTo>
                  <a:pt x="9879" y="37174"/>
                </a:lnTo>
                <a:lnTo>
                  <a:pt x="9879" y="37204"/>
                </a:lnTo>
                <a:cubicBezTo>
                  <a:pt x="9879" y="37235"/>
                  <a:pt x="9879" y="37265"/>
                  <a:pt x="9848" y="37296"/>
                </a:cubicBezTo>
                <a:lnTo>
                  <a:pt x="9818" y="37296"/>
                </a:lnTo>
                <a:cubicBezTo>
                  <a:pt x="9787" y="37296"/>
                  <a:pt x="9787" y="37326"/>
                  <a:pt x="9757" y="37326"/>
                </a:cubicBezTo>
                <a:lnTo>
                  <a:pt x="9696" y="37296"/>
                </a:lnTo>
                <a:cubicBezTo>
                  <a:pt x="9696" y="37265"/>
                  <a:pt x="9696" y="37235"/>
                  <a:pt x="9696" y="37204"/>
                </a:cubicBezTo>
                <a:cubicBezTo>
                  <a:pt x="9696" y="37204"/>
                  <a:pt x="9727" y="37174"/>
                  <a:pt x="9727" y="37174"/>
                </a:cubicBezTo>
                <a:lnTo>
                  <a:pt x="9757" y="37113"/>
                </a:lnTo>
                <a:close/>
                <a:moveTo>
                  <a:pt x="10205" y="37070"/>
                </a:moveTo>
                <a:cubicBezTo>
                  <a:pt x="10246" y="37070"/>
                  <a:pt x="10283" y="37092"/>
                  <a:pt x="10304" y="37113"/>
                </a:cubicBezTo>
                <a:lnTo>
                  <a:pt x="10335" y="37144"/>
                </a:lnTo>
                <a:cubicBezTo>
                  <a:pt x="10335" y="37174"/>
                  <a:pt x="10335" y="37204"/>
                  <a:pt x="10335" y="37235"/>
                </a:cubicBezTo>
                <a:lnTo>
                  <a:pt x="10304" y="37296"/>
                </a:lnTo>
                <a:lnTo>
                  <a:pt x="10243" y="37326"/>
                </a:lnTo>
                <a:lnTo>
                  <a:pt x="10122" y="37326"/>
                </a:lnTo>
                <a:cubicBezTo>
                  <a:pt x="10091" y="37296"/>
                  <a:pt x="10061" y="37265"/>
                  <a:pt x="10061" y="37235"/>
                </a:cubicBezTo>
                <a:lnTo>
                  <a:pt x="10031" y="37144"/>
                </a:lnTo>
                <a:lnTo>
                  <a:pt x="10061" y="37144"/>
                </a:lnTo>
                <a:cubicBezTo>
                  <a:pt x="10061" y="37083"/>
                  <a:pt x="10122" y="37083"/>
                  <a:pt x="10152" y="37083"/>
                </a:cubicBezTo>
                <a:cubicBezTo>
                  <a:pt x="10170" y="37074"/>
                  <a:pt x="10188" y="37070"/>
                  <a:pt x="10205" y="37070"/>
                </a:cubicBezTo>
                <a:close/>
                <a:moveTo>
                  <a:pt x="7933" y="37508"/>
                </a:moveTo>
                <a:lnTo>
                  <a:pt x="8024" y="37569"/>
                </a:lnTo>
                <a:lnTo>
                  <a:pt x="8055" y="37600"/>
                </a:lnTo>
                <a:lnTo>
                  <a:pt x="8085" y="37569"/>
                </a:lnTo>
                <a:cubicBezTo>
                  <a:pt x="8085" y="37600"/>
                  <a:pt x="8085" y="37630"/>
                  <a:pt x="8085" y="37660"/>
                </a:cubicBezTo>
                <a:lnTo>
                  <a:pt x="8024" y="37721"/>
                </a:lnTo>
                <a:lnTo>
                  <a:pt x="7994" y="37721"/>
                </a:lnTo>
                <a:cubicBezTo>
                  <a:pt x="7964" y="37691"/>
                  <a:pt x="7964" y="37691"/>
                  <a:pt x="7933" y="37660"/>
                </a:cubicBezTo>
                <a:lnTo>
                  <a:pt x="7903" y="37630"/>
                </a:lnTo>
                <a:lnTo>
                  <a:pt x="7873" y="37630"/>
                </a:lnTo>
                <a:lnTo>
                  <a:pt x="7842" y="37600"/>
                </a:lnTo>
                <a:lnTo>
                  <a:pt x="7842" y="37569"/>
                </a:lnTo>
                <a:lnTo>
                  <a:pt x="7842" y="37508"/>
                </a:lnTo>
                <a:close/>
                <a:moveTo>
                  <a:pt x="8845" y="37812"/>
                </a:moveTo>
                <a:cubicBezTo>
                  <a:pt x="8876" y="37812"/>
                  <a:pt x="8906" y="37812"/>
                  <a:pt x="8936" y="37904"/>
                </a:cubicBezTo>
                <a:lnTo>
                  <a:pt x="8967" y="37934"/>
                </a:lnTo>
                <a:cubicBezTo>
                  <a:pt x="8967" y="37934"/>
                  <a:pt x="8936" y="37964"/>
                  <a:pt x="8936" y="37964"/>
                </a:cubicBezTo>
                <a:cubicBezTo>
                  <a:pt x="8936" y="37995"/>
                  <a:pt x="8906" y="37995"/>
                  <a:pt x="8906" y="38025"/>
                </a:cubicBezTo>
                <a:lnTo>
                  <a:pt x="8906" y="38056"/>
                </a:lnTo>
                <a:lnTo>
                  <a:pt x="8784" y="38056"/>
                </a:lnTo>
                <a:cubicBezTo>
                  <a:pt x="8784" y="38025"/>
                  <a:pt x="8784" y="37995"/>
                  <a:pt x="8754" y="37995"/>
                </a:cubicBezTo>
                <a:lnTo>
                  <a:pt x="8754" y="37934"/>
                </a:lnTo>
                <a:lnTo>
                  <a:pt x="8784" y="37904"/>
                </a:lnTo>
                <a:lnTo>
                  <a:pt x="8784" y="37873"/>
                </a:lnTo>
                <a:cubicBezTo>
                  <a:pt x="8815" y="37843"/>
                  <a:pt x="8815" y="37843"/>
                  <a:pt x="8845" y="37812"/>
                </a:cubicBezTo>
                <a:close/>
                <a:moveTo>
                  <a:pt x="12523" y="37995"/>
                </a:moveTo>
                <a:lnTo>
                  <a:pt x="12584" y="38056"/>
                </a:lnTo>
                <a:lnTo>
                  <a:pt x="12584" y="38086"/>
                </a:lnTo>
                <a:lnTo>
                  <a:pt x="12493" y="38177"/>
                </a:lnTo>
                <a:cubicBezTo>
                  <a:pt x="12432" y="38177"/>
                  <a:pt x="12401" y="38116"/>
                  <a:pt x="12401" y="38086"/>
                </a:cubicBezTo>
                <a:cubicBezTo>
                  <a:pt x="12401" y="38025"/>
                  <a:pt x="12432" y="37995"/>
                  <a:pt x="12493" y="37995"/>
                </a:cubicBezTo>
                <a:close/>
                <a:moveTo>
                  <a:pt x="11554" y="38154"/>
                </a:moveTo>
                <a:cubicBezTo>
                  <a:pt x="11581" y="38154"/>
                  <a:pt x="11611" y="38162"/>
                  <a:pt x="11642" y="38177"/>
                </a:cubicBezTo>
                <a:lnTo>
                  <a:pt x="11672" y="38177"/>
                </a:lnTo>
                <a:lnTo>
                  <a:pt x="11702" y="38208"/>
                </a:lnTo>
                <a:cubicBezTo>
                  <a:pt x="11702" y="38238"/>
                  <a:pt x="11702" y="38268"/>
                  <a:pt x="11672" y="38299"/>
                </a:cubicBezTo>
                <a:cubicBezTo>
                  <a:pt x="11702" y="38329"/>
                  <a:pt x="11672" y="38329"/>
                  <a:pt x="11672" y="38360"/>
                </a:cubicBezTo>
                <a:cubicBezTo>
                  <a:pt x="11642" y="38390"/>
                  <a:pt x="11611" y="38390"/>
                  <a:pt x="11581" y="38390"/>
                </a:cubicBezTo>
                <a:cubicBezTo>
                  <a:pt x="11550" y="38390"/>
                  <a:pt x="11520" y="38360"/>
                  <a:pt x="11520" y="38329"/>
                </a:cubicBezTo>
                <a:lnTo>
                  <a:pt x="11490" y="38299"/>
                </a:lnTo>
                <a:lnTo>
                  <a:pt x="11490" y="38268"/>
                </a:lnTo>
                <a:lnTo>
                  <a:pt x="11490" y="38177"/>
                </a:lnTo>
                <a:cubicBezTo>
                  <a:pt x="11505" y="38162"/>
                  <a:pt x="11528" y="38154"/>
                  <a:pt x="11554" y="38154"/>
                </a:cubicBezTo>
                <a:close/>
                <a:moveTo>
                  <a:pt x="13982" y="38542"/>
                </a:moveTo>
                <a:lnTo>
                  <a:pt x="14012" y="38603"/>
                </a:lnTo>
                <a:lnTo>
                  <a:pt x="14012" y="38663"/>
                </a:lnTo>
                <a:lnTo>
                  <a:pt x="14012" y="38694"/>
                </a:lnTo>
                <a:cubicBezTo>
                  <a:pt x="14012" y="38724"/>
                  <a:pt x="14012" y="38724"/>
                  <a:pt x="13982" y="38755"/>
                </a:cubicBezTo>
                <a:cubicBezTo>
                  <a:pt x="13982" y="38785"/>
                  <a:pt x="13982" y="38785"/>
                  <a:pt x="13952" y="38815"/>
                </a:cubicBezTo>
                <a:lnTo>
                  <a:pt x="13800" y="38815"/>
                </a:lnTo>
                <a:cubicBezTo>
                  <a:pt x="13769" y="38815"/>
                  <a:pt x="13739" y="38785"/>
                  <a:pt x="13708" y="38755"/>
                </a:cubicBezTo>
                <a:cubicBezTo>
                  <a:pt x="13678" y="38694"/>
                  <a:pt x="13678" y="38663"/>
                  <a:pt x="13708" y="38603"/>
                </a:cubicBezTo>
                <a:cubicBezTo>
                  <a:pt x="13708" y="38603"/>
                  <a:pt x="13722" y="38589"/>
                  <a:pt x="13740" y="38589"/>
                </a:cubicBezTo>
                <a:cubicBezTo>
                  <a:pt x="13749" y="38589"/>
                  <a:pt x="13759" y="38593"/>
                  <a:pt x="13769" y="38603"/>
                </a:cubicBezTo>
                <a:lnTo>
                  <a:pt x="13769" y="38542"/>
                </a:lnTo>
                <a:close/>
                <a:moveTo>
                  <a:pt x="13161" y="38694"/>
                </a:moveTo>
                <a:cubicBezTo>
                  <a:pt x="13192" y="38694"/>
                  <a:pt x="13222" y="38724"/>
                  <a:pt x="13222" y="38785"/>
                </a:cubicBezTo>
                <a:lnTo>
                  <a:pt x="13222" y="38846"/>
                </a:lnTo>
                <a:cubicBezTo>
                  <a:pt x="13203" y="38883"/>
                  <a:pt x="13161" y="38909"/>
                  <a:pt x="13118" y="38909"/>
                </a:cubicBezTo>
                <a:cubicBezTo>
                  <a:pt x="13091" y="38909"/>
                  <a:pt x="13063" y="38899"/>
                  <a:pt x="13040" y="38876"/>
                </a:cubicBezTo>
                <a:lnTo>
                  <a:pt x="13070" y="38815"/>
                </a:lnTo>
                <a:lnTo>
                  <a:pt x="13040" y="38815"/>
                </a:lnTo>
                <a:lnTo>
                  <a:pt x="13009" y="38785"/>
                </a:lnTo>
                <a:cubicBezTo>
                  <a:pt x="13040" y="38755"/>
                  <a:pt x="13040" y="38724"/>
                  <a:pt x="13040" y="38724"/>
                </a:cubicBezTo>
                <a:cubicBezTo>
                  <a:pt x="13070" y="38694"/>
                  <a:pt x="13101" y="38694"/>
                  <a:pt x="13161" y="38694"/>
                </a:cubicBezTo>
                <a:close/>
                <a:moveTo>
                  <a:pt x="12098" y="38755"/>
                </a:moveTo>
                <a:lnTo>
                  <a:pt x="12158" y="38815"/>
                </a:lnTo>
                <a:lnTo>
                  <a:pt x="12189" y="38846"/>
                </a:lnTo>
                <a:lnTo>
                  <a:pt x="12189" y="38876"/>
                </a:lnTo>
                <a:lnTo>
                  <a:pt x="12128" y="38907"/>
                </a:lnTo>
                <a:lnTo>
                  <a:pt x="12158" y="38937"/>
                </a:lnTo>
                <a:lnTo>
                  <a:pt x="12128" y="38998"/>
                </a:lnTo>
                <a:lnTo>
                  <a:pt x="12098" y="38998"/>
                </a:lnTo>
                <a:cubicBezTo>
                  <a:pt x="12098" y="39013"/>
                  <a:pt x="12090" y="39021"/>
                  <a:pt x="12082" y="39021"/>
                </a:cubicBezTo>
                <a:cubicBezTo>
                  <a:pt x="12075" y="39021"/>
                  <a:pt x="12067" y="39013"/>
                  <a:pt x="12067" y="38998"/>
                </a:cubicBezTo>
                <a:cubicBezTo>
                  <a:pt x="12049" y="39007"/>
                  <a:pt x="12032" y="39010"/>
                  <a:pt x="12014" y="39010"/>
                </a:cubicBezTo>
                <a:cubicBezTo>
                  <a:pt x="11973" y="39010"/>
                  <a:pt x="11937" y="38989"/>
                  <a:pt x="11915" y="38967"/>
                </a:cubicBezTo>
                <a:lnTo>
                  <a:pt x="11885" y="38967"/>
                </a:lnTo>
                <a:cubicBezTo>
                  <a:pt x="11854" y="38937"/>
                  <a:pt x="11854" y="38907"/>
                  <a:pt x="11885" y="38876"/>
                </a:cubicBezTo>
                <a:lnTo>
                  <a:pt x="11885" y="38846"/>
                </a:lnTo>
                <a:lnTo>
                  <a:pt x="11915" y="38815"/>
                </a:lnTo>
                <a:cubicBezTo>
                  <a:pt x="11915" y="38785"/>
                  <a:pt x="11915" y="38755"/>
                  <a:pt x="11946" y="38755"/>
                </a:cubicBezTo>
                <a:close/>
                <a:moveTo>
                  <a:pt x="9848" y="38998"/>
                </a:moveTo>
                <a:lnTo>
                  <a:pt x="9970" y="39059"/>
                </a:lnTo>
                <a:lnTo>
                  <a:pt x="9970" y="39089"/>
                </a:lnTo>
                <a:cubicBezTo>
                  <a:pt x="9970" y="39119"/>
                  <a:pt x="9939" y="39150"/>
                  <a:pt x="9939" y="39150"/>
                </a:cubicBezTo>
                <a:lnTo>
                  <a:pt x="9909" y="39150"/>
                </a:lnTo>
                <a:lnTo>
                  <a:pt x="9909" y="39180"/>
                </a:lnTo>
                <a:lnTo>
                  <a:pt x="9787" y="39180"/>
                </a:lnTo>
                <a:cubicBezTo>
                  <a:pt x="9787" y="39150"/>
                  <a:pt x="9787" y="39150"/>
                  <a:pt x="9787" y="39150"/>
                </a:cubicBezTo>
                <a:lnTo>
                  <a:pt x="9787" y="39089"/>
                </a:lnTo>
                <a:lnTo>
                  <a:pt x="9818" y="39059"/>
                </a:lnTo>
                <a:lnTo>
                  <a:pt x="9848" y="38998"/>
                </a:lnTo>
                <a:close/>
                <a:moveTo>
                  <a:pt x="11398" y="39089"/>
                </a:moveTo>
                <a:lnTo>
                  <a:pt x="11429" y="39119"/>
                </a:lnTo>
                <a:cubicBezTo>
                  <a:pt x="11429" y="39119"/>
                  <a:pt x="11429" y="39150"/>
                  <a:pt x="11429" y="39180"/>
                </a:cubicBezTo>
                <a:cubicBezTo>
                  <a:pt x="11429" y="39180"/>
                  <a:pt x="11429" y="39211"/>
                  <a:pt x="11429" y="39211"/>
                </a:cubicBezTo>
                <a:lnTo>
                  <a:pt x="11368" y="39211"/>
                </a:lnTo>
                <a:lnTo>
                  <a:pt x="11338" y="39271"/>
                </a:lnTo>
                <a:lnTo>
                  <a:pt x="11307" y="39271"/>
                </a:lnTo>
                <a:cubicBezTo>
                  <a:pt x="11277" y="39241"/>
                  <a:pt x="11246" y="39211"/>
                  <a:pt x="11246" y="39180"/>
                </a:cubicBezTo>
                <a:lnTo>
                  <a:pt x="11246" y="39119"/>
                </a:lnTo>
                <a:lnTo>
                  <a:pt x="11277" y="39119"/>
                </a:lnTo>
                <a:lnTo>
                  <a:pt x="11277" y="39089"/>
                </a:lnTo>
                <a:close/>
                <a:moveTo>
                  <a:pt x="10395" y="39119"/>
                </a:moveTo>
                <a:cubicBezTo>
                  <a:pt x="10426" y="39150"/>
                  <a:pt x="10426" y="39180"/>
                  <a:pt x="10456" y="39211"/>
                </a:cubicBezTo>
                <a:lnTo>
                  <a:pt x="10395" y="39302"/>
                </a:lnTo>
                <a:lnTo>
                  <a:pt x="10365" y="39302"/>
                </a:lnTo>
                <a:cubicBezTo>
                  <a:pt x="10365" y="39312"/>
                  <a:pt x="10362" y="39315"/>
                  <a:pt x="10356" y="39315"/>
                </a:cubicBezTo>
                <a:cubicBezTo>
                  <a:pt x="10345" y="39315"/>
                  <a:pt x="10324" y="39302"/>
                  <a:pt x="10304" y="39302"/>
                </a:cubicBezTo>
                <a:cubicBezTo>
                  <a:pt x="10304" y="39271"/>
                  <a:pt x="10274" y="39241"/>
                  <a:pt x="10274" y="39211"/>
                </a:cubicBezTo>
                <a:lnTo>
                  <a:pt x="10365" y="39119"/>
                </a:lnTo>
                <a:close/>
                <a:moveTo>
                  <a:pt x="12766" y="39363"/>
                </a:moveTo>
                <a:cubicBezTo>
                  <a:pt x="12766" y="39393"/>
                  <a:pt x="12766" y="39393"/>
                  <a:pt x="12766" y="39423"/>
                </a:cubicBezTo>
                <a:lnTo>
                  <a:pt x="12827" y="39454"/>
                </a:lnTo>
                <a:cubicBezTo>
                  <a:pt x="12827" y="39484"/>
                  <a:pt x="12797" y="39545"/>
                  <a:pt x="12736" y="39545"/>
                </a:cubicBezTo>
                <a:lnTo>
                  <a:pt x="12705" y="39575"/>
                </a:lnTo>
                <a:cubicBezTo>
                  <a:pt x="12645" y="39545"/>
                  <a:pt x="12645" y="39484"/>
                  <a:pt x="12645" y="39423"/>
                </a:cubicBezTo>
                <a:cubicBezTo>
                  <a:pt x="12675" y="39393"/>
                  <a:pt x="12705" y="39393"/>
                  <a:pt x="12705" y="39363"/>
                </a:cubicBezTo>
                <a:close/>
                <a:moveTo>
                  <a:pt x="7538" y="39758"/>
                </a:moveTo>
                <a:lnTo>
                  <a:pt x="7538" y="39788"/>
                </a:lnTo>
                <a:cubicBezTo>
                  <a:pt x="7538" y="39819"/>
                  <a:pt x="7538" y="39849"/>
                  <a:pt x="7538" y="39879"/>
                </a:cubicBezTo>
                <a:lnTo>
                  <a:pt x="7569" y="39879"/>
                </a:lnTo>
                <a:cubicBezTo>
                  <a:pt x="7569" y="39879"/>
                  <a:pt x="7599" y="39910"/>
                  <a:pt x="7599" y="39940"/>
                </a:cubicBezTo>
                <a:lnTo>
                  <a:pt x="7569" y="39970"/>
                </a:lnTo>
                <a:cubicBezTo>
                  <a:pt x="7553" y="39986"/>
                  <a:pt x="7546" y="39993"/>
                  <a:pt x="7538" y="39993"/>
                </a:cubicBezTo>
                <a:cubicBezTo>
                  <a:pt x="7531" y="39993"/>
                  <a:pt x="7523" y="39986"/>
                  <a:pt x="7508" y="39970"/>
                </a:cubicBezTo>
                <a:lnTo>
                  <a:pt x="7447" y="39970"/>
                </a:lnTo>
                <a:cubicBezTo>
                  <a:pt x="7447" y="39970"/>
                  <a:pt x="7447" y="39940"/>
                  <a:pt x="7447" y="39910"/>
                </a:cubicBezTo>
                <a:lnTo>
                  <a:pt x="7417" y="39910"/>
                </a:lnTo>
                <a:lnTo>
                  <a:pt x="7386" y="39849"/>
                </a:lnTo>
                <a:lnTo>
                  <a:pt x="7417" y="39758"/>
                </a:lnTo>
                <a:close/>
                <a:moveTo>
                  <a:pt x="10955" y="40384"/>
                </a:moveTo>
                <a:cubicBezTo>
                  <a:pt x="10989" y="40384"/>
                  <a:pt x="11011" y="40412"/>
                  <a:pt x="11034" y="40457"/>
                </a:cubicBezTo>
                <a:cubicBezTo>
                  <a:pt x="11034" y="40487"/>
                  <a:pt x="11034" y="40518"/>
                  <a:pt x="11003" y="40548"/>
                </a:cubicBezTo>
                <a:lnTo>
                  <a:pt x="10973" y="40548"/>
                </a:lnTo>
                <a:cubicBezTo>
                  <a:pt x="10942" y="40548"/>
                  <a:pt x="10912" y="40518"/>
                  <a:pt x="10882" y="40487"/>
                </a:cubicBezTo>
                <a:lnTo>
                  <a:pt x="10851" y="40457"/>
                </a:lnTo>
                <a:lnTo>
                  <a:pt x="10851" y="40426"/>
                </a:lnTo>
                <a:cubicBezTo>
                  <a:pt x="10882" y="40396"/>
                  <a:pt x="10882" y="40396"/>
                  <a:pt x="10912" y="40396"/>
                </a:cubicBezTo>
                <a:cubicBezTo>
                  <a:pt x="10928" y="40388"/>
                  <a:pt x="10942" y="40384"/>
                  <a:pt x="10955" y="40384"/>
                </a:cubicBezTo>
                <a:close/>
                <a:moveTo>
                  <a:pt x="12310" y="40457"/>
                </a:moveTo>
                <a:cubicBezTo>
                  <a:pt x="12341" y="40487"/>
                  <a:pt x="12371" y="40487"/>
                  <a:pt x="12371" y="40518"/>
                </a:cubicBezTo>
                <a:cubicBezTo>
                  <a:pt x="12401" y="40578"/>
                  <a:pt x="12401" y="40609"/>
                  <a:pt x="12371" y="40639"/>
                </a:cubicBezTo>
                <a:lnTo>
                  <a:pt x="12371" y="40670"/>
                </a:lnTo>
                <a:lnTo>
                  <a:pt x="12371" y="40700"/>
                </a:lnTo>
                <a:lnTo>
                  <a:pt x="12219" y="40700"/>
                </a:lnTo>
                <a:cubicBezTo>
                  <a:pt x="12189" y="40700"/>
                  <a:pt x="12189" y="40670"/>
                  <a:pt x="12158" y="40670"/>
                </a:cubicBezTo>
                <a:lnTo>
                  <a:pt x="12128" y="40700"/>
                </a:lnTo>
                <a:cubicBezTo>
                  <a:pt x="12098" y="40639"/>
                  <a:pt x="12098" y="40609"/>
                  <a:pt x="12128" y="40578"/>
                </a:cubicBezTo>
                <a:cubicBezTo>
                  <a:pt x="12128" y="40518"/>
                  <a:pt x="12158" y="40487"/>
                  <a:pt x="12189" y="40487"/>
                </a:cubicBezTo>
                <a:lnTo>
                  <a:pt x="12219" y="40457"/>
                </a:lnTo>
                <a:close/>
                <a:moveTo>
                  <a:pt x="7812" y="40852"/>
                </a:moveTo>
                <a:lnTo>
                  <a:pt x="7873" y="40882"/>
                </a:lnTo>
                <a:lnTo>
                  <a:pt x="7873" y="40913"/>
                </a:lnTo>
                <a:cubicBezTo>
                  <a:pt x="7903" y="40943"/>
                  <a:pt x="7903" y="40974"/>
                  <a:pt x="7903" y="41004"/>
                </a:cubicBezTo>
                <a:lnTo>
                  <a:pt x="7903" y="41034"/>
                </a:lnTo>
                <a:lnTo>
                  <a:pt x="7690" y="41034"/>
                </a:lnTo>
                <a:lnTo>
                  <a:pt x="7690" y="40943"/>
                </a:lnTo>
                <a:cubicBezTo>
                  <a:pt x="7690" y="40913"/>
                  <a:pt x="7690" y="40882"/>
                  <a:pt x="7690" y="40882"/>
                </a:cubicBezTo>
                <a:cubicBezTo>
                  <a:pt x="7690" y="40852"/>
                  <a:pt x="7721" y="40852"/>
                  <a:pt x="7751" y="40852"/>
                </a:cubicBezTo>
                <a:close/>
                <a:moveTo>
                  <a:pt x="11186" y="40882"/>
                </a:moveTo>
                <a:cubicBezTo>
                  <a:pt x="11246" y="40882"/>
                  <a:pt x="11307" y="40913"/>
                  <a:pt x="11368" y="40974"/>
                </a:cubicBezTo>
                <a:lnTo>
                  <a:pt x="11368" y="41034"/>
                </a:lnTo>
                <a:lnTo>
                  <a:pt x="11368" y="41065"/>
                </a:lnTo>
                <a:cubicBezTo>
                  <a:pt x="11368" y="41065"/>
                  <a:pt x="11338" y="41095"/>
                  <a:pt x="11338" y="41126"/>
                </a:cubicBezTo>
                <a:lnTo>
                  <a:pt x="11216" y="41126"/>
                </a:lnTo>
                <a:lnTo>
                  <a:pt x="11186" y="41186"/>
                </a:lnTo>
                <a:lnTo>
                  <a:pt x="11155" y="41186"/>
                </a:lnTo>
                <a:cubicBezTo>
                  <a:pt x="11125" y="41156"/>
                  <a:pt x="11125" y="41156"/>
                  <a:pt x="11094" y="41156"/>
                </a:cubicBezTo>
                <a:lnTo>
                  <a:pt x="11094" y="41126"/>
                </a:lnTo>
                <a:lnTo>
                  <a:pt x="11094" y="41095"/>
                </a:lnTo>
                <a:cubicBezTo>
                  <a:pt x="11064" y="41065"/>
                  <a:pt x="11064" y="41065"/>
                  <a:pt x="11034" y="41034"/>
                </a:cubicBezTo>
                <a:lnTo>
                  <a:pt x="11034" y="41004"/>
                </a:lnTo>
                <a:lnTo>
                  <a:pt x="11094" y="40913"/>
                </a:lnTo>
                <a:lnTo>
                  <a:pt x="11155" y="40913"/>
                </a:lnTo>
                <a:lnTo>
                  <a:pt x="11186" y="40882"/>
                </a:lnTo>
                <a:close/>
                <a:moveTo>
                  <a:pt x="14104" y="41126"/>
                </a:moveTo>
                <a:lnTo>
                  <a:pt x="14134" y="41156"/>
                </a:lnTo>
                <a:cubicBezTo>
                  <a:pt x="14164" y="41156"/>
                  <a:pt x="14195" y="41156"/>
                  <a:pt x="14195" y="41186"/>
                </a:cubicBezTo>
                <a:cubicBezTo>
                  <a:pt x="14225" y="41217"/>
                  <a:pt x="14225" y="41247"/>
                  <a:pt x="14195" y="41277"/>
                </a:cubicBezTo>
                <a:lnTo>
                  <a:pt x="14164" y="41277"/>
                </a:lnTo>
                <a:cubicBezTo>
                  <a:pt x="14164" y="41293"/>
                  <a:pt x="14157" y="41300"/>
                  <a:pt x="14149" y="41300"/>
                </a:cubicBezTo>
                <a:cubicBezTo>
                  <a:pt x="14142" y="41300"/>
                  <a:pt x="14134" y="41293"/>
                  <a:pt x="14134" y="41277"/>
                </a:cubicBezTo>
                <a:lnTo>
                  <a:pt x="14073" y="41308"/>
                </a:lnTo>
                <a:lnTo>
                  <a:pt x="14043" y="41338"/>
                </a:lnTo>
                <a:lnTo>
                  <a:pt x="13952" y="41338"/>
                </a:lnTo>
                <a:cubicBezTo>
                  <a:pt x="13921" y="41308"/>
                  <a:pt x="13921" y="41277"/>
                  <a:pt x="13921" y="41247"/>
                </a:cubicBezTo>
                <a:cubicBezTo>
                  <a:pt x="13921" y="41186"/>
                  <a:pt x="13952" y="41186"/>
                  <a:pt x="13982" y="41156"/>
                </a:cubicBezTo>
                <a:cubicBezTo>
                  <a:pt x="14012" y="41156"/>
                  <a:pt x="14043" y="41126"/>
                  <a:pt x="14073" y="41126"/>
                </a:cubicBezTo>
                <a:close/>
                <a:moveTo>
                  <a:pt x="12033" y="41052"/>
                </a:moveTo>
                <a:cubicBezTo>
                  <a:pt x="12055" y="41052"/>
                  <a:pt x="12076" y="41074"/>
                  <a:pt x="12098" y="41095"/>
                </a:cubicBezTo>
                <a:lnTo>
                  <a:pt x="12128" y="41126"/>
                </a:lnTo>
                <a:lnTo>
                  <a:pt x="12128" y="41126"/>
                </a:lnTo>
                <a:cubicBezTo>
                  <a:pt x="12128" y="41156"/>
                  <a:pt x="12098" y="41186"/>
                  <a:pt x="12098" y="41186"/>
                </a:cubicBezTo>
                <a:cubicBezTo>
                  <a:pt x="12098" y="41217"/>
                  <a:pt x="12098" y="41247"/>
                  <a:pt x="12098" y="41277"/>
                </a:cubicBezTo>
                <a:lnTo>
                  <a:pt x="12098" y="41338"/>
                </a:lnTo>
                <a:lnTo>
                  <a:pt x="12067" y="41399"/>
                </a:lnTo>
                <a:lnTo>
                  <a:pt x="11885" y="41399"/>
                </a:lnTo>
                <a:lnTo>
                  <a:pt x="11824" y="41369"/>
                </a:lnTo>
                <a:cubicBezTo>
                  <a:pt x="11824" y="41369"/>
                  <a:pt x="11824" y="41338"/>
                  <a:pt x="11824" y="41308"/>
                </a:cubicBezTo>
                <a:cubicBezTo>
                  <a:pt x="11824" y="41308"/>
                  <a:pt x="11824" y="41277"/>
                  <a:pt x="11824" y="41247"/>
                </a:cubicBezTo>
                <a:lnTo>
                  <a:pt x="11854" y="41186"/>
                </a:lnTo>
                <a:cubicBezTo>
                  <a:pt x="11885" y="41186"/>
                  <a:pt x="11915" y="41156"/>
                  <a:pt x="11946" y="41126"/>
                </a:cubicBezTo>
                <a:lnTo>
                  <a:pt x="11946" y="41095"/>
                </a:lnTo>
                <a:cubicBezTo>
                  <a:pt x="11976" y="41065"/>
                  <a:pt x="11976" y="41065"/>
                  <a:pt x="12006" y="41065"/>
                </a:cubicBezTo>
                <a:cubicBezTo>
                  <a:pt x="12015" y="41056"/>
                  <a:pt x="12024" y="41052"/>
                  <a:pt x="12033" y="41052"/>
                </a:cubicBezTo>
                <a:close/>
                <a:moveTo>
                  <a:pt x="11338" y="41490"/>
                </a:moveTo>
                <a:cubicBezTo>
                  <a:pt x="11368" y="41490"/>
                  <a:pt x="11429" y="41490"/>
                  <a:pt x="11459" y="41581"/>
                </a:cubicBezTo>
                <a:lnTo>
                  <a:pt x="11429" y="41642"/>
                </a:lnTo>
                <a:lnTo>
                  <a:pt x="11307" y="41642"/>
                </a:lnTo>
                <a:cubicBezTo>
                  <a:pt x="11277" y="41612"/>
                  <a:pt x="11277" y="41581"/>
                  <a:pt x="11277" y="41551"/>
                </a:cubicBezTo>
                <a:lnTo>
                  <a:pt x="11277" y="41521"/>
                </a:lnTo>
                <a:lnTo>
                  <a:pt x="11307" y="41490"/>
                </a:lnTo>
                <a:close/>
                <a:moveTo>
                  <a:pt x="9635" y="41551"/>
                </a:moveTo>
                <a:cubicBezTo>
                  <a:pt x="9666" y="41551"/>
                  <a:pt x="9666" y="41551"/>
                  <a:pt x="9696" y="41581"/>
                </a:cubicBezTo>
                <a:lnTo>
                  <a:pt x="9818" y="41581"/>
                </a:lnTo>
                <a:lnTo>
                  <a:pt x="9879" y="41612"/>
                </a:lnTo>
                <a:lnTo>
                  <a:pt x="9909" y="41612"/>
                </a:lnTo>
                <a:lnTo>
                  <a:pt x="9939" y="41673"/>
                </a:lnTo>
                <a:cubicBezTo>
                  <a:pt x="9939" y="41673"/>
                  <a:pt x="9970" y="41673"/>
                  <a:pt x="9970" y="41703"/>
                </a:cubicBezTo>
                <a:cubicBezTo>
                  <a:pt x="10000" y="41703"/>
                  <a:pt x="10000" y="41733"/>
                  <a:pt x="10000" y="41764"/>
                </a:cubicBezTo>
                <a:lnTo>
                  <a:pt x="10031" y="41794"/>
                </a:lnTo>
                <a:lnTo>
                  <a:pt x="9970" y="41885"/>
                </a:lnTo>
                <a:lnTo>
                  <a:pt x="9939" y="41916"/>
                </a:lnTo>
                <a:lnTo>
                  <a:pt x="9909" y="41916"/>
                </a:lnTo>
                <a:lnTo>
                  <a:pt x="9879" y="41855"/>
                </a:lnTo>
                <a:lnTo>
                  <a:pt x="9848" y="41855"/>
                </a:lnTo>
                <a:cubicBezTo>
                  <a:pt x="9787" y="41855"/>
                  <a:pt x="9757" y="41855"/>
                  <a:pt x="9727" y="41825"/>
                </a:cubicBezTo>
                <a:lnTo>
                  <a:pt x="9696" y="41825"/>
                </a:lnTo>
                <a:lnTo>
                  <a:pt x="9696" y="41764"/>
                </a:lnTo>
                <a:cubicBezTo>
                  <a:pt x="9696" y="41794"/>
                  <a:pt x="9666" y="41794"/>
                  <a:pt x="9666" y="41794"/>
                </a:cubicBezTo>
                <a:lnTo>
                  <a:pt x="9605" y="41794"/>
                </a:lnTo>
                <a:cubicBezTo>
                  <a:pt x="9575" y="41794"/>
                  <a:pt x="9575" y="41764"/>
                  <a:pt x="9575" y="41733"/>
                </a:cubicBezTo>
                <a:cubicBezTo>
                  <a:pt x="9544" y="41733"/>
                  <a:pt x="9544" y="41703"/>
                  <a:pt x="9575" y="41703"/>
                </a:cubicBezTo>
                <a:cubicBezTo>
                  <a:pt x="9575" y="41673"/>
                  <a:pt x="9575" y="41642"/>
                  <a:pt x="9575" y="41642"/>
                </a:cubicBezTo>
                <a:lnTo>
                  <a:pt x="9575" y="41612"/>
                </a:lnTo>
                <a:lnTo>
                  <a:pt x="9575" y="41581"/>
                </a:lnTo>
                <a:cubicBezTo>
                  <a:pt x="9575" y="41581"/>
                  <a:pt x="9575" y="41551"/>
                  <a:pt x="9575" y="41551"/>
                </a:cubicBezTo>
                <a:close/>
                <a:moveTo>
                  <a:pt x="14499" y="41794"/>
                </a:moveTo>
                <a:cubicBezTo>
                  <a:pt x="14529" y="41794"/>
                  <a:pt x="14560" y="41825"/>
                  <a:pt x="14560" y="41855"/>
                </a:cubicBezTo>
                <a:cubicBezTo>
                  <a:pt x="14590" y="41855"/>
                  <a:pt x="14590" y="41885"/>
                  <a:pt x="14560" y="41916"/>
                </a:cubicBezTo>
                <a:lnTo>
                  <a:pt x="14529" y="41977"/>
                </a:lnTo>
                <a:lnTo>
                  <a:pt x="14529" y="41916"/>
                </a:lnTo>
                <a:lnTo>
                  <a:pt x="14499" y="41916"/>
                </a:lnTo>
                <a:cubicBezTo>
                  <a:pt x="14468" y="41916"/>
                  <a:pt x="14408" y="41916"/>
                  <a:pt x="14377" y="41885"/>
                </a:cubicBezTo>
                <a:lnTo>
                  <a:pt x="14377" y="41855"/>
                </a:lnTo>
                <a:cubicBezTo>
                  <a:pt x="14408" y="41825"/>
                  <a:pt x="14438" y="41825"/>
                  <a:pt x="14468" y="41825"/>
                </a:cubicBezTo>
                <a:lnTo>
                  <a:pt x="14499" y="41794"/>
                </a:lnTo>
                <a:close/>
                <a:moveTo>
                  <a:pt x="12645" y="42433"/>
                </a:moveTo>
                <a:lnTo>
                  <a:pt x="12705" y="42463"/>
                </a:lnTo>
                <a:lnTo>
                  <a:pt x="12705" y="42554"/>
                </a:lnTo>
                <a:lnTo>
                  <a:pt x="12614" y="42615"/>
                </a:lnTo>
                <a:lnTo>
                  <a:pt x="12584" y="42615"/>
                </a:lnTo>
                <a:lnTo>
                  <a:pt x="12523" y="42554"/>
                </a:lnTo>
                <a:cubicBezTo>
                  <a:pt x="12553" y="42493"/>
                  <a:pt x="12553" y="42433"/>
                  <a:pt x="12645" y="42433"/>
                </a:cubicBezTo>
                <a:close/>
                <a:moveTo>
                  <a:pt x="13313" y="42433"/>
                </a:moveTo>
                <a:cubicBezTo>
                  <a:pt x="13344" y="42433"/>
                  <a:pt x="13374" y="42433"/>
                  <a:pt x="13405" y="42463"/>
                </a:cubicBezTo>
                <a:cubicBezTo>
                  <a:pt x="13435" y="42524"/>
                  <a:pt x="13435" y="42554"/>
                  <a:pt x="13405" y="42585"/>
                </a:cubicBezTo>
                <a:lnTo>
                  <a:pt x="13374" y="42615"/>
                </a:lnTo>
                <a:cubicBezTo>
                  <a:pt x="13344" y="42615"/>
                  <a:pt x="13313" y="42615"/>
                  <a:pt x="13313" y="42585"/>
                </a:cubicBezTo>
                <a:cubicBezTo>
                  <a:pt x="13283" y="42585"/>
                  <a:pt x="13283" y="42554"/>
                  <a:pt x="13283" y="42524"/>
                </a:cubicBezTo>
                <a:lnTo>
                  <a:pt x="13283" y="42493"/>
                </a:lnTo>
                <a:lnTo>
                  <a:pt x="13253" y="42493"/>
                </a:lnTo>
                <a:lnTo>
                  <a:pt x="13283" y="42433"/>
                </a:lnTo>
                <a:close/>
                <a:moveTo>
                  <a:pt x="16687" y="42797"/>
                </a:moveTo>
                <a:lnTo>
                  <a:pt x="16748" y="42828"/>
                </a:lnTo>
                <a:lnTo>
                  <a:pt x="16748" y="42858"/>
                </a:lnTo>
                <a:cubicBezTo>
                  <a:pt x="16765" y="42875"/>
                  <a:pt x="16772" y="42901"/>
                  <a:pt x="16771" y="42926"/>
                </a:cubicBezTo>
                <a:lnTo>
                  <a:pt x="16771" y="42926"/>
                </a:lnTo>
                <a:cubicBezTo>
                  <a:pt x="16743" y="42949"/>
                  <a:pt x="16715" y="42949"/>
                  <a:pt x="16687" y="42949"/>
                </a:cubicBezTo>
                <a:lnTo>
                  <a:pt x="16626" y="42949"/>
                </a:lnTo>
                <a:lnTo>
                  <a:pt x="16566" y="42888"/>
                </a:lnTo>
                <a:cubicBezTo>
                  <a:pt x="16566" y="42888"/>
                  <a:pt x="16566" y="42858"/>
                  <a:pt x="16566" y="42828"/>
                </a:cubicBezTo>
                <a:lnTo>
                  <a:pt x="16626" y="42797"/>
                </a:lnTo>
                <a:close/>
                <a:moveTo>
                  <a:pt x="16769" y="42938"/>
                </a:moveTo>
                <a:cubicBezTo>
                  <a:pt x="16766" y="42954"/>
                  <a:pt x="16759" y="42969"/>
                  <a:pt x="16748" y="42980"/>
                </a:cubicBezTo>
                <a:lnTo>
                  <a:pt x="16769" y="42938"/>
                </a:lnTo>
                <a:close/>
                <a:moveTo>
                  <a:pt x="11307" y="42919"/>
                </a:moveTo>
                <a:cubicBezTo>
                  <a:pt x="11338" y="42919"/>
                  <a:pt x="11368" y="42919"/>
                  <a:pt x="11368" y="42949"/>
                </a:cubicBezTo>
                <a:cubicBezTo>
                  <a:pt x="11398" y="42949"/>
                  <a:pt x="11429" y="42980"/>
                  <a:pt x="11429" y="43040"/>
                </a:cubicBezTo>
                <a:lnTo>
                  <a:pt x="11368" y="43101"/>
                </a:lnTo>
                <a:lnTo>
                  <a:pt x="11277" y="43101"/>
                </a:lnTo>
                <a:lnTo>
                  <a:pt x="11277" y="43040"/>
                </a:lnTo>
                <a:lnTo>
                  <a:pt x="11246" y="43010"/>
                </a:lnTo>
                <a:lnTo>
                  <a:pt x="11246" y="42980"/>
                </a:lnTo>
                <a:cubicBezTo>
                  <a:pt x="11246" y="42949"/>
                  <a:pt x="11277" y="42919"/>
                  <a:pt x="11307" y="42919"/>
                </a:cubicBezTo>
                <a:close/>
                <a:moveTo>
                  <a:pt x="16140" y="43040"/>
                </a:moveTo>
                <a:lnTo>
                  <a:pt x="16171" y="43101"/>
                </a:lnTo>
                <a:cubicBezTo>
                  <a:pt x="16201" y="43101"/>
                  <a:pt x="16201" y="43101"/>
                  <a:pt x="16231" y="43132"/>
                </a:cubicBezTo>
                <a:lnTo>
                  <a:pt x="16231" y="43162"/>
                </a:lnTo>
                <a:cubicBezTo>
                  <a:pt x="16231" y="43192"/>
                  <a:pt x="16201" y="43192"/>
                  <a:pt x="16201" y="43223"/>
                </a:cubicBezTo>
                <a:lnTo>
                  <a:pt x="16171" y="43253"/>
                </a:lnTo>
                <a:lnTo>
                  <a:pt x="16019" y="43253"/>
                </a:lnTo>
                <a:cubicBezTo>
                  <a:pt x="15988" y="43253"/>
                  <a:pt x="15958" y="43223"/>
                  <a:pt x="15958" y="43223"/>
                </a:cubicBezTo>
                <a:cubicBezTo>
                  <a:pt x="15958" y="43192"/>
                  <a:pt x="15958" y="43162"/>
                  <a:pt x="15958" y="43162"/>
                </a:cubicBezTo>
                <a:cubicBezTo>
                  <a:pt x="15958" y="43132"/>
                  <a:pt x="15958" y="43101"/>
                  <a:pt x="15958" y="43101"/>
                </a:cubicBezTo>
                <a:lnTo>
                  <a:pt x="16019" y="43040"/>
                </a:lnTo>
                <a:close/>
                <a:moveTo>
                  <a:pt x="10365" y="42980"/>
                </a:moveTo>
                <a:cubicBezTo>
                  <a:pt x="10395" y="42980"/>
                  <a:pt x="10426" y="43010"/>
                  <a:pt x="10395" y="43040"/>
                </a:cubicBezTo>
                <a:lnTo>
                  <a:pt x="10395" y="43071"/>
                </a:lnTo>
                <a:cubicBezTo>
                  <a:pt x="10426" y="43101"/>
                  <a:pt x="10456" y="43132"/>
                  <a:pt x="10456" y="43162"/>
                </a:cubicBezTo>
                <a:lnTo>
                  <a:pt x="10426" y="43162"/>
                </a:lnTo>
                <a:cubicBezTo>
                  <a:pt x="10426" y="43192"/>
                  <a:pt x="10395" y="43192"/>
                  <a:pt x="10365" y="43223"/>
                </a:cubicBezTo>
                <a:lnTo>
                  <a:pt x="10365" y="43253"/>
                </a:lnTo>
                <a:lnTo>
                  <a:pt x="10365" y="43284"/>
                </a:lnTo>
                <a:lnTo>
                  <a:pt x="10213" y="43284"/>
                </a:lnTo>
                <a:lnTo>
                  <a:pt x="10152" y="43223"/>
                </a:lnTo>
                <a:lnTo>
                  <a:pt x="10152" y="43132"/>
                </a:lnTo>
                <a:lnTo>
                  <a:pt x="10152" y="43101"/>
                </a:lnTo>
                <a:cubicBezTo>
                  <a:pt x="10152" y="43101"/>
                  <a:pt x="10152" y="43071"/>
                  <a:pt x="10152" y="43071"/>
                </a:cubicBezTo>
                <a:cubicBezTo>
                  <a:pt x="10183" y="43040"/>
                  <a:pt x="10213" y="43010"/>
                  <a:pt x="10213" y="43010"/>
                </a:cubicBezTo>
                <a:cubicBezTo>
                  <a:pt x="10243" y="42980"/>
                  <a:pt x="10274" y="42980"/>
                  <a:pt x="10274" y="42980"/>
                </a:cubicBezTo>
                <a:close/>
                <a:moveTo>
                  <a:pt x="12341" y="43344"/>
                </a:moveTo>
                <a:cubicBezTo>
                  <a:pt x="12371" y="43344"/>
                  <a:pt x="12371" y="43344"/>
                  <a:pt x="12401" y="43375"/>
                </a:cubicBezTo>
                <a:lnTo>
                  <a:pt x="12432" y="43375"/>
                </a:lnTo>
                <a:cubicBezTo>
                  <a:pt x="12432" y="43375"/>
                  <a:pt x="12462" y="43405"/>
                  <a:pt x="12462" y="43436"/>
                </a:cubicBezTo>
                <a:cubicBezTo>
                  <a:pt x="12462" y="43436"/>
                  <a:pt x="12462" y="43496"/>
                  <a:pt x="12432" y="43496"/>
                </a:cubicBezTo>
                <a:lnTo>
                  <a:pt x="12401" y="43527"/>
                </a:lnTo>
                <a:cubicBezTo>
                  <a:pt x="12451" y="43576"/>
                  <a:pt x="12420" y="43665"/>
                  <a:pt x="12375" y="43665"/>
                </a:cubicBezTo>
                <a:cubicBezTo>
                  <a:pt x="12364" y="43665"/>
                  <a:pt x="12352" y="43660"/>
                  <a:pt x="12341" y="43648"/>
                </a:cubicBezTo>
                <a:lnTo>
                  <a:pt x="12371" y="43618"/>
                </a:lnTo>
                <a:lnTo>
                  <a:pt x="12249" y="43618"/>
                </a:lnTo>
                <a:lnTo>
                  <a:pt x="12219" y="43557"/>
                </a:lnTo>
                <a:lnTo>
                  <a:pt x="12219" y="43496"/>
                </a:lnTo>
                <a:lnTo>
                  <a:pt x="12249" y="43466"/>
                </a:lnTo>
                <a:cubicBezTo>
                  <a:pt x="12219" y="43466"/>
                  <a:pt x="12219" y="43436"/>
                  <a:pt x="12249" y="43405"/>
                </a:cubicBezTo>
                <a:lnTo>
                  <a:pt x="12249" y="43344"/>
                </a:lnTo>
                <a:close/>
                <a:moveTo>
                  <a:pt x="10335" y="43709"/>
                </a:moveTo>
                <a:lnTo>
                  <a:pt x="10365" y="43740"/>
                </a:lnTo>
                <a:lnTo>
                  <a:pt x="10395" y="43740"/>
                </a:lnTo>
                <a:cubicBezTo>
                  <a:pt x="10426" y="43740"/>
                  <a:pt x="10487" y="43740"/>
                  <a:pt x="10517" y="43770"/>
                </a:cubicBezTo>
                <a:cubicBezTo>
                  <a:pt x="10547" y="43800"/>
                  <a:pt x="10578" y="43831"/>
                  <a:pt x="10578" y="43861"/>
                </a:cubicBezTo>
                <a:lnTo>
                  <a:pt x="10578" y="43892"/>
                </a:lnTo>
                <a:lnTo>
                  <a:pt x="10517" y="43892"/>
                </a:lnTo>
                <a:cubicBezTo>
                  <a:pt x="10487" y="43922"/>
                  <a:pt x="10487" y="43922"/>
                  <a:pt x="10456" y="43922"/>
                </a:cubicBezTo>
                <a:lnTo>
                  <a:pt x="10395" y="43952"/>
                </a:lnTo>
                <a:lnTo>
                  <a:pt x="10395" y="43983"/>
                </a:lnTo>
                <a:lnTo>
                  <a:pt x="10395" y="44013"/>
                </a:lnTo>
                <a:lnTo>
                  <a:pt x="10335" y="44074"/>
                </a:lnTo>
                <a:lnTo>
                  <a:pt x="10213" y="44074"/>
                </a:lnTo>
                <a:lnTo>
                  <a:pt x="10183" y="44013"/>
                </a:lnTo>
                <a:lnTo>
                  <a:pt x="10183" y="43983"/>
                </a:lnTo>
                <a:lnTo>
                  <a:pt x="10122" y="43952"/>
                </a:lnTo>
                <a:lnTo>
                  <a:pt x="10122" y="43922"/>
                </a:lnTo>
                <a:cubicBezTo>
                  <a:pt x="10122" y="43892"/>
                  <a:pt x="10122" y="43892"/>
                  <a:pt x="10122" y="43892"/>
                </a:cubicBezTo>
                <a:lnTo>
                  <a:pt x="10122" y="43861"/>
                </a:lnTo>
                <a:lnTo>
                  <a:pt x="10122" y="43831"/>
                </a:lnTo>
                <a:cubicBezTo>
                  <a:pt x="10122" y="43800"/>
                  <a:pt x="10152" y="43800"/>
                  <a:pt x="10152" y="43770"/>
                </a:cubicBezTo>
                <a:cubicBezTo>
                  <a:pt x="10183" y="43770"/>
                  <a:pt x="10183" y="43740"/>
                  <a:pt x="10213" y="43740"/>
                </a:cubicBezTo>
                <a:cubicBezTo>
                  <a:pt x="10213" y="43709"/>
                  <a:pt x="10243" y="43709"/>
                  <a:pt x="10243" y="43709"/>
                </a:cubicBezTo>
                <a:close/>
                <a:moveTo>
                  <a:pt x="15670" y="43788"/>
                </a:moveTo>
                <a:cubicBezTo>
                  <a:pt x="15702" y="43788"/>
                  <a:pt x="15724" y="43809"/>
                  <a:pt x="15745" y="43831"/>
                </a:cubicBezTo>
                <a:cubicBezTo>
                  <a:pt x="15775" y="43861"/>
                  <a:pt x="15775" y="43861"/>
                  <a:pt x="15775" y="43892"/>
                </a:cubicBezTo>
                <a:cubicBezTo>
                  <a:pt x="15806" y="43922"/>
                  <a:pt x="15806" y="43983"/>
                  <a:pt x="15775" y="44013"/>
                </a:cubicBezTo>
                <a:lnTo>
                  <a:pt x="15745" y="44013"/>
                </a:lnTo>
                <a:cubicBezTo>
                  <a:pt x="15745" y="44013"/>
                  <a:pt x="15745" y="44043"/>
                  <a:pt x="15715" y="44074"/>
                </a:cubicBezTo>
                <a:lnTo>
                  <a:pt x="15684" y="44074"/>
                </a:lnTo>
                <a:cubicBezTo>
                  <a:pt x="15684" y="44104"/>
                  <a:pt x="15654" y="44104"/>
                  <a:pt x="15593" y="44135"/>
                </a:cubicBezTo>
                <a:lnTo>
                  <a:pt x="15532" y="44135"/>
                </a:lnTo>
                <a:cubicBezTo>
                  <a:pt x="15471" y="44104"/>
                  <a:pt x="15441" y="44074"/>
                  <a:pt x="15441" y="44013"/>
                </a:cubicBezTo>
                <a:cubicBezTo>
                  <a:pt x="15441" y="44013"/>
                  <a:pt x="15441" y="43983"/>
                  <a:pt x="15441" y="43983"/>
                </a:cubicBezTo>
                <a:lnTo>
                  <a:pt x="15411" y="43952"/>
                </a:lnTo>
                <a:lnTo>
                  <a:pt x="15380" y="43952"/>
                </a:lnTo>
                <a:cubicBezTo>
                  <a:pt x="15380" y="43892"/>
                  <a:pt x="15411" y="43861"/>
                  <a:pt x="15441" y="43861"/>
                </a:cubicBezTo>
                <a:lnTo>
                  <a:pt x="15471" y="43800"/>
                </a:lnTo>
                <a:lnTo>
                  <a:pt x="15623" y="43800"/>
                </a:lnTo>
                <a:cubicBezTo>
                  <a:pt x="15641" y="43791"/>
                  <a:pt x="15656" y="43788"/>
                  <a:pt x="15670" y="43788"/>
                </a:cubicBezTo>
                <a:close/>
                <a:moveTo>
                  <a:pt x="12888" y="44165"/>
                </a:moveTo>
                <a:cubicBezTo>
                  <a:pt x="12918" y="44165"/>
                  <a:pt x="12979" y="44165"/>
                  <a:pt x="12979" y="44287"/>
                </a:cubicBezTo>
                <a:lnTo>
                  <a:pt x="12979" y="44317"/>
                </a:lnTo>
                <a:lnTo>
                  <a:pt x="12949" y="44317"/>
                </a:lnTo>
                <a:lnTo>
                  <a:pt x="12918" y="44347"/>
                </a:lnTo>
                <a:lnTo>
                  <a:pt x="12888" y="44347"/>
                </a:lnTo>
                <a:cubicBezTo>
                  <a:pt x="12827" y="44317"/>
                  <a:pt x="12827" y="44287"/>
                  <a:pt x="12827" y="44226"/>
                </a:cubicBezTo>
                <a:lnTo>
                  <a:pt x="12888" y="44165"/>
                </a:lnTo>
                <a:close/>
                <a:moveTo>
                  <a:pt x="17660" y="44378"/>
                </a:moveTo>
                <a:lnTo>
                  <a:pt x="17690" y="44469"/>
                </a:lnTo>
                <a:cubicBezTo>
                  <a:pt x="17660" y="44499"/>
                  <a:pt x="17660" y="44530"/>
                  <a:pt x="17630" y="44530"/>
                </a:cubicBezTo>
                <a:cubicBezTo>
                  <a:pt x="17584" y="44530"/>
                  <a:pt x="17538" y="44513"/>
                  <a:pt x="17518" y="44479"/>
                </a:cubicBezTo>
                <a:lnTo>
                  <a:pt x="17518" y="44479"/>
                </a:lnTo>
                <a:lnTo>
                  <a:pt x="17569" y="44378"/>
                </a:lnTo>
                <a:close/>
                <a:moveTo>
                  <a:pt x="15646" y="44152"/>
                </a:moveTo>
                <a:cubicBezTo>
                  <a:pt x="15689" y="44152"/>
                  <a:pt x="15732" y="44174"/>
                  <a:pt x="15775" y="44195"/>
                </a:cubicBezTo>
                <a:lnTo>
                  <a:pt x="15775" y="44226"/>
                </a:lnTo>
                <a:lnTo>
                  <a:pt x="15775" y="44287"/>
                </a:lnTo>
                <a:lnTo>
                  <a:pt x="15775" y="44317"/>
                </a:lnTo>
                <a:lnTo>
                  <a:pt x="15775" y="44347"/>
                </a:lnTo>
                <a:lnTo>
                  <a:pt x="15745" y="44378"/>
                </a:lnTo>
                <a:cubicBezTo>
                  <a:pt x="15745" y="44408"/>
                  <a:pt x="15715" y="44408"/>
                  <a:pt x="15715" y="44408"/>
                </a:cubicBezTo>
                <a:cubicBezTo>
                  <a:pt x="15745" y="44469"/>
                  <a:pt x="15684" y="44560"/>
                  <a:pt x="15623" y="44560"/>
                </a:cubicBezTo>
                <a:lnTo>
                  <a:pt x="15623" y="44530"/>
                </a:lnTo>
                <a:lnTo>
                  <a:pt x="15593" y="44530"/>
                </a:lnTo>
                <a:lnTo>
                  <a:pt x="15593" y="44499"/>
                </a:lnTo>
                <a:lnTo>
                  <a:pt x="15563" y="44499"/>
                </a:lnTo>
                <a:lnTo>
                  <a:pt x="15532" y="44469"/>
                </a:lnTo>
                <a:cubicBezTo>
                  <a:pt x="15502" y="44439"/>
                  <a:pt x="15502" y="44408"/>
                  <a:pt x="15502" y="44408"/>
                </a:cubicBezTo>
                <a:cubicBezTo>
                  <a:pt x="15471" y="44347"/>
                  <a:pt x="15502" y="44256"/>
                  <a:pt x="15532" y="44195"/>
                </a:cubicBezTo>
                <a:lnTo>
                  <a:pt x="15563" y="44165"/>
                </a:lnTo>
                <a:lnTo>
                  <a:pt x="15593" y="44165"/>
                </a:lnTo>
                <a:cubicBezTo>
                  <a:pt x="15611" y="44156"/>
                  <a:pt x="15629" y="44152"/>
                  <a:pt x="15646" y="44152"/>
                </a:cubicBezTo>
                <a:close/>
                <a:moveTo>
                  <a:pt x="18237" y="44712"/>
                </a:moveTo>
                <a:cubicBezTo>
                  <a:pt x="18298" y="44712"/>
                  <a:pt x="18329" y="44773"/>
                  <a:pt x="18329" y="44834"/>
                </a:cubicBezTo>
                <a:lnTo>
                  <a:pt x="18268" y="44864"/>
                </a:lnTo>
                <a:lnTo>
                  <a:pt x="18237" y="44864"/>
                </a:lnTo>
                <a:cubicBezTo>
                  <a:pt x="18207" y="44864"/>
                  <a:pt x="18177" y="44864"/>
                  <a:pt x="18146" y="44834"/>
                </a:cubicBezTo>
                <a:cubicBezTo>
                  <a:pt x="18146" y="44803"/>
                  <a:pt x="18146" y="44773"/>
                  <a:pt x="18146" y="44743"/>
                </a:cubicBezTo>
                <a:lnTo>
                  <a:pt x="18177" y="44743"/>
                </a:lnTo>
                <a:lnTo>
                  <a:pt x="18237" y="44712"/>
                </a:lnTo>
                <a:close/>
                <a:moveTo>
                  <a:pt x="15471" y="44743"/>
                </a:moveTo>
                <a:lnTo>
                  <a:pt x="15502" y="44773"/>
                </a:lnTo>
                <a:cubicBezTo>
                  <a:pt x="15532" y="44773"/>
                  <a:pt x="15563" y="44834"/>
                  <a:pt x="15563" y="44864"/>
                </a:cubicBezTo>
                <a:cubicBezTo>
                  <a:pt x="15593" y="44925"/>
                  <a:pt x="15593" y="44986"/>
                  <a:pt x="15532" y="45016"/>
                </a:cubicBezTo>
                <a:lnTo>
                  <a:pt x="15532" y="44986"/>
                </a:lnTo>
                <a:lnTo>
                  <a:pt x="15471" y="44986"/>
                </a:lnTo>
                <a:cubicBezTo>
                  <a:pt x="15471" y="45016"/>
                  <a:pt x="15471" y="45016"/>
                  <a:pt x="15441" y="45016"/>
                </a:cubicBezTo>
                <a:lnTo>
                  <a:pt x="15319" y="45016"/>
                </a:lnTo>
                <a:cubicBezTo>
                  <a:pt x="15259" y="45016"/>
                  <a:pt x="15228" y="44955"/>
                  <a:pt x="15228" y="44895"/>
                </a:cubicBezTo>
                <a:lnTo>
                  <a:pt x="15198" y="44864"/>
                </a:lnTo>
                <a:cubicBezTo>
                  <a:pt x="15228" y="44834"/>
                  <a:pt x="15228" y="44803"/>
                  <a:pt x="15228" y="44803"/>
                </a:cubicBezTo>
                <a:cubicBezTo>
                  <a:pt x="15259" y="44773"/>
                  <a:pt x="15259" y="44773"/>
                  <a:pt x="15259" y="44773"/>
                </a:cubicBezTo>
                <a:lnTo>
                  <a:pt x="15289" y="44773"/>
                </a:lnTo>
                <a:lnTo>
                  <a:pt x="15289" y="44743"/>
                </a:lnTo>
                <a:close/>
                <a:moveTo>
                  <a:pt x="12584" y="45047"/>
                </a:moveTo>
                <a:lnTo>
                  <a:pt x="12614" y="45107"/>
                </a:lnTo>
                <a:cubicBezTo>
                  <a:pt x="12614" y="45138"/>
                  <a:pt x="12584" y="45168"/>
                  <a:pt x="12584" y="45199"/>
                </a:cubicBezTo>
                <a:lnTo>
                  <a:pt x="12584" y="45259"/>
                </a:lnTo>
                <a:lnTo>
                  <a:pt x="12462" y="45259"/>
                </a:lnTo>
                <a:lnTo>
                  <a:pt x="12432" y="45229"/>
                </a:lnTo>
                <a:cubicBezTo>
                  <a:pt x="12432" y="45199"/>
                  <a:pt x="12432" y="45168"/>
                  <a:pt x="12432" y="45138"/>
                </a:cubicBezTo>
                <a:cubicBezTo>
                  <a:pt x="12432" y="45107"/>
                  <a:pt x="12462" y="45077"/>
                  <a:pt x="12493" y="45077"/>
                </a:cubicBezTo>
                <a:lnTo>
                  <a:pt x="12553" y="45047"/>
                </a:lnTo>
                <a:close/>
                <a:moveTo>
                  <a:pt x="12916" y="45064"/>
                </a:moveTo>
                <a:cubicBezTo>
                  <a:pt x="12928" y="45064"/>
                  <a:pt x="12940" y="45068"/>
                  <a:pt x="12949" y="45077"/>
                </a:cubicBezTo>
                <a:cubicBezTo>
                  <a:pt x="13009" y="45077"/>
                  <a:pt x="13070" y="45107"/>
                  <a:pt x="13101" y="45138"/>
                </a:cubicBezTo>
                <a:lnTo>
                  <a:pt x="13101" y="45199"/>
                </a:lnTo>
                <a:cubicBezTo>
                  <a:pt x="13101" y="45199"/>
                  <a:pt x="13101" y="45229"/>
                  <a:pt x="13101" y="45259"/>
                </a:cubicBezTo>
                <a:lnTo>
                  <a:pt x="13070" y="45320"/>
                </a:lnTo>
                <a:lnTo>
                  <a:pt x="12888" y="45320"/>
                </a:lnTo>
                <a:cubicBezTo>
                  <a:pt x="12857" y="45290"/>
                  <a:pt x="12827" y="45229"/>
                  <a:pt x="12827" y="45199"/>
                </a:cubicBezTo>
                <a:lnTo>
                  <a:pt x="12797" y="45138"/>
                </a:lnTo>
                <a:lnTo>
                  <a:pt x="12827" y="45107"/>
                </a:lnTo>
                <a:cubicBezTo>
                  <a:pt x="12849" y="45086"/>
                  <a:pt x="12885" y="45064"/>
                  <a:pt x="12916" y="45064"/>
                </a:cubicBezTo>
                <a:close/>
                <a:moveTo>
                  <a:pt x="13952" y="45107"/>
                </a:moveTo>
                <a:lnTo>
                  <a:pt x="14012" y="45138"/>
                </a:lnTo>
                <a:cubicBezTo>
                  <a:pt x="14012" y="45168"/>
                  <a:pt x="14012" y="45168"/>
                  <a:pt x="14043" y="45168"/>
                </a:cubicBezTo>
                <a:lnTo>
                  <a:pt x="14043" y="45199"/>
                </a:lnTo>
                <a:lnTo>
                  <a:pt x="14043" y="45259"/>
                </a:lnTo>
                <a:cubicBezTo>
                  <a:pt x="14043" y="45381"/>
                  <a:pt x="13952" y="45411"/>
                  <a:pt x="13891" y="45411"/>
                </a:cubicBezTo>
                <a:lnTo>
                  <a:pt x="13739" y="45411"/>
                </a:lnTo>
                <a:lnTo>
                  <a:pt x="13708" y="45381"/>
                </a:lnTo>
                <a:cubicBezTo>
                  <a:pt x="13708" y="45351"/>
                  <a:pt x="13678" y="45290"/>
                  <a:pt x="13678" y="45259"/>
                </a:cubicBezTo>
                <a:lnTo>
                  <a:pt x="13678" y="45229"/>
                </a:lnTo>
                <a:cubicBezTo>
                  <a:pt x="13678" y="45199"/>
                  <a:pt x="13678" y="45168"/>
                  <a:pt x="13678" y="45168"/>
                </a:cubicBezTo>
                <a:lnTo>
                  <a:pt x="13739" y="45138"/>
                </a:lnTo>
                <a:lnTo>
                  <a:pt x="13769" y="45138"/>
                </a:lnTo>
                <a:cubicBezTo>
                  <a:pt x="13769" y="45107"/>
                  <a:pt x="13800" y="45107"/>
                  <a:pt x="13830" y="45107"/>
                </a:cubicBezTo>
                <a:close/>
                <a:moveTo>
                  <a:pt x="19719" y="45411"/>
                </a:moveTo>
                <a:lnTo>
                  <a:pt x="19719" y="45411"/>
                </a:lnTo>
                <a:cubicBezTo>
                  <a:pt x="19744" y="45426"/>
                  <a:pt x="19770" y="45441"/>
                  <a:pt x="19796" y="45455"/>
                </a:cubicBezTo>
                <a:lnTo>
                  <a:pt x="19796" y="45455"/>
                </a:lnTo>
                <a:cubicBezTo>
                  <a:pt x="19787" y="45432"/>
                  <a:pt x="19762" y="45411"/>
                  <a:pt x="19727" y="45411"/>
                </a:cubicBezTo>
                <a:close/>
                <a:moveTo>
                  <a:pt x="16079" y="45442"/>
                </a:moveTo>
                <a:cubicBezTo>
                  <a:pt x="16110" y="45442"/>
                  <a:pt x="16140" y="45472"/>
                  <a:pt x="16140" y="45472"/>
                </a:cubicBezTo>
                <a:lnTo>
                  <a:pt x="16231" y="45472"/>
                </a:lnTo>
                <a:lnTo>
                  <a:pt x="16262" y="45533"/>
                </a:lnTo>
                <a:cubicBezTo>
                  <a:pt x="16262" y="45563"/>
                  <a:pt x="16231" y="45563"/>
                  <a:pt x="16231" y="45594"/>
                </a:cubicBezTo>
                <a:cubicBezTo>
                  <a:pt x="16201" y="45594"/>
                  <a:pt x="16171" y="45624"/>
                  <a:pt x="16140" y="45624"/>
                </a:cubicBezTo>
                <a:lnTo>
                  <a:pt x="16110" y="45654"/>
                </a:lnTo>
                <a:lnTo>
                  <a:pt x="16079" y="45654"/>
                </a:lnTo>
                <a:cubicBezTo>
                  <a:pt x="16049" y="45715"/>
                  <a:pt x="16019" y="45746"/>
                  <a:pt x="15988" y="45746"/>
                </a:cubicBezTo>
                <a:lnTo>
                  <a:pt x="16019" y="45715"/>
                </a:lnTo>
                <a:lnTo>
                  <a:pt x="15988" y="45715"/>
                </a:lnTo>
                <a:lnTo>
                  <a:pt x="15927" y="45654"/>
                </a:lnTo>
                <a:lnTo>
                  <a:pt x="15927" y="45533"/>
                </a:lnTo>
                <a:lnTo>
                  <a:pt x="15988" y="45472"/>
                </a:lnTo>
                <a:lnTo>
                  <a:pt x="16019" y="45472"/>
                </a:lnTo>
                <a:lnTo>
                  <a:pt x="16049" y="45442"/>
                </a:lnTo>
                <a:close/>
                <a:moveTo>
                  <a:pt x="11459" y="45563"/>
                </a:moveTo>
                <a:cubicBezTo>
                  <a:pt x="11490" y="45563"/>
                  <a:pt x="11520" y="45594"/>
                  <a:pt x="11520" y="45654"/>
                </a:cubicBezTo>
                <a:lnTo>
                  <a:pt x="11550" y="45685"/>
                </a:lnTo>
                <a:lnTo>
                  <a:pt x="11550" y="45715"/>
                </a:lnTo>
                <a:cubicBezTo>
                  <a:pt x="11550" y="45746"/>
                  <a:pt x="11520" y="45776"/>
                  <a:pt x="11520" y="45776"/>
                </a:cubicBezTo>
                <a:cubicBezTo>
                  <a:pt x="11490" y="45776"/>
                  <a:pt x="11490" y="45806"/>
                  <a:pt x="11459" y="45806"/>
                </a:cubicBezTo>
                <a:lnTo>
                  <a:pt x="11459" y="45837"/>
                </a:lnTo>
                <a:lnTo>
                  <a:pt x="11398" y="45837"/>
                </a:lnTo>
                <a:lnTo>
                  <a:pt x="11368" y="45806"/>
                </a:lnTo>
                <a:lnTo>
                  <a:pt x="11368" y="45746"/>
                </a:lnTo>
                <a:cubicBezTo>
                  <a:pt x="11338" y="45746"/>
                  <a:pt x="11338" y="45715"/>
                  <a:pt x="11338" y="45685"/>
                </a:cubicBezTo>
                <a:lnTo>
                  <a:pt x="11338" y="45624"/>
                </a:lnTo>
                <a:lnTo>
                  <a:pt x="11368" y="45594"/>
                </a:lnTo>
                <a:cubicBezTo>
                  <a:pt x="11398" y="45594"/>
                  <a:pt x="11429" y="45563"/>
                  <a:pt x="11459" y="45563"/>
                </a:cubicBezTo>
                <a:close/>
                <a:moveTo>
                  <a:pt x="17903" y="45502"/>
                </a:moveTo>
                <a:cubicBezTo>
                  <a:pt x="17933" y="45502"/>
                  <a:pt x="17964" y="45502"/>
                  <a:pt x="17964" y="45533"/>
                </a:cubicBezTo>
                <a:cubicBezTo>
                  <a:pt x="18055" y="45563"/>
                  <a:pt x="18116" y="45654"/>
                  <a:pt x="18055" y="45746"/>
                </a:cubicBezTo>
                <a:lnTo>
                  <a:pt x="18055" y="45776"/>
                </a:lnTo>
                <a:cubicBezTo>
                  <a:pt x="18025" y="45806"/>
                  <a:pt x="17964" y="45806"/>
                  <a:pt x="17933" y="45837"/>
                </a:cubicBezTo>
                <a:lnTo>
                  <a:pt x="17873" y="45837"/>
                </a:lnTo>
                <a:cubicBezTo>
                  <a:pt x="17842" y="45806"/>
                  <a:pt x="17812" y="45776"/>
                  <a:pt x="17782" y="45746"/>
                </a:cubicBezTo>
                <a:cubicBezTo>
                  <a:pt x="17782" y="45715"/>
                  <a:pt x="17751" y="45654"/>
                  <a:pt x="17782" y="45624"/>
                </a:cubicBezTo>
                <a:lnTo>
                  <a:pt x="17751" y="45563"/>
                </a:lnTo>
                <a:lnTo>
                  <a:pt x="17782" y="45563"/>
                </a:lnTo>
                <a:cubicBezTo>
                  <a:pt x="17782" y="45533"/>
                  <a:pt x="17782" y="45533"/>
                  <a:pt x="17812" y="45533"/>
                </a:cubicBezTo>
                <a:lnTo>
                  <a:pt x="17842" y="45502"/>
                </a:lnTo>
                <a:close/>
                <a:moveTo>
                  <a:pt x="9403" y="45443"/>
                </a:moveTo>
                <a:cubicBezTo>
                  <a:pt x="9430" y="45448"/>
                  <a:pt x="9457" y="45472"/>
                  <a:pt x="9483" y="45472"/>
                </a:cubicBezTo>
                <a:lnTo>
                  <a:pt x="9514" y="45502"/>
                </a:lnTo>
                <a:lnTo>
                  <a:pt x="9544" y="45563"/>
                </a:lnTo>
                <a:lnTo>
                  <a:pt x="9575" y="45594"/>
                </a:lnTo>
                <a:cubicBezTo>
                  <a:pt x="9605" y="45624"/>
                  <a:pt x="9605" y="45685"/>
                  <a:pt x="9575" y="45715"/>
                </a:cubicBezTo>
                <a:lnTo>
                  <a:pt x="9514" y="45715"/>
                </a:lnTo>
                <a:cubicBezTo>
                  <a:pt x="9514" y="45746"/>
                  <a:pt x="9483" y="45746"/>
                  <a:pt x="9483" y="45746"/>
                </a:cubicBezTo>
                <a:lnTo>
                  <a:pt x="9514" y="45776"/>
                </a:lnTo>
                <a:cubicBezTo>
                  <a:pt x="9514" y="45776"/>
                  <a:pt x="9514" y="45806"/>
                  <a:pt x="9514" y="45837"/>
                </a:cubicBezTo>
                <a:cubicBezTo>
                  <a:pt x="9514" y="45867"/>
                  <a:pt x="9514" y="45867"/>
                  <a:pt x="9483" y="45898"/>
                </a:cubicBezTo>
                <a:lnTo>
                  <a:pt x="9423" y="45898"/>
                </a:lnTo>
                <a:cubicBezTo>
                  <a:pt x="9362" y="45898"/>
                  <a:pt x="9332" y="45837"/>
                  <a:pt x="9362" y="45776"/>
                </a:cubicBezTo>
                <a:lnTo>
                  <a:pt x="9392" y="45715"/>
                </a:lnTo>
                <a:lnTo>
                  <a:pt x="9423" y="45715"/>
                </a:lnTo>
                <a:lnTo>
                  <a:pt x="9362" y="45685"/>
                </a:lnTo>
                <a:lnTo>
                  <a:pt x="9362" y="45654"/>
                </a:lnTo>
                <a:lnTo>
                  <a:pt x="9362" y="45624"/>
                </a:lnTo>
                <a:cubicBezTo>
                  <a:pt x="9362" y="45594"/>
                  <a:pt x="9332" y="45563"/>
                  <a:pt x="9332" y="45533"/>
                </a:cubicBezTo>
                <a:cubicBezTo>
                  <a:pt x="9332" y="45479"/>
                  <a:pt x="9355" y="45449"/>
                  <a:pt x="9403" y="45443"/>
                </a:cubicBezTo>
                <a:close/>
                <a:moveTo>
                  <a:pt x="18268" y="45723"/>
                </a:moveTo>
                <a:cubicBezTo>
                  <a:pt x="18275" y="45723"/>
                  <a:pt x="18283" y="45730"/>
                  <a:pt x="18298" y="45746"/>
                </a:cubicBezTo>
                <a:lnTo>
                  <a:pt x="18329" y="45746"/>
                </a:lnTo>
                <a:lnTo>
                  <a:pt x="18359" y="45776"/>
                </a:lnTo>
                <a:lnTo>
                  <a:pt x="18359" y="45806"/>
                </a:lnTo>
                <a:lnTo>
                  <a:pt x="18359" y="45837"/>
                </a:lnTo>
                <a:cubicBezTo>
                  <a:pt x="18389" y="45867"/>
                  <a:pt x="18389" y="45928"/>
                  <a:pt x="18359" y="45958"/>
                </a:cubicBezTo>
                <a:lnTo>
                  <a:pt x="18420" y="45928"/>
                </a:lnTo>
                <a:lnTo>
                  <a:pt x="18389" y="45958"/>
                </a:lnTo>
                <a:lnTo>
                  <a:pt x="18359" y="45989"/>
                </a:lnTo>
                <a:lnTo>
                  <a:pt x="18298" y="45989"/>
                </a:lnTo>
                <a:lnTo>
                  <a:pt x="18268" y="46019"/>
                </a:lnTo>
                <a:lnTo>
                  <a:pt x="18207" y="46019"/>
                </a:lnTo>
                <a:cubicBezTo>
                  <a:pt x="18177" y="46019"/>
                  <a:pt x="18146" y="45989"/>
                  <a:pt x="18085" y="45958"/>
                </a:cubicBezTo>
                <a:lnTo>
                  <a:pt x="18085" y="45928"/>
                </a:lnTo>
                <a:cubicBezTo>
                  <a:pt x="18085" y="45928"/>
                  <a:pt x="18085" y="45898"/>
                  <a:pt x="18085" y="45867"/>
                </a:cubicBezTo>
                <a:cubicBezTo>
                  <a:pt x="18085" y="45837"/>
                  <a:pt x="18085" y="45837"/>
                  <a:pt x="18116" y="45806"/>
                </a:cubicBezTo>
                <a:cubicBezTo>
                  <a:pt x="18146" y="45776"/>
                  <a:pt x="18146" y="45746"/>
                  <a:pt x="18177" y="45746"/>
                </a:cubicBezTo>
                <a:lnTo>
                  <a:pt x="18237" y="45746"/>
                </a:lnTo>
                <a:cubicBezTo>
                  <a:pt x="18253" y="45730"/>
                  <a:pt x="18260" y="45723"/>
                  <a:pt x="18268" y="45723"/>
                </a:cubicBezTo>
                <a:close/>
                <a:moveTo>
                  <a:pt x="10000" y="45989"/>
                </a:moveTo>
                <a:cubicBezTo>
                  <a:pt x="10061" y="45989"/>
                  <a:pt x="10122" y="46019"/>
                  <a:pt x="10152" y="46050"/>
                </a:cubicBezTo>
                <a:lnTo>
                  <a:pt x="10152" y="46080"/>
                </a:lnTo>
                <a:lnTo>
                  <a:pt x="10152" y="46141"/>
                </a:lnTo>
                <a:cubicBezTo>
                  <a:pt x="10122" y="46171"/>
                  <a:pt x="10122" y="46202"/>
                  <a:pt x="10091" y="46202"/>
                </a:cubicBezTo>
                <a:cubicBezTo>
                  <a:pt x="10061" y="46232"/>
                  <a:pt x="10031" y="46232"/>
                  <a:pt x="10000" y="46232"/>
                </a:cubicBezTo>
                <a:cubicBezTo>
                  <a:pt x="9970" y="46232"/>
                  <a:pt x="9939" y="46232"/>
                  <a:pt x="9939" y="46202"/>
                </a:cubicBezTo>
                <a:cubicBezTo>
                  <a:pt x="9909" y="46202"/>
                  <a:pt x="9909" y="46141"/>
                  <a:pt x="9909" y="46141"/>
                </a:cubicBezTo>
                <a:lnTo>
                  <a:pt x="9939" y="46141"/>
                </a:lnTo>
                <a:cubicBezTo>
                  <a:pt x="9939" y="46110"/>
                  <a:pt x="9939" y="46080"/>
                  <a:pt x="9970" y="46080"/>
                </a:cubicBezTo>
                <a:lnTo>
                  <a:pt x="9970" y="46050"/>
                </a:lnTo>
                <a:lnTo>
                  <a:pt x="10000" y="45989"/>
                </a:lnTo>
                <a:close/>
                <a:moveTo>
                  <a:pt x="18055" y="46293"/>
                </a:moveTo>
                <a:cubicBezTo>
                  <a:pt x="18085" y="46293"/>
                  <a:pt x="18116" y="46293"/>
                  <a:pt x="18146" y="46323"/>
                </a:cubicBezTo>
                <a:lnTo>
                  <a:pt x="18177" y="46354"/>
                </a:lnTo>
                <a:lnTo>
                  <a:pt x="18207" y="46445"/>
                </a:lnTo>
                <a:lnTo>
                  <a:pt x="18177" y="46445"/>
                </a:lnTo>
                <a:lnTo>
                  <a:pt x="18085" y="46506"/>
                </a:lnTo>
                <a:cubicBezTo>
                  <a:pt x="18055" y="46536"/>
                  <a:pt x="18025" y="46536"/>
                  <a:pt x="17994" y="46536"/>
                </a:cubicBezTo>
                <a:lnTo>
                  <a:pt x="17933" y="46536"/>
                </a:lnTo>
                <a:lnTo>
                  <a:pt x="17903" y="46475"/>
                </a:lnTo>
                <a:cubicBezTo>
                  <a:pt x="17903" y="46445"/>
                  <a:pt x="17903" y="46414"/>
                  <a:pt x="17903" y="46384"/>
                </a:cubicBezTo>
                <a:lnTo>
                  <a:pt x="17964" y="46354"/>
                </a:lnTo>
                <a:lnTo>
                  <a:pt x="17994" y="46293"/>
                </a:lnTo>
                <a:close/>
                <a:moveTo>
                  <a:pt x="15107" y="46384"/>
                </a:moveTo>
                <a:lnTo>
                  <a:pt x="15137" y="46445"/>
                </a:lnTo>
                <a:lnTo>
                  <a:pt x="15107" y="46506"/>
                </a:lnTo>
                <a:cubicBezTo>
                  <a:pt x="15107" y="46506"/>
                  <a:pt x="15107" y="46536"/>
                  <a:pt x="15076" y="46536"/>
                </a:cubicBezTo>
                <a:lnTo>
                  <a:pt x="15015" y="46566"/>
                </a:lnTo>
                <a:cubicBezTo>
                  <a:pt x="14985" y="46536"/>
                  <a:pt x="14955" y="46506"/>
                  <a:pt x="14955" y="46475"/>
                </a:cubicBezTo>
                <a:cubicBezTo>
                  <a:pt x="14985" y="46414"/>
                  <a:pt x="15015" y="46384"/>
                  <a:pt x="15076" y="46384"/>
                </a:cubicBezTo>
                <a:close/>
                <a:moveTo>
                  <a:pt x="10122" y="46688"/>
                </a:moveTo>
                <a:cubicBezTo>
                  <a:pt x="10122" y="46718"/>
                  <a:pt x="10122" y="46718"/>
                  <a:pt x="10122" y="46718"/>
                </a:cubicBezTo>
                <a:cubicBezTo>
                  <a:pt x="10152" y="46749"/>
                  <a:pt x="10152" y="46749"/>
                  <a:pt x="10152" y="46749"/>
                </a:cubicBezTo>
                <a:lnTo>
                  <a:pt x="10152" y="46779"/>
                </a:lnTo>
                <a:lnTo>
                  <a:pt x="10152" y="46840"/>
                </a:lnTo>
                <a:lnTo>
                  <a:pt x="10152" y="46901"/>
                </a:lnTo>
                <a:lnTo>
                  <a:pt x="10243" y="46901"/>
                </a:lnTo>
                <a:cubicBezTo>
                  <a:pt x="10243" y="46901"/>
                  <a:pt x="10243" y="46931"/>
                  <a:pt x="10243" y="46931"/>
                </a:cubicBezTo>
                <a:lnTo>
                  <a:pt x="10243" y="46961"/>
                </a:lnTo>
                <a:lnTo>
                  <a:pt x="10152" y="46961"/>
                </a:lnTo>
                <a:lnTo>
                  <a:pt x="10061" y="47022"/>
                </a:lnTo>
                <a:cubicBezTo>
                  <a:pt x="10031" y="46992"/>
                  <a:pt x="10031" y="46992"/>
                  <a:pt x="10031" y="46961"/>
                </a:cubicBezTo>
                <a:cubicBezTo>
                  <a:pt x="9970" y="46961"/>
                  <a:pt x="9939" y="46901"/>
                  <a:pt x="9939" y="46840"/>
                </a:cubicBezTo>
                <a:lnTo>
                  <a:pt x="9909" y="46809"/>
                </a:lnTo>
                <a:cubicBezTo>
                  <a:pt x="9909" y="46779"/>
                  <a:pt x="9939" y="46749"/>
                  <a:pt x="9970" y="46749"/>
                </a:cubicBezTo>
                <a:lnTo>
                  <a:pt x="10031" y="46749"/>
                </a:lnTo>
                <a:cubicBezTo>
                  <a:pt x="10031" y="46718"/>
                  <a:pt x="10061" y="46688"/>
                  <a:pt x="10091" y="46688"/>
                </a:cubicBezTo>
                <a:close/>
                <a:moveTo>
                  <a:pt x="12766" y="47113"/>
                </a:moveTo>
                <a:cubicBezTo>
                  <a:pt x="12797" y="47113"/>
                  <a:pt x="12797" y="47144"/>
                  <a:pt x="12797" y="47205"/>
                </a:cubicBezTo>
                <a:lnTo>
                  <a:pt x="12797" y="47235"/>
                </a:lnTo>
                <a:lnTo>
                  <a:pt x="12766" y="47296"/>
                </a:lnTo>
                <a:lnTo>
                  <a:pt x="12705" y="47296"/>
                </a:lnTo>
                <a:cubicBezTo>
                  <a:pt x="12675" y="47296"/>
                  <a:pt x="12675" y="47296"/>
                  <a:pt x="12645" y="47265"/>
                </a:cubicBezTo>
                <a:cubicBezTo>
                  <a:pt x="12645" y="47235"/>
                  <a:pt x="12645" y="47205"/>
                  <a:pt x="12645" y="47174"/>
                </a:cubicBezTo>
                <a:lnTo>
                  <a:pt x="12736" y="47113"/>
                </a:lnTo>
                <a:close/>
                <a:moveTo>
                  <a:pt x="13769" y="47205"/>
                </a:moveTo>
                <a:lnTo>
                  <a:pt x="13800" y="47235"/>
                </a:lnTo>
                <a:cubicBezTo>
                  <a:pt x="13800" y="47265"/>
                  <a:pt x="13800" y="47296"/>
                  <a:pt x="13800" y="47296"/>
                </a:cubicBezTo>
                <a:lnTo>
                  <a:pt x="13800" y="47326"/>
                </a:lnTo>
                <a:cubicBezTo>
                  <a:pt x="13800" y="47357"/>
                  <a:pt x="13739" y="47387"/>
                  <a:pt x="13708" y="47387"/>
                </a:cubicBezTo>
                <a:lnTo>
                  <a:pt x="13678" y="47387"/>
                </a:lnTo>
                <a:lnTo>
                  <a:pt x="13648" y="47417"/>
                </a:lnTo>
                <a:lnTo>
                  <a:pt x="13648" y="47387"/>
                </a:lnTo>
                <a:cubicBezTo>
                  <a:pt x="13587" y="47357"/>
                  <a:pt x="13587" y="47326"/>
                  <a:pt x="13587" y="47265"/>
                </a:cubicBezTo>
                <a:lnTo>
                  <a:pt x="13617" y="47235"/>
                </a:lnTo>
                <a:lnTo>
                  <a:pt x="13648" y="47235"/>
                </a:lnTo>
                <a:lnTo>
                  <a:pt x="13678" y="47205"/>
                </a:lnTo>
                <a:close/>
                <a:moveTo>
                  <a:pt x="17782" y="47296"/>
                </a:moveTo>
                <a:cubicBezTo>
                  <a:pt x="17812" y="47296"/>
                  <a:pt x="17812" y="47326"/>
                  <a:pt x="17842" y="47357"/>
                </a:cubicBezTo>
                <a:cubicBezTo>
                  <a:pt x="17842" y="47387"/>
                  <a:pt x="17812" y="47417"/>
                  <a:pt x="17782" y="47417"/>
                </a:cubicBezTo>
                <a:lnTo>
                  <a:pt x="17751" y="47448"/>
                </a:lnTo>
                <a:cubicBezTo>
                  <a:pt x="17721" y="47448"/>
                  <a:pt x="17690" y="47417"/>
                  <a:pt x="17690" y="47387"/>
                </a:cubicBezTo>
                <a:lnTo>
                  <a:pt x="17721" y="47326"/>
                </a:lnTo>
                <a:lnTo>
                  <a:pt x="17782" y="47296"/>
                </a:lnTo>
                <a:close/>
                <a:moveTo>
                  <a:pt x="16231" y="47205"/>
                </a:moveTo>
                <a:cubicBezTo>
                  <a:pt x="16262" y="47205"/>
                  <a:pt x="16323" y="47205"/>
                  <a:pt x="16353" y="47235"/>
                </a:cubicBezTo>
                <a:lnTo>
                  <a:pt x="16383" y="47235"/>
                </a:lnTo>
                <a:lnTo>
                  <a:pt x="16414" y="47296"/>
                </a:lnTo>
                <a:lnTo>
                  <a:pt x="16414" y="47357"/>
                </a:lnTo>
                <a:lnTo>
                  <a:pt x="16444" y="47387"/>
                </a:lnTo>
                <a:cubicBezTo>
                  <a:pt x="16444" y="47417"/>
                  <a:pt x="16414" y="47448"/>
                  <a:pt x="16414" y="47478"/>
                </a:cubicBezTo>
                <a:cubicBezTo>
                  <a:pt x="16414" y="47478"/>
                  <a:pt x="16383" y="47509"/>
                  <a:pt x="16353" y="47509"/>
                </a:cubicBezTo>
                <a:lnTo>
                  <a:pt x="16231" y="47509"/>
                </a:lnTo>
                <a:cubicBezTo>
                  <a:pt x="16171" y="47478"/>
                  <a:pt x="16171" y="47448"/>
                  <a:pt x="16140" y="47417"/>
                </a:cubicBezTo>
                <a:cubicBezTo>
                  <a:pt x="16110" y="47357"/>
                  <a:pt x="16110" y="47296"/>
                  <a:pt x="16140" y="47265"/>
                </a:cubicBezTo>
                <a:cubicBezTo>
                  <a:pt x="16171" y="47235"/>
                  <a:pt x="16171" y="47235"/>
                  <a:pt x="16201" y="47235"/>
                </a:cubicBezTo>
                <a:lnTo>
                  <a:pt x="16201" y="47205"/>
                </a:lnTo>
                <a:close/>
                <a:moveTo>
                  <a:pt x="10942" y="47326"/>
                </a:moveTo>
                <a:cubicBezTo>
                  <a:pt x="10973" y="47326"/>
                  <a:pt x="11003" y="47326"/>
                  <a:pt x="11034" y="47357"/>
                </a:cubicBezTo>
                <a:cubicBezTo>
                  <a:pt x="11064" y="47417"/>
                  <a:pt x="11064" y="47448"/>
                  <a:pt x="11034" y="47478"/>
                </a:cubicBezTo>
                <a:lnTo>
                  <a:pt x="11064" y="47509"/>
                </a:lnTo>
                <a:lnTo>
                  <a:pt x="11003" y="47539"/>
                </a:lnTo>
                <a:cubicBezTo>
                  <a:pt x="10973" y="47539"/>
                  <a:pt x="10912" y="47509"/>
                  <a:pt x="10882" y="47448"/>
                </a:cubicBezTo>
                <a:lnTo>
                  <a:pt x="10882" y="47417"/>
                </a:lnTo>
                <a:lnTo>
                  <a:pt x="10882" y="47357"/>
                </a:lnTo>
                <a:cubicBezTo>
                  <a:pt x="10912" y="47357"/>
                  <a:pt x="10912" y="47326"/>
                  <a:pt x="10942" y="47326"/>
                </a:cubicBezTo>
                <a:close/>
                <a:moveTo>
                  <a:pt x="20426" y="47326"/>
                </a:moveTo>
                <a:cubicBezTo>
                  <a:pt x="20456" y="47326"/>
                  <a:pt x="20487" y="47326"/>
                  <a:pt x="20487" y="47357"/>
                </a:cubicBezTo>
                <a:lnTo>
                  <a:pt x="20517" y="47357"/>
                </a:lnTo>
                <a:cubicBezTo>
                  <a:pt x="20548" y="47357"/>
                  <a:pt x="20548" y="47387"/>
                  <a:pt x="20578" y="47387"/>
                </a:cubicBezTo>
                <a:cubicBezTo>
                  <a:pt x="20578" y="47417"/>
                  <a:pt x="20578" y="47448"/>
                  <a:pt x="20578" y="47478"/>
                </a:cubicBezTo>
                <a:lnTo>
                  <a:pt x="20578" y="47509"/>
                </a:lnTo>
                <a:lnTo>
                  <a:pt x="20426" y="47509"/>
                </a:lnTo>
                <a:lnTo>
                  <a:pt x="20426" y="47539"/>
                </a:lnTo>
                <a:lnTo>
                  <a:pt x="20304" y="47539"/>
                </a:lnTo>
                <a:lnTo>
                  <a:pt x="20304" y="47509"/>
                </a:lnTo>
                <a:cubicBezTo>
                  <a:pt x="20274" y="47478"/>
                  <a:pt x="20274" y="47417"/>
                  <a:pt x="20274" y="47387"/>
                </a:cubicBezTo>
                <a:lnTo>
                  <a:pt x="20335" y="47357"/>
                </a:lnTo>
                <a:lnTo>
                  <a:pt x="20365" y="47357"/>
                </a:lnTo>
                <a:lnTo>
                  <a:pt x="20396" y="47326"/>
                </a:lnTo>
                <a:close/>
                <a:moveTo>
                  <a:pt x="13465" y="47387"/>
                </a:moveTo>
                <a:cubicBezTo>
                  <a:pt x="13496" y="47417"/>
                  <a:pt x="13496" y="47478"/>
                  <a:pt x="13496" y="47539"/>
                </a:cubicBezTo>
                <a:cubicBezTo>
                  <a:pt x="13496" y="47569"/>
                  <a:pt x="13496" y="47600"/>
                  <a:pt x="13496" y="47600"/>
                </a:cubicBezTo>
                <a:lnTo>
                  <a:pt x="13496" y="47630"/>
                </a:lnTo>
                <a:lnTo>
                  <a:pt x="13496" y="47691"/>
                </a:lnTo>
                <a:lnTo>
                  <a:pt x="13465" y="47691"/>
                </a:lnTo>
                <a:cubicBezTo>
                  <a:pt x="13435" y="47691"/>
                  <a:pt x="13405" y="47691"/>
                  <a:pt x="13374" y="47661"/>
                </a:cubicBezTo>
                <a:lnTo>
                  <a:pt x="13313" y="47661"/>
                </a:lnTo>
                <a:lnTo>
                  <a:pt x="13283" y="47630"/>
                </a:lnTo>
                <a:cubicBezTo>
                  <a:pt x="13283" y="47630"/>
                  <a:pt x="13283" y="47600"/>
                  <a:pt x="13253" y="47600"/>
                </a:cubicBezTo>
                <a:cubicBezTo>
                  <a:pt x="13222" y="47569"/>
                  <a:pt x="13192" y="47509"/>
                  <a:pt x="13192" y="47478"/>
                </a:cubicBezTo>
                <a:lnTo>
                  <a:pt x="13192" y="47417"/>
                </a:lnTo>
                <a:cubicBezTo>
                  <a:pt x="13222" y="47417"/>
                  <a:pt x="13253" y="47387"/>
                  <a:pt x="13283" y="47387"/>
                </a:cubicBezTo>
                <a:close/>
                <a:moveTo>
                  <a:pt x="15015" y="47813"/>
                </a:moveTo>
                <a:lnTo>
                  <a:pt x="15076" y="47843"/>
                </a:lnTo>
                <a:cubicBezTo>
                  <a:pt x="15076" y="47843"/>
                  <a:pt x="15076" y="47873"/>
                  <a:pt x="15076" y="47873"/>
                </a:cubicBezTo>
                <a:lnTo>
                  <a:pt x="15076" y="47934"/>
                </a:lnTo>
                <a:lnTo>
                  <a:pt x="15107" y="47934"/>
                </a:lnTo>
                <a:cubicBezTo>
                  <a:pt x="15107" y="47995"/>
                  <a:pt x="15076" y="48025"/>
                  <a:pt x="15015" y="48025"/>
                </a:cubicBezTo>
                <a:lnTo>
                  <a:pt x="14985" y="48056"/>
                </a:lnTo>
                <a:lnTo>
                  <a:pt x="14955" y="48025"/>
                </a:lnTo>
                <a:cubicBezTo>
                  <a:pt x="14924" y="47965"/>
                  <a:pt x="14924" y="47904"/>
                  <a:pt x="14955" y="47873"/>
                </a:cubicBezTo>
                <a:cubicBezTo>
                  <a:pt x="14985" y="47843"/>
                  <a:pt x="15015" y="47813"/>
                  <a:pt x="15015" y="47813"/>
                </a:cubicBezTo>
                <a:close/>
                <a:moveTo>
                  <a:pt x="17143" y="47843"/>
                </a:moveTo>
                <a:lnTo>
                  <a:pt x="17174" y="47934"/>
                </a:lnTo>
                <a:cubicBezTo>
                  <a:pt x="17174" y="47934"/>
                  <a:pt x="17174" y="47965"/>
                  <a:pt x="17143" y="47965"/>
                </a:cubicBezTo>
                <a:cubicBezTo>
                  <a:pt x="17234" y="47965"/>
                  <a:pt x="17295" y="47995"/>
                  <a:pt x="17326" y="48086"/>
                </a:cubicBezTo>
                <a:lnTo>
                  <a:pt x="17326" y="48117"/>
                </a:lnTo>
                <a:lnTo>
                  <a:pt x="17326" y="48147"/>
                </a:lnTo>
                <a:lnTo>
                  <a:pt x="17265" y="48208"/>
                </a:lnTo>
                <a:lnTo>
                  <a:pt x="17174" y="48208"/>
                </a:lnTo>
                <a:lnTo>
                  <a:pt x="17143" y="48177"/>
                </a:lnTo>
                <a:lnTo>
                  <a:pt x="17113" y="48177"/>
                </a:lnTo>
                <a:cubicBezTo>
                  <a:pt x="17113" y="48177"/>
                  <a:pt x="17113" y="48147"/>
                  <a:pt x="17113" y="48147"/>
                </a:cubicBezTo>
                <a:cubicBezTo>
                  <a:pt x="17082" y="48117"/>
                  <a:pt x="17052" y="48086"/>
                  <a:pt x="17052" y="48025"/>
                </a:cubicBezTo>
                <a:lnTo>
                  <a:pt x="17052" y="47995"/>
                </a:lnTo>
                <a:cubicBezTo>
                  <a:pt x="17022" y="47995"/>
                  <a:pt x="17022" y="47965"/>
                  <a:pt x="17022" y="47934"/>
                </a:cubicBezTo>
                <a:cubicBezTo>
                  <a:pt x="17022" y="47934"/>
                  <a:pt x="17022" y="47904"/>
                  <a:pt x="17022" y="47904"/>
                </a:cubicBezTo>
                <a:cubicBezTo>
                  <a:pt x="17022" y="47904"/>
                  <a:pt x="17022" y="47873"/>
                  <a:pt x="17022" y="47873"/>
                </a:cubicBezTo>
                <a:cubicBezTo>
                  <a:pt x="17052" y="47843"/>
                  <a:pt x="17082" y="47843"/>
                  <a:pt x="17082" y="47843"/>
                </a:cubicBezTo>
                <a:close/>
                <a:moveTo>
                  <a:pt x="12979" y="48481"/>
                </a:moveTo>
                <a:cubicBezTo>
                  <a:pt x="13040" y="48481"/>
                  <a:pt x="13070" y="48512"/>
                  <a:pt x="13070" y="48572"/>
                </a:cubicBezTo>
                <a:cubicBezTo>
                  <a:pt x="13131" y="48633"/>
                  <a:pt x="13101" y="48724"/>
                  <a:pt x="13009" y="48724"/>
                </a:cubicBezTo>
                <a:lnTo>
                  <a:pt x="13040" y="48664"/>
                </a:lnTo>
                <a:lnTo>
                  <a:pt x="13009" y="48664"/>
                </a:lnTo>
                <a:cubicBezTo>
                  <a:pt x="12979" y="48664"/>
                  <a:pt x="12949" y="48633"/>
                  <a:pt x="12949" y="48603"/>
                </a:cubicBezTo>
                <a:lnTo>
                  <a:pt x="12918" y="48542"/>
                </a:lnTo>
                <a:cubicBezTo>
                  <a:pt x="12949" y="48512"/>
                  <a:pt x="12949" y="48481"/>
                  <a:pt x="12979" y="48481"/>
                </a:cubicBezTo>
                <a:close/>
                <a:moveTo>
                  <a:pt x="14316" y="48846"/>
                </a:moveTo>
                <a:lnTo>
                  <a:pt x="14316" y="48876"/>
                </a:lnTo>
                <a:cubicBezTo>
                  <a:pt x="14347" y="48907"/>
                  <a:pt x="14377" y="48907"/>
                  <a:pt x="14377" y="48968"/>
                </a:cubicBezTo>
                <a:cubicBezTo>
                  <a:pt x="14377" y="48998"/>
                  <a:pt x="14377" y="49028"/>
                  <a:pt x="14377" y="49059"/>
                </a:cubicBezTo>
                <a:cubicBezTo>
                  <a:pt x="14377" y="49089"/>
                  <a:pt x="14377" y="49089"/>
                  <a:pt x="14377" y="49089"/>
                </a:cubicBezTo>
                <a:lnTo>
                  <a:pt x="14347" y="49120"/>
                </a:lnTo>
                <a:lnTo>
                  <a:pt x="14225" y="49120"/>
                </a:lnTo>
                <a:cubicBezTo>
                  <a:pt x="14225" y="49120"/>
                  <a:pt x="14195" y="49120"/>
                  <a:pt x="14164" y="49089"/>
                </a:cubicBezTo>
                <a:cubicBezTo>
                  <a:pt x="14164" y="49104"/>
                  <a:pt x="14157" y="49112"/>
                  <a:pt x="14145" y="49112"/>
                </a:cubicBezTo>
                <a:cubicBezTo>
                  <a:pt x="14134" y="49112"/>
                  <a:pt x="14119" y="49104"/>
                  <a:pt x="14104" y="49089"/>
                </a:cubicBezTo>
                <a:lnTo>
                  <a:pt x="14134" y="49028"/>
                </a:lnTo>
                <a:lnTo>
                  <a:pt x="14104" y="49028"/>
                </a:lnTo>
                <a:cubicBezTo>
                  <a:pt x="14104" y="48968"/>
                  <a:pt x="14104" y="48937"/>
                  <a:pt x="14134" y="48907"/>
                </a:cubicBezTo>
                <a:cubicBezTo>
                  <a:pt x="14134" y="48846"/>
                  <a:pt x="14164" y="48846"/>
                  <a:pt x="14195" y="48846"/>
                </a:cubicBezTo>
                <a:close/>
                <a:moveTo>
                  <a:pt x="13982" y="49332"/>
                </a:moveTo>
                <a:cubicBezTo>
                  <a:pt x="14012" y="49332"/>
                  <a:pt x="14043" y="49363"/>
                  <a:pt x="14043" y="49393"/>
                </a:cubicBezTo>
                <a:lnTo>
                  <a:pt x="14104" y="49454"/>
                </a:lnTo>
                <a:lnTo>
                  <a:pt x="14043" y="49454"/>
                </a:lnTo>
                <a:cubicBezTo>
                  <a:pt x="14043" y="49454"/>
                  <a:pt x="14012" y="49484"/>
                  <a:pt x="14012" y="49484"/>
                </a:cubicBezTo>
                <a:cubicBezTo>
                  <a:pt x="14012" y="49515"/>
                  <a:pt x="14012" y="49545"/>
                  <a:pt x="14012" y="49575"/>
                </a:cubicBezTo>
                <a:cubicBezTo>
                  <a:pt x="14012" y="49575"/>
                  <a:pt x="14012" y="49606"/>
                  <a:pt x="14012" y="49636"/>
                </a:cubicBezTo>
                <a:lnTo>
                  <a:pt x="13952" y="49667"/>
                </a:lnTo>
                <a:lnTo>
                  <a:pt x="13891" y="49667"/>
                </a:lnTo>
                <a:lnTo>
                  <a:pt x="13891" y="49697"/>
                </a:lnTo>
                <a:lnTo>
                  <a:pt x="13830" y="49697"/>
                </a:lnTo>
                <a:lnTo>
                  <a:pt x="13769" y="49667"/>
                </a:lnTo>
                <a:lnTo>
                  <a:pt x="13769" y="49636"/>
                </a:lnTo>
                <a:cubicBezTo>
                  <a:pt x="13769" y="49606"/>
                  <a:pt x="13769" y="49606"/>
                  <a:pt x="13769" y="49575"/>
                </a:cubicBezTo>
                <a:cubicBezTo>
                  <a:pt x="13739" y="49545"/>
                  <a:pt x="13739" y="49545"/>
                  <a:pt x="13769" y="49515"/>
                </a:cubicBezTo>
                <a:lnTo>
                  <a:pt x="13769" y="49484"/>
                </a:lnTo>
                <a:lnTo>
                  <a:pt x="13800" y="49424"/>
                </a:lnTo>
                <a:cubicBezTo>
                  <a:pt x="13860" y="49424"/>
                  <a:pt x="13891" y="49424"/>
                  <a:pt x="13921" y="49393"/>
                </a:cubicBezTo>
                <a:lnTo>
                  <a:pt x="13921" y="49363"/>
                </a:lnTo>
                <a:cubicBezTo>
                  <a:pt x="13921" y="49332"/>
                  <a:pt x="13952" y="49332"/>
                  <a:pt x="13982" y="49332"/>
                </a:cubicBezTo>
                <a:close/>
                <a:moveTo>
                  <a:pt x="11520" y="49332"/>
                </a:moveTo>
                <a:cubicBezTo>
                  <a:pt x="11550" y="49332"/>
                  <a:pt x="11581" y="49332"/>
                  <a:pt x="11581" y="49363"/>
                </a:cubicBezTo>
                <a:cubicBezTo>
                  <a:pt x="11611" y="49363"/>
                  <a:pt x="11611" y="49393"/>
                  <a:pt x="11642" y="49393"/>
                </a:cubicBezTo>
                <a:lnTo>
                  <a:pt x="11672" y="49393"/>
                </a:lnTo>
                <a:lnTo>
                  <a:pt x="11733" y="49454"/>
                </a:lnTo>
                <a:lnTo>
                  <a:pt x="11763" y="49454"/>
                </a:lnTo>
                <a:lnTo>
                  <a:pt x="11763" y="49484"/>
                </a:lnTo>
                <a:cubicBezTo>
                  <a:pt x="11763" y="49515"/>
                  <a:pt x="11794" y="49515"/>
                  <a:pt x="11794" y="49545"/>
                </a:cubicBezTo>
                <a:cubicBezTo>
                  <a:pt x="11794" y="49575"/>
                  <a:pt x="11794" y="49575"/>
                  <a:pt x="11794" y="49606"/>
                </a:cubicBezTo>
                <a:lnTo>
                  <a:pt x="11794" y="49636"/>
                </a:lnTo>
                <a:lnTo>
                  <a:pt x="11794" y="49697"/>
                </a:lnTo>
                <a:cubicBezTo>
                  <a:pt x="11794" y="49727"/>
                  <a:pt x="11763" y="49727"/>
                  <a:pt x="11763" y="49727"/>
                </a:cubicBezTo>
                <a:lnTo>
                  <a:pt x="11642" y="49727"/>
                </a:lnTo>
                <a:cubicBezTo>
                  <a:pt x="11611" y="49727"/>
                  <a:pt x="11550" y="49697"/>
                  <a:pt x="11550" y="49667"/>
                </a:cubicBezTo>
                <a:lnTo>
                  <a:pt x="11520" y="49636"/>
                </a:lnTo>
                <a:lnTo>
                  <a:pt x="11520" y="49606"/>
                </a:lnTo>
                <a:lnTo>
                  <a:pt x="11459" y="49606"/>
                </a:lnTo>
                <a:cubicBezTo>
                  <a:pt x="11459" y="49606"/>
                  <a:pt x="11429" y="49575"/>
                  <a:pt x="11429" y="49575"/>
                </a:cubicBezTo>
                <a:cubicBezTo>
                  <a:pt x="11398" y="49545"/>
                  <a:pt x="11398" y="49545"/>
                  <a:pt x="11398" y="49515"/>
                </a:cubicBezTo>
                <a:cubicBezTo>
                  <a:pt x="11398" y="49484"/>
                  <a:pt x="11398" y="49484"/>
                  <a:pt x="11429" y="49454"/>
                </a:cubicBezTo>
                <a:lnTo>
                  <a:pt x="11429" y="49393"/>
                </a:lnTo>
                <a:lnTo>
                  <a:pt x="11459" y="49363"/>
                </a:lnTo>
                <a:cubicBezTo>
                  <a:pt x="11459" y="49363"/>
                  <a:pt x="11459" y="49332"/>
                  <a:pt x="11459" y="49332"/>
                </a:cubicBezTo>
                <a:close/>
                <a:moveTo>
                  <a:pt x="13192" y="49575"/>
                </a:moveTo>
                <a:cubicBezTo>
                  <a:pt x="13253" y="49575"/>
                  <a:pt x="13313" y="49606"/>
                  <a:pt x="13313" y="49697"/>
                </a:cubicBezTo>
                <a:lnTo>
                  <a:pt x="13313" y="49727"/>
                </a:lnTo>
                <a:lnTo>
                  <a:pt x="13283" y="49758"/>
                </a:lnTo>
                <a:lnTo>
                  <a:pt x="13253" y="49758"/>
                </a:lnTo>
                <a:cubicBezTo>
                  <a:pt x="13222" y="49758"/>
                  <a:pt x="13192" y="49758"/>
                  <a:pt x="13161" y="49727"/>
                </a:cubicBezTo>
                <a:cubicBezTo>
                  <a:pt x="13161" y="49697"/>
                  <a:pt x="13161" y="49667"/>
                  <a:pt x="13161" y="49636"/>
                </a:cubicBezTo>
                <a:lnTo>
                  <a:pt x="13161" y="49606"/>
                </a:lnTo>
                <a:lnTo>
                  <a:pt x="13192" y="49575"/>
                </a:lnTo>
                <a:close/>
                <a:moveTo>
                  <a:pt x="17754" y="49730"/>
                </a:moveTo>
                <a:lnTo>
                  <a:pt x="17782" y="49758"/>
                </a:lnTo>
                <a:lnTo>
                  <a:pt x="17782" y="49788"/>
                </a:lnTo>
                <a:lnTo>
                  <a:pt x="17842" y="49819"/>
                </a:lnTo>
                <a:lnTo>
                  <a:pt x="17842" y="49849"/>
                </a:lnTo>
                <a:lnTo>
                  <a:pt x="17903" y="49879"/>
                </a:lnTo>
                <a:cubicBezTo>
                  <a:pt x="17903" y="49910"/>
                  <a:pt x="17873" y="49910"/>
                  <a:pt x="17842" y="49940"/>
                </a:cubicBezTo>
                <a:lnTo>
                  <a:pt x="17782" y="49971"/>
                </a:lnTo>
                <a:lnTo>
                  <a:pt x="17660" y="49971"/>
                </a:lnTo>
                <a:lnTo>
                  <a:pt x="17630" y="49910"/>
                </a:lnTo>
                <a:lnTo>
                  <a:pt x="17630" y="49849"/>
                </a:lnTo>
                <a:lnTo>
                  <a:pt x="17660" y="49849"/>
                </a:lnTo>
                <a:cubicBezTo>
                  <a:pt x="17660" y="49819"/>
                  <a:pt x="17660" y="49819"/>
                  <a:pt x="17660" y="49788"/>
                </a:cubicBezTo>
                <a:cubicBezTo>
                  <a:pt x="17685" y="49763"/>
                  <a:pt x="17711" y="49738"/>
                  <a:pt x="17754" y="49730"/>
                </a:cubicBezTo>
                <a:close/>
                <a:moveTo>
                  <a:pt x="16019" y="49819"/>
                </a:moveTo>
                <a:lnTo>
                  <a:pt x="16049" y="49879"/>
                </a:lnTo>
                <a:cubicBezTo>
                  <a:pt x="16049" y="49910"/>
                  <a:pt x="16079" y="49910"/>
                  <a:pt x="16079" y="49940"/>
                </a:cubicBezTo>
                <a:cubicBezTo>
                  <a:pt x="16156" y="49991"/>
                  <a:pt x="16104" y="50106"/>
                  <a:pt x="16032" y="50106"/>
                </a:cubicBezTo>
                <a:cubicBezTo>
                  <a:pt x="16018" y="50106"/>
                  <a:pt x="16003" y="50102"/>
                  <a:pt x="15988" y="50092"/>
                </a:cubicBezTo>
                <a:lnTo>
                  <a:pt x="16019" y="50031"/>
                </a:lnTo>
                <a:lnTo>
                  <a:pt x="15897" y="50031"/>
                </a:lnTo>
                <a:lnTo>
                  <a:pt x="15867" y="50001"/>
                </a:lnTo>
                <a:lnTo>
                  <a:pt x="15836" y="50001"/>
                </a:lnTo>
                <a:cubicBezTo>
                  <a:pt x="15806" y="50001"/>
                  <a:pt x="15775" y="49971"/>
                  <a:pt x="15806" y="49940"/>
                </a:cubicBezTo>
                <a:cubicBezTo>
                  <a:pt x="15806" y="49879"/>
                  <a:pt x="15867" y="49879"/>
                  <a:pt x="15867" y="49849"/>
                </a:cubicBezTo>
                <a:cubicBezTo>
                  <a:pt x="15897" y="49849"/>
                  <a:pt x="15927" y="49819"/>
                  <a:pt x="15958" y="49819"/>
                </a:cubicBezTo>
                <a:close/>
                <a:moveTo>
                  <a:pt x="14377" y="50791"/>
                </a:moveTo>
                <a:lnTo>
                  <a:pt x="14408" y="50852"/>
                </a:lnTo>
                <a:lnTo>
                  <a:pt x="14377" y="50943"/>
                </a:lnTo>
                <a:lnTo>
                  <a:pt x="14286" y="50974"/>
                </a:lnTo>
                <a:lnTo>
                  <a:pt x="14256" y="50943"/>
                </a:lnTo>
                <a:lnTo>
                  <a:pt x="14225" y="50883"/>
                </a:lnTo>
                <a:cubicBezTo>
                  <a:pt x="14225" y="50822"/>
                  <a:pt x="14286" y="50791"/>
                  <a:pt x="14316" y="50791"/>
                </a:cubicBezTo>
                <a:close/>
                <a:moveTo>
                  <a:pt x="14955" y="50943"/>
                </a:moveTo>
                <a:cubicBezTo>
                  <a:pt x="14985" y="50943"/>
                  <a:pt x="15015" y="50974"/>
                  <a:pt x="15015" y="51004"/>
                </a:cubicBezTo>
                <a:cubicBezTo>
                  <a:pt x="15107" y="51065"/>
                  <a:pt x="15046" y="51186"/>
                  <a:pt x="14955" y="51186"/>
                </a:cubicBezTo>
                <a:lnTo>
                  <a:pt x="14955" y="51126"/>
                </a:lnTo>
                <a:lnTo>
                  <a:pt x="14924" y="51126"/>
                </a:lnTo>
                <a:cubicBezTo>
                  <a:pt x="14894" y="51126"/>
                  <a:pt x="14894" y="51126"/>
                  <a:pt x="14864" y="51095"/>
                </a:cubicBezTo>
                <a:cubicBezTo>
                  <a:pt x="14864" y="51065"/>
                  <a:pt x="14864" y="51034"/>
                  <a:pt x="14864" y="51034"/>
                </a:cubicBezTo>
                <a:lnTo>
                  <a:pt x="14864" y="51004"/>
                </a:lnTo>
                <a:lnTo>
                  <a:pt x="14924" y="50943"/>
                </a:lnTo>
                <a:close/>
                <a:moveTo>
                  <a:pt x="12888" y="51065"/>
                </a:moveTo>
                <a:cubicBezTo>
                  <a:pt x="12918" y="51065"/>
                  <a:pt x="12949" y="51065"/>
                  <a:pt x="12979" y="51095"/>
                </a:cubicBezTo>
                <a:cubicBezTo>
                  <a:pt x="12979" y="51126"/>
                  <a:pt x="12979" y="51156"/>
                  <a:pt x="12979" y="51186"/>
                </a:cubicBezTo>
                <a:lnTo>
                  <a:pt x="12918" y="51217"/>
                </a:lnTo>
                <a:cubicBezTo>
                  <a:pt x="12888" y="51217"/>
                  <a:pt x="12857" y="51217"/>
                  <a:pt x="12857" y="51186"/>
                </a:cubicBezTo>
                <a:lnTo>
                  <a:pt x="12827" y="51126"/>
                </a:lnTo>
                <a:lnTo>
                  <a:pt x="12827" y="51095"/>
                </a:lnTo>
                <a:cubicBezTo>
                  <a:pt x="12827" y="51065"/>
                  <a:pt x="12857" y="51065"/>
                  <a:pt x="12888" y="51065"/>
                </a:cubicBezTo>
                <a:close/>
                <a:moveTo>
                  <a:pt x="16338" y="51559"/>
                </a:moveTo>
                <a:cubicBezTo>
                  <a:pt x="16353" y="51559"/>
                  <a:pt x="16368" y="51566"/>
                  <a:pt x="16383" y="51582"/>
                </a:cubicBezTo>
                <a:lnTo>
                  <a:pt x="16383" y="51612"/>
                </a:lnTo>
                <a:lnTo>
                  <a:pt x="16383" y="51642"/>
                </a:lnTo>
                <a:cubicBezTo>
                  <a:pt x="16414" y="51673"/>
                  <a:pt x="16414" y="51673"/>
                  <a:pt x="16383" y="51703"/>
                </a:cubicBezTo>
                <a:lnTo>
                  <a:pt x="16383" y="51734"/>
                </a:lnTo>
                <a:lnTo>
                  <a:pt x="16414" y="51734"/>
                </a:lnTo>
                <a:lnTo>
                  <a:pt x="16383" y="51794"/>
                </a:lnTo>
                <a:lnTo>
                  <a:pt x="16323" y="51794"/>
                </a:lnTo>
                <a:cubicBezTo>
                  <a:pt x="16307" y="51810"/>
                  <a:pt x="16292" y="51817"/>
                  <a:pt x="16273" y="51817"/>
                </a:cubicBezTo>
                <a:cubicBezTo>
                  <a:pt x="16254" y="51817"/>
                  <a:pt x="16231" y="51810"/>
                  <a:pt x="16201" y="51794"/>
                </a:cubicBezTo>
                <a:lnTo>
                  <a:pt x="16171" y="51734"/>
                </a:lnTo>
                <a:lnTo>
                  <a:pt x="16171" y="51703"/>
                </a:lnTo>
                <a:lnTo>
                  <a:pt x="16171" y="51673"/>
                </a:lnTo>
                <a:cubicBezTo>
                  <a:pt x="16201" y="51642"/>
                  <a:pt x="16231" y="51612"/>
                  <a:pt x="16262" y="51612"/>
                </a:cubicBezTo>
                <a:cubicBezTo>
                  <a:pt x="16262" y="51582"/>
                  <a:pt x="16292" y="51582"/>
                  <a:pt x="16292" y="51582"/>
                </a:cubicBezTo>
                <a:cubicBezTo>
                  <a:pt x="16307" y="51566"/>
                  <a:pt x="16323" y="51559"/>
                  <a:pt x="16338" y="51559"/>
                </a:cubicBezTo>
                <a:close/>
                <a:moveTo>
                  <a:pt x="14073" y="52007"/>
                </a:moveTo>
                <a:cubicBezTo>
                  <a:pt x="14088" y="52022"/>
                  <a:pt x="14104" y="52030"/>
                  <a:pt x="14115" y="52030"/>
                </a:cubicBezTo>
                <a:cubicBezTo>
                  <a:pt x="14116" y="52030"/>
                  <a:pt x="14117" y="52030"/>
                  <a:pt x="14119" y="52030"/>
                </a:cubicBezTo>
                <a:lnTo>
                  <a:pt x="14119" y="52030"/>
                </a:lnTo>
                <a:cubicBezTo>
                  <a:pt x="14103" y="52022"/>
                  <a:pt x="14088" y="52015"/>
                  <a:pt x="14073" y="52007"/>
                </a:cubicBezTo>
                <a:close/>
                <a:moveTo>
                  <a:pt x="17690" y="52098"/>
                </a:moveTo>
                <a:lnTo>
                  <a:pt x="17721" y="52159"/>
                </a:lnTo>
                <a:cubicBezTo>
                  <a:pt x="17721" y="52159"/>
                  <a:pt x="17751" y="52190"/>
                  <a:pt x="17751" y="52220"/>
                </a:cubicBezTo>
                <a:lnTo>
                  <a:pt x="17751" y="52250"/>
                </a:lnTo>
                <a:lnTo>
                  <a:pt x="17721" y="52220"/>
                </a:lnTo>
                <a:cubicBezTo>
                  <a:pt x="17721" y="52250"/>
                  <a:pt x="17690" y="52250"/>
                  <a:pt x="17690" y="52281"/>
                </a:cubicBezTo>
                <a:lnTo>
                  <a:pt x="17690" y="52311"/>
                </a:lnTo>
                <a:lnTo>
                  <a:pt x="17660" y="52341"/>
                </a:lnTo>
                <a:lnTo>
                  <a:pt x="17478" y="52341"/>
                </a:lnTo>
                <a:cubicBezTo>
                  <a:pt x="17478" y="52311"/>
                  <a:pt x="17447" y="52311"/>
                  <a:pt x="17447" y="52281"/>
                </a:cubicBezTo>
                <a:cubicBezTo>
                  <a:pt x="17447" y="52250"/>
                  <a:pt x="17447" y="52220"/>
                  <a:pt x="17447" y="52220"/>
                </a:cubicBezTo>
                <a:cubicBezTo>
                  <a:pt x="17447" y="52190"/>
                  <a:pt x="17478" y="52159"/>
                  <a:pt x="17478" y="52159"/>
                </a:cubicBezTo>
                <a:lnTo>
                  <a:pt x="17538" y="52098"/>
                </a:lnTo>
                <a:close/>
                <a:moveTo>
                  <a:pt x="4833" y="0"/>
                </a:moveTo>
                <a:cubicBezTo>
                  <a:pt x="3921" y="1854"/>
                  <a:pt x="3009" y="3709"/>
                  <a:pt x="2219" y="5623"/>
                </a:cubicBezTo>
                <a:cubicBezTo>
                  <a:pt x="2229" y="5613"/>
                  <a:pt x="2239" y="5610"/>
                  <a:pt x="2249" y="5610"/>
                </a:cubicBezTo>
                <a:cubicBezTo>
                  <a:pt x="2270" y="5610"/>
                  <a:pt x="2290" y="5623"/>
                  <a:pt x="2310" y="5623"/>
                </a:cubicBezTo>
                <a:lnTo>
                  <a:pt x="2310" y="5715"/>
                </a:lnTo>
                <a:cubicBezTo>
                  <a:pt x="2290" y="5715"/>
                  <a:pt x="2256" y="5742"/>
                  <a:pt x="2218" y="5742"/>
                </a:cubicBezTo>
                <a:cubicBezTo>
                  <a:pt x="2199" y="5742"/>
                  <a:pt x="2178" y="5735"/>
                  <a:pt x="2158" y="5715"/>
                </a:cubicBezTo>
                <a:cubicBezTo>
                  <a:pt x="1733" y="6718"/>
                  <a:pt x="1337" y="7751"/>
                  <a:pt x="1033" y="8785"/>
                </a:cubicBezTo>
                <a:cubicBezTo>
                  <a:pt x="1064" y="8785"/>
                  <a:pt x="1064" y="8754"/>
                  <a:pt x="1064" y="8754"/>
                </a:cubicBezTo>
                <a:lnTo>
                  <a:pt x="1094" y="8724"/>
                </a:lnTo>
                <a:lnTo>
                  <a:pt x="1125" y="8693"/>
                </a:lnTo>
                <a:lnTo>
                  <a:pt x="1185" y="8693"/>
                </a:lnTo>
                <a:cubicBezTo>
                  <a:pt x="1216" y="8724"/>
                  <a:pt x="1216" y="8724"/>
                  <a:pt x="1246" y="8724"/>
                </a:cubicBezTo>
                <a:cubicBezTo>
                  <a:pt x="1277" y="8754"/>
                  <a:pt x="1277" y="8785"/>
                  <a:pt x="1277" y="8785"/>
                </a:cubicBezTo>
                <a:lnTo>
                  <a:pt x="1307" y="8876"/>
                </a:lnTo>
                <a:lnTo>
                  <a:pt x="1307" y="8906"/>
                </a:lnTo>
                <a:cubicBezTo>
                  <a:pt x="1307" y="8937"/>
                  <a:pt x="1277" y="8967"/>
                  <a:pt x="1277" y="8967"/>
                </a:cubicBezTo>
                <a:lnTo>
                  <a:pt x="1094" y="8967"/>
                </a:lnTo>
                <a:cubicBezTo>
                  <a:pt x="1094" y="8937"/>
                  <a:pt x="1094" y="8937"/>
                  <a:pt x="1064" y="8906"/>
                </a:cubicBezTo>
                <a:lnTo>
                  <a:pt x="1064" y="8876"/>
                </a:lnTo>
                <a:cubicBezTo>
                  <a:pt x="578" y="10517"/>
                  <a:pt x="243" y="12189"/>
                  <a:pt x="152" y="13891"/>
                </a:cubicBezTo>
                <a:cubicBezTo>
                  <a:pt x="152" y="13921"/>
                  <a:pt x="182" y="13921"/>
                  <a:pt x="182" y="13952"/>
                </a:cubicBezTo>
                <a:lnTo>
                  <a:pt x="213" y="14013"/>
                </a:lnTo>
                <a:cubicBezTo>
                  <a:pt x="213" y="14073"/>
                  <a:pt x="182" y="14104"/>
                  <a:pt x="122" y="14134"/>
                </a:cubicBezTo>
                <a:lnTo>
                  <a:pt x="122" y="14286"/>
                </a:lnTo>
                <a:cubicBezTo>
                  <a:pt x="0" y="19241"/>
                  <a:pt x="1885" y="24043"/>
                  <a:pt x="5350" y="27569"/>
                </a:cubicBezTo>
                <a:cubicBezTo>
                  <a:pt x="6018" y="28207"/>
                  <a:pt x="6748" y="28846"/>
                  <a:pt x="7052" y="29727"/>
                </a:cubicBezTo>
                <a:cubicBezTo>
                  <a:pt x="7234" y="30396"/>
                  <a:pt x="7295" y="31125"/>
                  <a:pt x="7173" y="31824"/>
                </a:cubicBezTo>
                <a:cubicBezTo>
                  <a:pt x="7052" y="33922"/>
                  <a:pt x="6869" y="36049"/>
                  <a:pt x="6900" y="38147"/>
                </a:cubicBezTo>
                <a:lnTo>
                  <a:pt x="6961" y="38147"/>
                </a:lnTo>
                <a:lnTo>
                  <a:pt x="7021" y="38208"/>
                </a:lnTo>
                <a:cubicBezTo>
                  <a:pt x="7052" y="38238"/>
                  <a:pt x="7052" y="38299"/>
                  <a:pt x="7021" y="38329"/>
                </a:cubicBezTo>
                <a:cubicBezTo>
                  <a:pt x="7021" y="38329"/>
                  <a:pt x="6991" y="38360"/>
                  <a:pt x="6961" y="38360"/>
                </a:cubicBezTo>
                <a:cubicBezTo>
                  <a:pt x="6961" y="38360"/>
                  <a:pt x="6930" y="38390"/>
                  <a:pt x="6930" y="38390"/>
                </a:cubicBezTo>
                <a:lnTo>
                  <a:pt x="6961" y="38420"/>
                </a:lnTo>
                <a:cubicBezTo>
                  <a:pt x="6961" y="38420"/>
                  <a:pt x="6961" y="38451"/>
                  <a:pt x="6961" y="38451"/>
                </a:cubicBezTo>
                <a:cubicBezTo>
                  <a:pt x="6991" y="38481"/>
                  <a:pt x="6991" y="38512"/>
                  <a:pt x="6961" y="38542"/>
                </a:cubicBezTo>
                <a:lnTo>
                  <a:pt x="6900" y="38542"/>
                </a:lnTo>
                <a:cubicBezTo>
                  <a:pt x="6930" y="40153"/>
                  <a:pt x="7082" y="41794"/>
                  <a:pt x="7447" y="43375"/>
                </a:cubicBezTo>
                <a:cubicBezTo>
                  <a:pt x="7477" y="43375"/>
                  <a:pt x="7508" y="43375"/>
                  <a:pt x="7508" y="43405"/>
                </a:cubicBezTo>
                <a:lnTo>
                  <a:pt x="7569" y="43496"/>
                </a:lnTo>
                <a:lnTo>
                  <a:pt x="7569" y="43527"/>
                </a:lnTo>
                <a:cubicBezTo>
                  <a:pt x="7569" y="43557"/>
                  <a:pt x="7538" y="43588"/>
                  <a:pt x="7508" y="43588"/>
                </a:cubicBezTo>
                <a:cubicBezTo>
                  <a:pt x="7964" y="45290"/>
                  <a:pt x="8724" y="46870"/>
                  <a:pt x="9787" y="48299"/>
                </a:cubicBezTo>
                <a:cubicBezTo>
                  <a:pt x="9787" y="48299"/>
                  <a:pt x="9818" y="48329"/>
                  <a:pt x="9848" y="48360"/>
                </a:cubicBezTo>
                <a:lnTo>
                  <a:pt x="9909" y="48390"/>
                </a:lnTo>
                <a:lnTo>
                  <a:pt x="9909" y="48420"/>
                </a:lnTo>
                <a:cubicBezTo>
                  <a:pt x="9909" y="48451"/>
                  <a:pt x="9909" y="48481"/>
                  <a:pt x="9909" y="48512"/>
                </a:cubicBezTo>
                <a:cubicBezTo>
                  <a:pt x="10973" y="49971"/>
                  <a:pt x="12401" y="51186"/>
                  <a:pt x="14043" y="52007"/>
                </a:cubicBezTo>
                <a:lnTo>
                  <a:pt x="14043" y="51946"/>
                </a:lnTo>
                <a:lnTo>
                  <a:pt x="14043" y="51916"/>
                </a:lnTo>
                <a:lnTo>
                  <a:pt x="14043" y="51886"/>
                </a:lnTo>
                <a:cubicBezTo>
                  <a:pt x="14073" y="51855"/>
                  <a:pt x="14104" y="51855"/>
                  <a:pt x="14104" y="51855"/>
                </a:cubicBezTo>
                <a:cubicBezTo>
                  <a:pt x="14134" y="51855"/>
                  <a:pt x="14164" y="51855"/>
                  <a:pt x="14164" y="51886"/>
                </a:cubicBezTo>
                <a:lnTo>
                  <a:pt x="14195" y="51886"/>
                </a:lnTo>
                <a:cubicBezTo>
                  <a:pt x="14256" y="51886"/>
                  <a:pt x="14286" y="51946"/>
                  <a:pt x="14256" y="51977"/>
                </a:cubicBezTo>
                <a:cubicBezTo>
                  <a:pt x="14256" y="52007"/>
                  <a:pt x="14225" y="52007"/>
                  <a:pt x="14225" y="52007"/>
                </a:cubicBezTo>
                <a:lnTo>
                  <a:pt x="14134" y="52007"/>
                </a:lnTo>
                <a:cubicBezTo>
                  <a:pt x="14134" y="52021"/>
                  <a:pt x="14128" y="52028"/>
                  <a:pt x="14119" y="52030"/>
                </a:cubicBezTo>
                <a:lnTo>
                  <a:pt x="14119" y="52030"/>
                </a:lnTo>
                <a:cubicBezTo>
                  <a:pt x="14956" y="52442"/>
                  <a:pt x="15823" y="52708"/>
                  <a:pt x="16748" y="52797"/>
                </a:cubicBezTo>
                <a:lnTo>
                  <a:pt x="16778" y="52767"/>
                </a:lnTo>
                <a:lnTo>
                  <a:pt x="16930" y="52767"/>
                </a:lnTo>
                <a:cubicBezTo>
                  <a:pt x="16961" y="52797"/>
                  <a:pt x="16991" y="52797"/>
                  <a:pt x="17022" y="52828"/>
                </a:cubicBezTo>
                <a:cubicBezTo>
                  <a:pt x="17250" y="52843"/>
                  <a:pt x="17485" y="52851"/>
                  <a:pt x="17725" y="52851"/>
                </a:cubicBezTo>
                <a:cubicBezTo>
                  <a:pt x="17964" y="52851"/>
                  <a:pt x="18207" y="52843"/>
                  <a:pt x="18450" y="52828"/>
                </a:cubicBezTo>
                <a:cubicBezTo>
                  <a:pt x="19636" y="50639"/>
                  <a:pt x="20821" y="48451"/>
                  <a:pt x="21976" y="46262"/>
                </a:cubicBezTo>
                <a:cubicBezTo>
                  <a:pt x="21215" y="46110"/>
                  <a:pt x="20477" y="45836"/>
                  <a:pt x="19796" y="45455"/>
                </a:cubicBezTo>
                <a:lnTo>
                  <a:pt x="19796" y="45455"/>
                </a:lnTo>
                <a:cubicBezTo>
                  <a:pt x="19802" y="45472"/>
                  <a:pt x="19800" y="45490"/>
                  <a:pt x="19788" y="45502"/>
                </a:cubicBezTo>
                <a:lnTo>
                  <a:pt x="19757" y="45502"/>
                </a:lnTo>
                <a:cubicBezTo>
                  <a:pt x="19757" y="45563"/>
                  <a:pt x="19696" y="45594"/>
                  <a:pt x="19666" y="45594"/>
                </a:cubicBezTo>
                <a:cubicBezTo>
                  <a:pt x="19636" y="45594"/>
                  <a:pt x="19636" y="45594"/>
                  <a:pt x="19605" y="45563"/>
                </a:cubicBezTo>
                <a:lnTo>
                  <a:pt x="19605" y="45533"/>
                </a:lnTo>
                <a:cubicBezTo>
                  <a:pt x="19605" y="45502"/>
                  <a:pt x="19605" y="45472"/>
                  <a:pt x="19605" y="45442"/>
                </a:cubicBezTo>
                <a:lnTo>
                  <a:pt x="19666" y="45411"/>
                </a:lnTo>
                <a:lnTo>
                  <a:pt x="19719" y="45411"/>
                </a:lnTo>
                <a:cubicBezTo>
                  <a:pt x="19070" y="45038"/>
                  <a:pt x="18475" y="44568"/>
                  <a:pt x="17964" y="44013"/>
                </a:cubicBezTo>
                <a:cubicBezTo>
                  <a:pt x="17964" y="44074"/>
                  <a:pt x="17933" y="44135"/>
                  <a:pt x="17873" y="44135"/>
                </a:cubicBezTo>
                <a:lnTo>
                  <a:pt x="17842" y="44135"/>
                </a:lnTo>
                <a:lnTo>
                  <a:pt x="17812" y="44074"/>
                </a:lnTo>
                <a:cubicBezTo>
                  <a:pt x="17782" y="44043"/>
                  <a:pt x="17782" y="44043"/>
                  <a:pt x="17812" y="44013"/>
                </a:cubicBezTo>
                <a:cubicBezTo>
                  <a:pt x="17782" y="43983"/>
                  <a:pt x="17782" y="43983"/>
                  <a:pt x="17812" y="43952"/>
                </a:cubicBezTo>
                <a:cubicBezTo>
                  <a:pt x="17812" y="43922"/>
                  <a:pt x="17812" y="43922"/>
                  <a:pt x="17812" y="43892"/>
                </a:cubicBezTo>
                <a:cubicBezTo>
                  <a:pt x="17022" y="43040"/>
                  <a:pt x="16353" y="42037"/>
                  <a:pt x="15897" y="40943"/>
                </a:cubicBezTo>
                <a:lnTo>
                  <a:pt x="15867" y="40974"/>
                </a:lnTo>
                <a:lnTo>
                  <a:pt x="15745" y="40974"/>
                </a:lnTo>
                <a:lnTo>
                  <a:pt x="15715" y="40913"/>
                </a:lnTo>
                <a:lnTo>
                  <a:pt x="15715" y="40882"/>
                </a:lnTo>
                <a:lnTo>
                  <a:pt x="15715" y="40852"/>
                </a:lnTo>
                <a:cubicBezTo>
                  <a:pt x="15684" y="40822"/>
                  <a:pt x="15684" y="40791"/>
                  <a:pt x="15715" y="40791"/>
                </a:cubicBezTo>
                <a:cubicBezTo>
                  <a:pt x="15715" y="40730"/>
                  <a:pt x="15745" y="40700"/>
                  <a:pt x="15775" y="40700"/>
                </a:cubicBezTo>
                <a:cubicBezTo>
                  <a:pt x="15380" y="39727"/>
                  <a:pt x="15137" y="38694"/>
                  <a:pt x="15015" y="37630"/>
                </a:cubicBezTo>
                <a:cubicBezTo>
                  <a:pt x="14985" y="37630"/>
                  <a:pt x="14955" y="37600"/>
                  <a:pt x="14924" y="37569"/>
                </a:cubicBezTo>
                <a:lnTo>
                  <a:pt x="14924" y="37539"/>
                </a:lnTo>
                <a:cubicBezTo>
                  <a:pt x="14924" y="37508"/>
                  <a:pt x="14955" y="37478"/>
                  <a:pt x="14955" y="37448"/>
                </a:cubicBezTo>
                <a:cubicBezTo>
                  <a:pt x="14985" y="37448"/>
                  <a:pt x="15015" y="37417"/>
                  <a:pt x="15015" y="37417"/>
                </a:cubicBezTo>
                <a:cubicBezTo>
                  <a:pt x="15015" y="37174"/>
                  <a:pt x="15015" y="36961"/>
                  <a:pt x="15015" y="36718"/>
                </a:cubicBezTo>
                <a:lnTo>
                  <a:pt x="15015" y="36688"/>
                </a:lnTo>
                <a:lnTo>
                  <a:pt x="15015" y="36657"/>
                </a:lnTo>
                <a:cubicBezTo>
                  <a:pt x="14985" y="35725"/>
                  <a:pt x="15045" y="34762"/>
                  <a:pt x="15164" y="33829"/>
                </a:cubicBezTo>
                <a:lnTo>
                  <a:pt x="15164" y="33829"/>
                </a:lnTo>
                <a:lnTo>
                  <a:pt x="15167" y="33831"/>
                </a:lnTo>
                <a:lnTo>
                  <a:pt x="15167" y="33800"/>
                </a:lnTo>
                <a:cubicBezTo>
                  <a:pt x="15166" y="33810"/>
                  <a:pt x="15165" y="33819"/>
                  <a:pt x="15164" y="33829"/>
                </a:cubicBezTo>
                <a:lnTo>
                  <a:pt x="15164" y="33829"/>
                </a:lnTo>
                <a:lnTo>
                  <a:pt x="15107" y="33800"/>
                </a:lnTo>
                <a:cubicBezTo>
                  <a:pt x="15107" y="33800"/>
                  <a:pt x="15076" y="33800"/>
                  <a:pt x="15046" y="33770"/>
                </a:cubicBezTo>
                <a:cubicBezTo>
                  <a:pt x="15015" y="33739"/>
                  <a:pt x="14985" y="33679"/>
                  <a:pt x="14985" y="33587"/>
                </a:cubicBezTo>
                <a:lnTo>
                  <a:pt x="14985" y="33496"/>
                </a:lnTo>
                <a:cubicBezTo>
                  <a:pt x="15015" y="33435"/>
                  <a:pt x="15076" y="33405"/>
                  <a:pt x="15137" y="33405"/>
                </a:cubicBezTo>
                <a:lnTo>
                  <a:pt x="15198" y="33435"/>
                </a:lnTo>
                <a:cubicBezTo>
                  <a:pt x="15623" y="30852"/>
                  <a:pt x="16566" y="28299"/>
                  <a:pt x="17538" y="25837"/>
                </a:cubicBezTo>
                <a:cubicBezTo>
                  <a:pt x="14803" y="24682"/>
                  <a:pt x="12523" y="22645"/>
                  <a:pt x="11094" y="20031"/>
                </a:cubicBezTo>
                <a:lnTo>
                  <a:pt x="11064" y="20031"/>
                </a:lnTo>
                <a:lnTo>
                  <a:pt x="11064" y="19970"/>
                </a:lnTo>
                <a:cubicBezTo>
                  <a:pt x="10760" y="19362"/>
                  <a:pt x="10487" y="18754"/>
                  <a:pt x="10274" y="18146"/>
                </a:cubicBezTo>
                <a:lnTo>
                  <a:pt x="10213" y="18146"/>
                </a:lnTo>
                <a:cubicBezTo>
                  <a:pt x="10183" y="18146"/>
                  <a:pt x="10183" y="18116"/>
                  <a:pt x="10152" y="18086"/>
                </a:cubicBezTo>
                <a:cubicBezTo>
                  <a:pt x="10152" y="18086"/>
                  <a:pt x="10152" y="18055"/>
                  <a:pt x="10152" y="18025"/>
                </a:cubicBezTo>
                <a:cubicBezTo>
                  <a:pt x="10152" y="17994"/>
                  <a:pt x="10122" y="17934"/>
                  <a:pt x="10152" y="17903"/>
                </a:cubicBezTo>
                <a:cubicBezTo>
                  <a:pt x="10091" y="17751"/>
                  <a:pt x="10031" y="17569"/>
                  <a:pt x="9970" y="17417"/>
                </a:cubicBezTo>
                <a:cubicBezTo>
                  <a:pt x="9453" y="15502"/>
                  <a:pt x="9332" y="13526"/>
                  <a:pt x="9696" y="11581"/>
                </a:cubicBezTo>
                <a:lnTo>
                  <a:pt x="9696" y="11581"/>
                </a:lnTo>
                <a:cubicBezTo>
                  <a:pt x="9666" y="11611"/>
                  <a:pt x="9605" y="11611"/>
                  <a:pt x="9575" y="11642"/>
                </a:cubicBezTo>
                <a:lnTo>
                  <a:pt x="9514" y="11642"/>
                </a:lnTo>
                <a:cubicBezTo>
                  <a:pt x="9483" y="11611"/>
                  <a:pt x="9453" y="11611"/>
                  <a:pt x="9423" y="11581"/>
                </a:cubicBezTo>
                <a:cubicBezTo>
                  <a:pt x="9392" y="11551"/>
                  <a:pt x="9392" y="11490"/>
                  <a:pt x="9392" y="11459"/>
                </a:cubicBezTo>
                <a:lnTo>
                  <a:pt x="9392" y="11429"/>
                </a:lnTo>
                <a:lnTo>
                  <a:pt x="9423" y="11429"/>
                </a:lnTo>
                <a:cubicBezTo>
                  <a:pt x="9423" y="11399"/>
                  <a:pt x="9423" y="11399"/>
                  <a:pt x="9453" y="11368"/>
                </a:cubicBezTo>
                <a:cubicBezTo>
                  <a:pt x="9468" y="11353"/>
                  <a:pt x="9476" y="11345"/>
                  <a:pt x="9480" y="11345"/>
                </a:cubicBezTo>
                <a:cubicBezTo>
                  <a:pt x="9483" y="11345"/>
                  <a:pt x="9483" y="11353"/>
                  <a:pt x="9483" y="11368"/>
                </a:cubicBezTo>
                <a:lnTo>
                  <a:pt x="9483" y="11338"/>
                </a:lnTo>
                <a:lnTo>
                  <a:pt x="9544" y="11338"/>
                </a:lnTo>
                <a:cubicBezTo>
                  <a:pt x="9544" y="11338"/>
                  <a:pt x="9575" y="11338"/>
                  <a:pt x="9575" y="11368"/>
                </a:cubicBezTo>
                <a:cubicBezTo>
                  <a:pt x="9635" y="11368"/>
                  <a:pt x="9696" y="11399"/>
                  <a:pt x="9727" y="11459"/>
                </a:cubicBezTo>
                <a:cubicBezTo>
                  <a:pt x="10031" y="9727"/>
                  <a:pt x="10699" y="8055"/>
                  <a:pt x="11642" y="6596"/>
                </a:cubicBezTo>
                <a:lnTo>
                  <a:pt x="11885" y="6262"/>
                </a:lnTo>
                <a:cubicBezTo>
                  <a:pt x="12614" y="5259"/>
                  <a:pt x="13526" y="4013"/>
                  <a:pt x="12949" y="2918"/>
                </a:cubicBezTo>
                <a:cubicBezTo>
                  <a:pt x="12584" y="2158"/>
                  <a:pt x="11642" y="1854"/>
                  <a:pt x="10821" y="1642"/>
                </a:cubicBezTo>
                <a:lnTo>
                  <a:pt x="48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5"/>
          <p:cNvGrpSpPr/>
          <p:nvPr/>
        </p:nvGrpSpPr>
        <p:grpSpPr>
          <a:xfrm rot="1089580">
            <a:off x="2062914" y="4240072"/>
            <a:ext cx="1152419" cy="1198037"/>
            <a:chOff x="2230675" y="3995775"/>
            <a:chExt cx="572200" cy="594850"/>
          </a:xfrm>
        </p:grpSpPr>
        <p:sp>
          <p:nvSpPr>
            <p:cNvPr id="354" name="Google Shape;354;p5"/>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5"/>
          <p:cNvGrpSpPr/>
          <p:nvPr/>
        </p:nvGrpSpPr>
        <p:grpSpPr>
          <a:xfrm rot="-2092989">
            <a:off x="7376553" y="4452940"/>
            <a:ext cx="349955" cy="1229288"/>
            <a:chOff x="4081750" y="357675"/>
            <a:chExt cx="240150" cy="843575"/>
          </a:xfrm>
        </p:grpSpPr>
        <p:sp>
          <p:nvSpPr>
            <p:cNvPr id="357" name="Google Shape;357;p5"/>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5"/>
          <p:cNvGrpSpPr/>
          <p:nvPr/>
        </p:nvGrpSpPr>
        <p:grpSpPr>
          <a:xfrm rot="-3753989">
            <a:off x="8200960" y="4160225"/>
            <a:ext cx="1411458" cy="1097061"/>
            <a:chOff x="1344625" y="1399925"/>
            <a:chExt cx="1262200" cy="981050"/>
          </a:xfrm>
        </p:grpSpPr>
        <p:sp>
          <p:nvSpPr>
            <p:cNvPr id="360" name="Google Shape;360;p5"/>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5"/>
          <p:cNvGrpSpPr/>
          <p:nvPr/>
        </p:nvGrpSpPr>
        <p:grpSpPr>
          <a:xfrm rot="-6844377">
            <a:off x="6978817" y="-737869"/>
            <a:ext cx="1654264" cy="2406460"/>
            <a:chOff x="5010350" y="324325"/>
            <a:chExt cx="787275" cy="1145250"/>
          </a:xfrm>
        </p:grpSpPr>
        <p:sp>
          <p:nvSpPr>
            <p:cNvPr id="382" name="Google Shape;382;p5"/>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5"/>
          <p:cNvGrpSpPr/>
          <p:nvPr/>
        </p:nvGrpSpPr>
        <p:grpSpPr>
          <a:xfrm rot="10800000">
            <a:off x="7969632" y="-203816"/>
            <a:ext cx="1501391" cy="3290370"/>
            <a:chOff x="2672925" y="1685425"/>
            <a:chExt cx="785000" cy="1720275"/>
          </a:xfrm>
        </p:grpSpPr>
        <p:sp>
          <p:nvSpPr>
            <p:cNvPr id="405" name="Google Shape;405;p5"/>
            <p:cNvSpPr/>
            <p:nvPr/>
          </p:nvSpPr>
          <p:spPr>
            <a:xfrm>
              <a:off x="3019425" y="3110825"/>
              <a:ext cx="48675" cy="7625"/>
            </a:xfrm>
            <a:custGeom>
              <a:avLst/>
              <a:gdLst/>
              <a:ahLst/>
              <a:cxnLst/>
              <a:rect l="l" t="t" r="r" b="b"/>
              <a:pathLst>
                <a:path w="1947" h="305" extrusionOk="0">
                  <a:moveTo>
                    <a:pt x="1946" y="1"/>
                  </a:moveTo>
                  <a:lnTo>
                    <a:pt x="1946" y="1"/>
                  </a:lnTo>
                  <a:cubicBezTo>
                    <a:pt x="1277" y="62"/>
                    <a:pt x="639" y="153"/>
                    <a:pt x="1" y="274"/>
                  </a:cubicBezTo>
                  <a:cubicBezTo>
                    <a:pt x="1" y="274"/>
                    <a:pt x="1" y="274"/>
                    <a:pt x="1" y="305"/>
                  </a:cubicBezTo>
                  <a:cubicBezTo>
                    <a:pt x="639" y="214"/>
                    <a:pt x="1277" y="92"/>
                    <a:pt x="19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2672925" y="1685425"/>
              <a:ext cx="785000" cy="1719500"/>
            </a:xfrm>
            <a:custGeom>
              <a:avLst/>
              <a:gdLst/>
              <a:ahLst/>
              <a:cxnLst/>
              <a:rect l="l" t="t" r="r" b="b"/>
              <a:pathLst>
                <a:path w="31400" h="68780" extrusionOk="0">
                  <a:moveTo>
                    <a:pt x="3678" y="44980"/>
                  </a:moveTo>
                  <a:cubicBezTo>
                    <a:pt x="6110" y="44980"/>
                    <a:pt x="6110" y="48780"/>
                    <a:pt x="3678" y="48780"/>
                  </a:cubicBezTo>
                  <a:cubicBezTo>
                    <a:pt x="1247" y="48780"/>
                    <a:pt x="1247" y="44980"/>
                    <a:pt x="3678" y="44980"/>
                  </a:cubicBezTo>
                  <a:close/>
                  <a:moveTo>
                    <a:pt x="12119" y="55253"/>
                  </a:moveTo>
                  <a:cubicBezTo>
                    <a:pt x="13188" y="55253"/>
                    <a:pt x="14011" y="56182"/>
                    <a:pt x="13891" y="57230"/>
                  </a:cubicBezTo>
                  <a:cubicBezTo>
                    <a:pt x="14529" y="57138"/>
                    <a:pt x="15198" y="57017"/>
                    <a:pt x="15836" y="56956"/>
                  </a:cubicBezTo>
                  <a:lnTo>
                    <a:pt x="15836" y="56956"/>
                  </a:lnTo>
                  <a:cubicBezTo>
                    <a:pt x="15198" y="57078"/>
                    <a:pt x="14529" y="57169"/>
                    <a:pt x="13891" y="57260"/>
                  </a:cubicBezTo>
                  <a:cubicBezTo>
                    <a:pt x="13891" y="58244"/>
                    <a:pt x="13101" y="59024"/>
                    <a:pt x="12123" y="59024"/>
                  </a:cubicBezTo>
                  <a:cubicBezTo>
                    <a:pt x="12105" y="59024"/>
                    <a:pt x="12086" y="59023"/>
                    <a:pt x="12067" y="59023"/>
                  </a:cubicBezTo>
                  <a:cubicBezTo>
                    <a:pt x="9636" y="59023"/>
                    <a:pt x="9636" y="55254"/>
                    <a:pt x="12067" y="55254"/>
                  </a:cubicBezTo>
                  <a:cubicBezTo>
                    <a:pt x="12085" y="55253"/>
                    <a:pt x="12102" y="55253"/>
                    <a:pt x="12119" y="55253"/>
                  </a:cubicBezTo>
                  <a:close/>
                  <a:moveTo>
                    <a:pt x="4195" y="56561"/>
                  </a:moveTo>
                  <a:cubicBezTo>
                    <a:pt x="6627" y="56561"/>
                    <a:pt x="6627" y="60360"/>
                    <a:pt x="4195" y="60360"/>
                  </a:cubicBezTo>
                  <a:cubicBezTo>
                    <a:pt x="1763" y="60360"/>
                    <a:pt x="1763" y="56561"/>
                    <a:pt x="4195" y="56561"/>
                  </a:cubicBezTo>
                  <a:close/>
                  <a:moveTo>
                    <a:pt x="18177" y="58870"/>
                  </a:moveTo>
                  <a:cubicBezTo>
                    <a:pt x="19032" y="58870"/>
                    <a:pt x="19760" y="59499"/>
                    <a:pt x="19879" y="60360"/>
                  </a:cubicBezTo>
                  <a:cubicBezTo>
                    <a:pt x="20244" y="60330"/>
                    <a:pt x="20578" y="60300"/>
                    <a:pt x="20913" y="60300"/>
                  </a:cubicBezTo>
                  <a:cubicBezTo>
                    <a:pt x="20609" y="60360"/>
                    <a:pt x="20274" y="60421"/>
                    <a:pt x="19910" y="60482"/>
                  </a:cubicBezTo>
                  <a:cubicBezTo>
                    <a:pt x="20061" y="61515"/>
                    <a:pt x="19454" y="62640"/>
                    <a:pt x="18116" y="62640"/>
                  </a:cubicBezTo>
                  <a:cubicBezTo>
                    <a:pt x="18097" y="62641"/>
                    <a:pt x="18079" y="62641"/>
                    <a:pt x="18060" y="62641"/>
                  </a:cubicBezTo>
                  <a:cubicBezTo>
                    <a:pt x="17112" y="62641"/>
                    <a:pt x="16322" y="61892"/>
                    <a:pt x="16292" y="60938"/>
                  </a:cubicBezTo>
                  <a:cubicBezTo>
                    <a:pt x="15533" y="61029"/>
                    <a:pt x="14773" y="61090"/>
                    <a:pt x="14013" y="61151"/>
                  </a:cubicBezTo>
                  <a:lnTo>
                    <a:pt x="12037" y="61333"/>
                  </a:lnTo>
                  <a:lnTo>
                    <a:pt x="15654" y="60816"/>
                  </a:lnTo>
                  <a:cubicBezTo>
                    <a:pt x="15867" y="60786"/>
                    <a:pt x="16080" y="60755"/>
                    <a:pt x="16292" y="60725"/>
                  </a:cubicBezTo>
                  <a:cubicBezTo>
                    <a:pt x="16233" y="59710"/>
                    <a:pt x="17053" y="58870"/>
                    <a:pt x="18063" y="58870"/>
                  </a:cubicBezTo>
                  <a:cubicBezTo>
                    <a:pt x="18080" y="58870"/>
                    <a:pt x="18098" y="58870"/>
                    <a:pt x="18116" y="58871"/>
                  </a:cubicBezTo>
                  <a:cubicBezTo>
                    <a:pt x="18136" y="58870"/>
                    <a:pt x="18156" y="58870"/>
                    <a:pt x="18177" y="58870"/>
                  </a:cubicBezTo>
                  <a:close/>
                  <a:moveTo>
                    <a:pt x="11452" y="0"/>
                  </a:moveTo>
                  <a:cubicBezTo>
                    <a:pt x="11300" y="0"/>
                    <a:pt x="11138" y="36"/>
                    <a:pt x="10973" y="116"/>
                  </a:cubicBezTo>
                  <a:cubicBezTo>
                    <a:pt x="10821" y="177"/>
                    <a:pt x="10700" y="238"/>
                    <a:pt x="10548" y="329"/>
                  </a:cubicBezTo>
                  <a:cubicBezTo>
                    <a:pt x="10912" y="1423"/>
                    <a:pt x="10365" y="2913"/>
                    <a:pt x="8845" y="2913"/>
                  </a:cubicBezTo>
                  <a:cubicBezTo>
                    <a:pt x="8420" y="2913"/>
                    <a:pt x="8025" y="2791"/>
                    <a:pt x="7690" y="2548"/>
                  </a:cubicBezTo>
                  <a:cubicBezTo>
                    <a:pt x="6140" y="4402"/>
                    <a:pt x="5502" y="7138"/>
                    <a:pt x="6444" y="9265"/>
                  </a:cubicBezTo>
                  <a:cubicBezTo>
                    <a:pt x="6627" y="9691"/>
                    <a:pt x="6870" y="10056"/>
                    <a:pt x="7174" y="10420"/>
                  </a:cubicBezTo>
                  <a:cubicBezTo>
                    <a:pt x="7842" y="11150"/>
                    <a:pt x="8694" y="11727"/>
                    <a:pt x="9636" y="12062"/>
                  </a:cubicBezTo>
                  <a:cubicBezTo>
                    <a:pt x="9545" y="10998"/>
                    <a:pt x="10396" y="10086"/>
                    <a:pt x="11460" y="10086"/>
                  </a:cubicBezTo>
                  <a:cubicBezTo>
                    <a:pt x="12979" y="10086"/>
                    <a:pt x="13557" y="11606"/>
                    <a:pt x="13162" y="12700"/>
                  </a:cubicBezTo>
                  <a:cubicBezTo>
                    <a:pt x="15198" y="12852"/>
                    <a:pt x="17295" y="12761"/>
                    <a:pt x="19241" y="13430"/>
                  </a:cubicBezTo>
                  <a:cubicBezTo>
                    <a:pt x="19575" y="12974"/>
                    <a:pt x="20092" y="12761"/>
                    <a:pt x="20639" y="12761"/>
                  </a:cubicBezTo>
                  <a:cubicBezTo>
                    <a:pt x="23071" y="12761"/>
                    <a:pt x="23071" y="16560"/>
                    <a:pt x="20639" y="16560"/>
                  </a:cubicBezTo>
                  <a:cubicBezTo>
                    <a:pt x="20612" y="16562"/>
                    <a:pt x="20585" y="16562"/>
                    <a:pt x="20559" y="16562"/>
                  </a:cubicBezTo>
                  <a:cubicBezTo>
                    <a:pt x="19953" y="16562"/>
                    <a:pt x="19410" y="16235"/>
                    <a:pt x="19119" y="15740"/>
                  </a:cubicBezTo>
                  <a:cubicBezTo>
                    <a:pt x="16657" y="17351"/>
                    <a:pt x="13982" y="18597"/>
                    <a:pt x="11368" y="19934"/>
                  </a:cubicBezTo>
                  <a:cubicBezTo>
                    <a:pt x="11733" y="21059"/>
                    <a:pt x="11156" y="22548"/>
                    <a:pt x="9636" y="22548"/>
                  </a:cubicBezTo>
                  <a:cubicBezTo>
                    <a:pt x="9028" y="22548"/>
                    <a:pt x="8450" y="22244"/>
                    <a:pt x="8116" y="21697"/>
                  </a:cubicBezTo>
                  <a:cubicBezTo>
                    <a:pt x="6870" y="22427"/>
                    <a:pt x="5684" y="23217"/>
                    <a:pt x="4560" y="24098"/>
                  </a:cubicBezTo>
                  <a:cubicBezTo>
                    <a:pt x="6110" y="24858"/>
                    <a:pt x="5836" y="27715"/>
                    <a:pt x="3709" y="27715"/>
                  </a:cubicBezTo>
                  <a:cubicBezTo>
                    <a:pt x="3686" y="27716"/>
                    <a:pt x="3663" y="27717"/>
                    <a:pt x="3640" y="27717"/>
                  </a:cubicBezTo>
                  <a:cubicBezTo>
                    <a:pt x="2936" y="27717"/>
                    <a:pt x="2272" y="27268"/>
                    <a:pt x="2037" y="26591"/>
                  </a:cubicBezTo>
                  <a:cubicBezTo>
                    <a:pt x="912" y="28111"/>
                    <a:pt x="335" y="29904"/>
                    <a:pt x="1155" y="31910"/>
                  </a:cubicBezTo>
                  <a:cubicBezTo>
                    <a:pt x="1216" y="32001"/>
                    <a:pt x="1247" y="32123"/>
                    <a:pt x="1307" y="32214"/>
                  </a:cubicBezTo>
                  <a:cubicBezTo>
                    <a:pt x="1611" y="31667"/>
                    <a:pt x="2219" y="31333"/>
                    <a:pt x="2888" y="31333"/>
                  </a:cubicBezTo>
                  <a:cubicBezTo>
                    <a:pt x="4924" y="31333"/>
                    <a:pt x="5228" y="34007"/>
                    <a:pt x="3861" y="34858"/>
                  </a:cubicBezTo>
                  <a:cubicBezTo>
                    <a:pt x="4013" y="34950"/>
                    <a:pt x="4165" y="35041"/>
                    <a:pt x="4317" y="35102"/>
                  </a:cubicBezTo>
                  <a:cubicBezTo>
                    <a:pt x="5820" y="35819"/>
                    <a:pt x="7401" y="36057"/>
                    <a:pt x="9000" y="36057"/>
                  </a:cubicBezTo>
                  <a:cubicBezTo>
                    <a:pt x="10244" y="36057"/>
                    <a:pt x="11499" y="35913"/>
                    <a:pt x="12736" y="35740"/>
                  </a:cubicBezTo>
                  <a:cubicBezTo>
                    <a:pt x="11551" y="34798"/>
                    <a:pt x="11946" y="32366"/>
                    <a:pt x="13891" y="32366"/>
                  </a:cubicBezTo>
                  <a:cubicBezTo>
                    <a:pt x="15624" y="32366"/>
                    <a:pt x="16110" y="34311"/>
                    <a:pt x="15350" y="35406"/>
                  </a:cubicBezTo>
                  <a:cubicBezTo>
                    <a:pt x="16302" y="35287"/>
                    <a:pt x="17253" y="35202"/>
                    <a:pt x="18195" y="35202"/>
                  </a:cubicBezTo>
                  <a:cubicBezTo>
                    <a:pt x="19419" y="35202"/>
                    <a:pt x="20626" y="35345"/>
                    <a:pt x="21794" y="35740"/>
                  </a:cubicBezTo>
                  <a:cubicBezTo>
                    <a:pt x="20700" y="36378"/>
                    <a:pt x="19545" y="36925"/>
                    <a:pt x="18359" y="37320"/>
                  </a:cubicBezTo>
                  <a:cubicBezTo>
                    <a:pt x="19302" y="38384"/>
                    <a:pt x="18876" y="40542"/>
                    <a:pt x="17022" y="40542"/>
                  </a:cubicBezTo>
                  <a:cubicBezTo>
                    <a:pt x="15624" y="40542"/>
                    <a:pt x="15046" y="39327"/>
                    <a:pt x="15229" y="38263"/>
                  </a:cubicBezTo>
                  <a:lnTo>
                    <a:pt x="15229" y="38263"/>
                  </a:lnTo>
                  <a:cubicBezTo>
                    <a:pt x="12888" y="38901"/>
                    <a:pt x="10517" y="39418"/>
                    <a:pt x="8268" y="40178"/>
                  </a:cubicBezTo>
                  <a:cubicBezTo>
                    <a:pt x="8184" y="41208"/>
                    <a:pt x="7314" y="41889"/>
                    <a:pt x="6414" y="41889"/>
                  </a:cubicBezTo>
                  <a:cubicBezTo>
                    <a:pt x="6013" y="41889"/>
                    <a:pt x="5605" y="41754"/>
                    <a:pt x="5259" y="41454"/>
                  </a:cubicBezTo>
                  <a:cubicBezTo>
                    <a:pt x="4620" y="41789"/>
                    <a:pt x="4013" y="42153"/>
                    <a:pt x="3435" y="42579"/>
                  </a:cubicBezTo>
                  <a:cubicBezTo>
                    <a:pt x="1824" y="43734"/>
                    <a:pt x="395" y="45588"/>
                    <a:pt x="791" y="47503"/>
                  </a:cubicBezTo>
                  <a:cubicBezTo>
                    <a:pt x="1095" y="48932"/>
                    <a:pt x="2341" y="49995"/>
                    <a:pt x="3709" y="50451"/>
                  </a:cubicBezTo>
                  <a:cubicBezTo>
                    <a:pt x="5076" y="50938"/>
                    <a:pt x="6566" y="50938"/>
                    <a:pt x="7994" y="50938"/>
                  </a:cubicBezTo>
                  <a:lnTo>
                    <a:pt x="10791" y="50938"/>
                  </a:lnTo>
                  <a:cubicBezTo>
                    <a:pt x="10456" y="49813"/>
                    <a:pt x="11004" y="48384"/>
                    <a:pt x="12523" y="48384"/>
                  </a:cubicBezTo>
                  <a:cubicBezTo>
                    <a:pt x="14013" y="48384"/>
                    <a:pt x="14590" y="49813"/>
                    <a:pt x="14256" y="50907"/>
                  </a:cubicBezTo>
                  <a:lnTo>
                    <a:pt x="21125" y="50877"/>
                  </a:lnTo>
                  <a:lnTo>
                    <a:pt x="21125" y="50877"/>
                  </a:lnTo>
                  <a:cubicBezTo>
                    <a:pt x="20274" y="51333"/>
                    <a:pt x="19362" y="51698"/>
                    <a:pt x="18451" y="52002"/>
                  </a:cubicBezTo>
                  <a:cubicBezTo>
                    <a:pt x="19241" y="53096"/>
                    <a:pt x="18785" y="55102"/>
                    <a:pt x="17022" y="55102"/>
                  </a:cubicBezTo>
                  <a:cubicBezTo>
                    <a:pt x="15654" y="55102"/>
                    <a:pt x="15046" y="53916"/>
                    <a:pt x="15198" y="52883"/>
                  </a:cubicBezTo>
                  <a:lnTo>
                    <a:pt x="15198" y="52883"/>
                  </a:lnTo>
                  <a:cubicBezTo>
                    <a:pt x="10852" y="53825"/>
                    <a:pt x="6231" y="54099"/>
                    <a:pt x="2341" y="56379"/>
                  </a:cubicBezTo>
                  <a:cubicBezTo>
                    <a:pt x="1551" y="56804"/>
                    <a:pt x="943" y="57503"/>
                    <a:pt x="669" y="58354"/>
                  </a:cubicBezTo>
                  <a:cubicBezTo>
                    <a:pt x="0" y="60482"/>
                    <a:pt x="2037" y="61819"/>
                    <a:pt x="3861" y="61971"/>
                  </a:cubicBezTo>
                  <a:cubicBezTo>
                    <a:pt x="4065" y="61988"/>
                    <a:pt x="4270" y="61995"/>
                    <a:pt x="4473" y="61995"/>
                  </a:cubicBezTo>
                  <a:cubicBezTo>
                    <a:pt x="5672" y="61995"/>
                    <a:pt x="6855" y="61752"/>
                    <a:pt x="8036" y="61752"/>
                  </a:cubicBezTo>
                  <a:cubicBezTo>
                    <a:pt x="8144" y="61752"/>
                    <a:pt x="8252" y="61754"/>
                    <a:pt x="8359" y="61759"/>
                  </a:cubicBezTo>
                  <a:cubicBezTo>
                    <a:pt x="6748" y="62062"/>
                    <a:pt x="5046" y="62670"/>
                    <a:pt x="4195" y="64038"/>
                  </a:cubicBezTo>
                  <a:cubicBezTo>
                    <a:pt x="4104" y="64221"/>
                    <a:pt x="4013" y="64373"/>
                    <a:pt x="3921" y="64555"/>
                  </a:cubicBezTo>
                  <a:cubicBezTo>
                    <a:pt x="5593" y="64707"/>
                    <a:pt x="5988" y="66743"/>
                    <a:pt x="5046" y="67777"/>
                  </a:cubicBezTo>
                  <a:cubicBezTo>
                    <a:pt x="6596" y="68567"/>
                    <a:pt x="8967" y="68750"/>
                    <a:pt x="10304" y="68780"/>
                  </a:cubicBezTo>
                  <a:cubicBezTo>
                    <a:pt x="10496" y="67807"/>
                    <a:pt x="11299" y="67302"/>
                    <a:pt x="12098" y="67302"/>
                  </a:cubicBezTo>
                  <a:cubicBezTo>
                    <a:pt x="12821" y="67302"/>
                    <a:pt x="13540" y="67715"/>
                    <a:pt x="13800" y="68567"/>
                  </a:cubicBezTo>
                  <a:cubicBezTo>
                    <a:pt x="15836" y="68324"/>
                    <a:pt x="17812" y="67838"/>
                    <a:pt x="19727" y="67139"/>
                  </a:cubicBezTo>
                  <a:cubicBezTo>
                    <a:pt x="20477" y="66869"/>
                    <a:pt x="20250" y="65801"/>
                    <a:pt x="19486" y="65801"/>
                  </a:cubicBezTo>
                  <a:cubicBezTo>
                    <a:pt x="19475" y="65801"/>
                    <a:pt x="19464" y="65801"/>
                    <a:pt x="19454" y="65801"/>
                  </a:cubicBezTo>
                  <a:lnTo>
                    <a:pt x="10608" y="66348"/>
                  </a:lnTo>
                  <a:cubicBezTo>
                    <a:pt x="10247" y="66371"/>
                    <a:pt x="9873" y="66391"/>
                    <a:pt x="9500" y="66391"/>
                  </a:cubicBezTo>
                  <a:cubicBezTo>
                    <a:pt x="8397" y="66391"/>
                    <a:pt x="7292" y="66224"/>
                    <a:pt x="6475" y="65497"/>
                  </a:cubicBezTo>
                  <a:cubicBezTo>
                    <a:pt x="7356" y="65163"/>
                    <a:pt x="8268" y="64889"/>
                    <a:pt x="9180" y="64737"/>
                  </a:cubicBezTo>
                  <a:cubicBezTo>
                    <a:pt x="8481" y="63613"/>
                    <a:pt x="8997" y="61759"/>
                    <a:pt x="10700" y="61759"/>
                  </a:cubicBezTo>
                  <a:cubicBezTo>
                    <a:pt x="12219" y="61759"/>
                    <a:pt x="12797" y="63248"/>
                    <a:pt x="12402" y="64342"/>
                  </a:cubicBezTo>
                  <a:cubicBezTo>
                    <a:pt x="16201" y="64129"/>
                    <a:pt x="20122" y="64403"/>
                    <a:pt x="23648" y="62974"/>
                  </a:cubicBezTo>
                  <a:cubicBezTo>
                    <a:pt x="22828" y="61880"/>
                    <a:pt x="23314" y="59874"/>
                    <a:pt x="25077" y="59874"/>
                  </a:cubicBezTo>
                  <a:cubicBezTo>
                    <a:pt x="25108" y="59872"/>
                    <a:pt x="25138" y="59871"/>
                    <a:pt x="25169" y="59871"/>
                  </a:cubicBezTo>
                  <a:cubicBezTo>
                    <a:pt x="25621" y="59871"/>
                    <a:pt x="26042" y="60078"/>
                    <a:pt x="26384" y="60391"/>
                  </a:cubicBezTo>
                  <a:cubicBezTo>
                    <a:pt x="26475" y="60026"/>
                    <a:pt x="26475" y="59661"/>
                    <a:pt x="26414" y="59266"/>
                  </a:cubicBezTo>
                  <a:cubicBezTo>
                    <a:pt x="26110" y="57442"/>
                    <a:pt x="24195" y="56986"/>
                    <a:pt x="22584" y="56865"/>
                  </a:cubicBezTo>
                  <a:cubicBezTo>
                    <a:pt x="21620" y="56787"/>
                    <a:pt x="20656" y="56748"/>
                    <a:pt x="19692" y="56748"/>
                  </a:cubicBezTo>
                  <a:cubicBezTo>
                    <a:pt x="18407" y="56748"/>
                    <a:pt x="17122" y="56817"/>
                    <a:pt x="15836" y="56956"/>
                  </a:cubicBezTo>
                  <a:cubicBezTo>
                    <a:pt x="18511" y="56500"/>
                    <a:pt x="21125" y="55892"/>
                    <a:pt x="23709" y="55132"/>
                  </a:cubicBezTo>
                  <a:cubicBezTo>
                    <a:pt x="22098" y="54403"/>
                    <a:pt x="22372" y="51515"/>
                    <a:pt x="24499" y="51515"/>
                  </a:cubicBezTo>
                  <a:cubicBezTo>
                    <a:pt x="26141" y="51515"/>
                    <a:pt x="26688" y="53248"/>
                    <a:pt x="26080" y="54372"/>
                  </a:cubicBezTo>
                  <a:lnTo>
                    <a:pt x="26080" y="54372"/>
                  </a:lnTo>
                  <a:cubicBezTo>
                    <a:pt x="26961" y="54068"/>
                    <a:pt x="27843" y="53734"/>
                    <a:pt x="28724" y="53400"/>
                  </a:cubicBezTo>
                  <a:cubicBezTo>
                    <a:pt x="29910" y="52974"/>
                    <a:pt x="30791" y="51941"/>
                    <a:pt x="31095" y="50725"/>
                  </a:cubicBezTo>
                  <a:cubicBezTo>
                    <a:pt x="31399" y="49084"/>
                    <a:pt x="30396" y="47989"/>
                    <a:pt x="29059" y="47321"/>
                  </a:cubicBezTo>
                  <a:cubicBezTo>
                    <a:pt x="28852" y="48059"/>
                    <a:pt x="28186" y="48568"/>
                    <a:pt x="27423" y="48568"/>
                  </a:cubicBezTo>
                  <a:cubicBezTo>
                    <a:pt x="27401" y="48568"/>
                    <a:pt x="27379" y="48568"/>
                    <a:pt x="27356" y="48567"/>
                  </a:cubicBezTo>
                  <a:cubicBezTo>
                    <a:pt x="25989" y="48567"/>
                    <a:pt x="25411" y="47381"/>
                    <a:pt x="25563" y="46348"/>
                  </a:cubicBezTo>
                  <a:cubicBezTo>
                    <a:pt x="24396" y="46189"/>
                    <a:pt x="23228" y="46099"/>
                    <a:pt x="22061" y="46099"/>
                  </a:cubicBezTo>
                  <a:cubicBezTo>
                    <a:pt x="21891" y="46099"/>
                    <a:pt x="21721" y="46101"/>
                    <a:pt x="21551" y="46105"/>
                  </a:cubicBezTo>
                  <a:cubicBezTo>
                    <a:pt x="22068" y="47199"/>
                    <a:pt x="21520" y="48840"/>
                    <a:pt x="19910" y="48840"/>
                  </a:cubicBezTo>
                  <a:cubicBezTo>
                    <a:pt x="18329" y="48840"/>
                    <a:pt x="17812" y="47321"/>
                    <a:pt x="18238" y="46196"/>
                  </a:cubicBezTo>
                  <a:lnTo>
                    <a:pt x="18238" y="46196"/>
                  </a:lnTo>
                  <a:cubicBezTo>
                    <a:pt x="16386" y="46308"/>
                    <a:pt x="14535" y="46436"/>
                    <a:pt x="12701" y="46436"/>
                  </a:cubicBezTo>
                  <a:cubicBezTo>
                    <a:pt x="11042" y="46436"/>
                    <a:pt x="9398" y="46331"/>
                    <a:pt x="7782" y="46014"/>
                  </a:cubicBezTo>
                  <a:cubicBezTo>
                    <a:pt x="8572" y="45558"/>
                    <a:pt x="9423" y="45193"/>
                    <a:pt x="10304" y="44859"/>
                  </a:cubicBezTo>
                  <a:cubicBezTo>
                    <a:pt x="9970" y="43764"/>
                    <a:pt x="10548" y="42366"/>
                    <a:pt x="12037" y="42366"/>
                  </a:cubicBezTo>
                  <a:cubicBezTo>
                    <a:pt x="12076" y="42363"/>
                    <a:pt x="12115" y="42362"/>
                    <a:pt x="12154" y="42362"/>
                  </a:cubicBezTo>
                  <a:cubicBezTo>
                    <a:pt x="12957" y="42362"/>
                    <a:pt x="13655" y="42953"/>
                    <a:pt x="13800" y="43764"/>
                  </a:cubicBezTo>
                  <a:cubicBezTo>
                    <a:pt x="17478" y="42792"/>
                    <a:pt x="21308" y="42093"/>
                    <a:pt x="24560" y="40147"/>
                  </a:cubicBezTo>
                  <a:cubicBezTo>
                    <a:pt x="25776" y="39448"/>
                    <a:pt x="26779" y="38476"/>
                    <a:pt x="27508" y="37290"/>
                  </a:cubicBezTo>
                  <a:lnTo>
                    <a:pt x="27508" y="37290"/>
                  </a:lnTo>
                  <a:cubicBezTo>
                    <a:pt x="27174" y="37594"/>
                    <a:pt x="26749" y="37746"/>
                    <a:pt x="26293" y="37746"/>
                  </a:cubicBezTo>
                  <a:cubicBezTo>
                    <a:pt x="23831" y="37746"/>
                    <a:pt x="23861" y="33977"/>
                    <a:pt x="26293" y="33977"/>
                  </a:cubicBezTo>
                  <a:cubicBezTo>
                    <a:pt x="26313" y="33976"/>
                    <a:pt x="26333" y="33976"/>
                    <a:pt x="26353" y="33976"/>
                  </a:cubicBezTo>
                  <a:cubicBezTo>
                    <a:pt x="27209" y="33976"/>
                    <a:pt x="27937" y="34605"/>
                    <a:pt x="28056" y="35466"/>
                  </a:cubicBezTo>
                  <a:cubicBezTo>
                    <a:pt x="28056" y="35345"/>
                    <a:pt x="28086" y="35223"/>
                    <a:pt x="28086" y="35071"/>
                  </a:cubicBezTo>
                  <a:cubicBezTo>
                    <a:pt x="28025" y="33521"/>
                    <a:pt x="26992" y="32123"/>
                    <a:pt x="25685" y="31302"/>
                  </a:cubicBezTo>
                  <a:cubicBezTo>
                    <a:pt x="24894" y="30877"/>
                    <a:pt x="24074" y="30542"/>
                    <a:pt x="23192" y="30390"/>
                  </a:cubicBezTo>
                  <a:cubicBezTo>
                    <a:pt x="23103" y="31284"/>
                    <a:pt x="22342" y="32002"/>
                    <a:pt x="21425" y="32002"/>
                  </a:cubicBezTo>
                  <a:cubicBezTo>
                    <a:pt x="21406" y="32002"/>
                    <a:pt x="21387" y="32002"/>
                    <a:pt x="21369" y="32001"/>
                  </a:cubicBezTo>
                  <a:cubicBezTo>
                    <a:pt x="20335" y="32001"/>
                    <a:pt x="19514" y="31150"/>
                    <a:pt x="19545" y="30117"/>
                  </a:cubicBezTo>
                  <a:lnTo>
                    <a:pt x="19545" y="30117"/>
                  </a:lnTo>
                  <a:cubicBezTo>
                    <a:pt x="16657" y="30147"/>
                    <a:pt x="13770" y="30664"/>
                    <a:pt x="10882" y="30755"/>
                  </a:cubicBezTo>
                  <a:cubicBezTo>
                    <a:pt x="10607" y="31581"/>
                    <a:pt x="9890" y="31985"/>
                    <a:pt x="9172" y="31985"/>
                  </a:cubicBezTo>
                  <a:cubicBezTo>
                    <a:pt x="8383" y="31985"/>
                    <a:pt x="7593" y="31497"/>
                    <a:pt x="7386" y="30542"/>
                  </a:cubicBezTo>
                  <a:cubicBezTo>
                    <a:pt x="6839" y="30481"/>
                    <a:pt x="6262" y="30360"/>
                    <a:pt x="5715" y="30208"/>
                  </a:cubicBezTo>
                  <a:cubicBezTo>
                    <a:pt x="8298" y="26834"/>
                    <a:pt x="12189" y="25010"/>
                    <a:pt x="16049" y="23065"/>
                  </a:cubicBezTo>
                  <a:cubicBezTo>
                    <a:pt x="14621" y="22214"/>
                    <a:pt x="14925" y="19509"/>
                    <a:pt x="16992" y="19509"/>
                  </a:cubicBezTo>
                  <a:cubicBezTo>
                    <a:pt x="18268" y="19509"/>
                    <a:pt x="18876" y="20573"/>
                    <a:pt x="18785" y="21576"/>
                  </a:cubicBezTo>
                  <a:cubicBezTo>
                    <a:pt x="19727" y="21059"/>
                    <a:pt x="20609" y="20481"/>
                    <a:pt x="21460" y="19873"/>
                  </a:cubicBezTo>
                  <a:cubicBezTo>
                    <a:pt x="23922" y="18110"/>
                    <a:pt x="26201" y="15284"/>
                    <a:pt x="24590" y="12123"/>
                  </a:cubicBezTo>
                  <a:cubicBezTo>
                    <a:pt x="24043" y="11119"/>
                    <a:pt x="23253" y="10329"/>
                    <a:pt x="22280" y="9843"/>
                  </a:cubicBezTo>
                  <a:cubicBezTo>
                    <a:pt x="21520" y="9448"/>
                    <a:pt x="20730" y="9144"/>
                    <a:pt x="19910" y="8961"/>
                  </a:cubicBezTo>
                  <a:lnTo>
                    <a:pt x="19910" y="8961"/>
                  </a:lnTo>
                  <a:cubicBezTo>
                    <a:pt x="19970" y="10025"/>
                    <a:pt x="19150" y="10876"/>
                    <a:pt x="18086" y="10876"/>
                  </a:cubicBezTo>
                  <a:cubicBezTo>
                    <a:pt x="16718" y="10876"/>
                    <a:pt x="16140" y="9691"/>
                    <a:pt x="16292" y="8657"/>
                  </a:cubicBezTo>
                  <a:cubicBezTo>
                    <a:pt x="15218" y="8657"/>
                    <a:pt x="14144" y="8711"/>
                    <a:pt x="13070" y="8711"/>
                  </a:cubicBezTo>
                  <a:cubicBezTo>
                    <a:pt x="12533" y="8711"/>
                    <a:pt x="11996" y="8698"/>
                    <a:pt x="11460" y="8657"/>
                  </a:cubicBezTo>
                  <a:cubicBezTo>
                    <a:pt x="10973" y="8627"/>
                    <a:pt x="10487" y="8445"/>
                    <a:pt x="10061" y="8202"/>
                  </a:cubicBezTo>
                  <a:cubicBezTo>
                    <a:pt x="9788" y="8353"/>
                    <a:pt x="9484" y="8414"/>
                    <a:pt x="9180" y="8414"/>
                  </a:cubicBezTo>
                  <a:cubicBezTo>
                    <a:pt x="6748" y="8414"/>
                    <a:pt x="6748" y="4645"/>
                    <a:pt x="9180" y="4645"/>
                  </a:cubicBezTo>
                  <a:lnTo>
                    <a:pt x="9301" y="4645"/>
                  </a:lnTo>
                  <a:cubicBezTo>
                    <a:pt x="9636" y="4159"/>
                    <a:pt x="10031" y="3703"/>
                    <a:pt x="10487" y="3308"/>
                  </a:cubicBezTo>
                  <a:cubicBezTo>
                    <a:pt x="11004" y="2821"/>
                    <a:pt x="11551" y="2335"/>
                    <a:pt x="12098" y="1879"/>
                  </a:cubicBezTo>
                  <a:cubicBezTo>
                    <a:pt x="12902" y="1205"/>
                    <a:pt x="12334" y="0"/>
                    <a:pt x="114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3308200" y="2844100"/>
              <a:ext cx="91200" cy="55550"/>
            </a:xfrm>
            <a:custGeom>
              <a:avLst/>
              <a:gdLst/>
              <a:ahLst/>
              <a:cxnLst/>
              <a:rect l="l" t="t" r="r" b="b"/>
              <a:pathLst>
                <a:path w="3648" h="2222" extrusionOk="0">
                  <a:moveTo>
                    <a:pt x="152" y="1"/>
                  </a:moveTo>
                  <a:cubicBezTo>
                    <a:pt x="0" y="1034"/>
                    <a:pt x="578" y="2220"/>
                    <a:pt x="1945" y="2220"/>
                  </a:cubicBezTo>
                  <a:cubicBezTo>
                    <a:pt x="1968" y="2221"/>
                    <a:pt x="1990" y="2221"/>
                    <a:pt x="2012" y="2221"/>
                  </a:cubicBezTo>
                  <a:cubicBezTo>
                    <a:pt x="2775" y="2221"/>
                    <a:pt x="3441" y="1712"/>
                    <a:pt x="3648" y="974"/>
                  </a:cubicBezTo>
                  <a:cubicBezTo>
                    <a:pt x="3161" y="730"/>
                    <a:pt x="2614" y="518"/>
                    <a:pt x="2067" y="396"/>
                  </a:cubicBezTo>
                  <a:cubicBezTo>
                    <a:pt x="1429" y="214"/>
                    <a:pt x="790" y="92"/>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2922175" y="2744525"/>
              <a:ext cx="95750" cy="62375"/>
            </a:xfrm>
            <a:custGeom>
              <a:avLst/>
              <a:gdLst/>
              <a:ahLst/>
              <a:cxnLst/>
              <a:rect l="l" t="t" r="r" b="b"/>
              <a:pathLst>
                <a:path w="3830" h="2495" extrusionOk="0">
                  <a:moveTo>
                    <a:pt x="2131" y="1"/>
                  </a:moveTo>
                  <a:cubicBezTo>
                    <a:pt x="2110" y="1"/>
                    <a:pt x="2088" y="1"/>
                    <a:pt x="2067" y="2"/>
                  </a:cubicBezTo>
                  <a:cubicBezTo>
                    <a:pt x="578" y="2"/>
                    <a:pt x="0" y="1400"/>
                    <a:pt x="334" y="2495"/>
                  </a:cubicBezTo>
                  <a:cubicBezTo>
                    <a:pt x="1459" y="2069"/>
                    <a:pt x="2645" y="1735"/>
                    <a:pt x="3830" y="1400"/>
                  </a:cubicBezTo>
                  <a:cubicBezTo>
                    <a:pt x="3682" y="571"/>
                    <a:pt x="2956" y="1"/>
                    <a:pt x="2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2802850" y="2690625"/>
              <a:ext cx="75275" cy="43200"/>
            </a:xfrm>
            <a:custGeom>
              <a:avLst/>
              <a:gdLst/>
              <a:ahLst/>
              <a:cxnLst/>
              <a:rect l="l" t="t" r="r" b="b"/>
              <a:pathLst>
                <a:path w="3011" h="1728" extrusionOk="0">
                  <a:moveTo>
                    <a:pt x="3010" y="0"/>
                  </a:moveTo>
                  <a:cubicBezTo>
                    <a:pt x="1977" y="365"/>
                    <a:pt x="974" y="790"/>
                    <a:pt x="1" y="1307"/>
                  </a:cubicBezTo>
                  <a:cubicBezTo>
                    <a:pt x="355" y="1596"/>
                    <a:pt x="766" y="1728"/>
                    <a:pt x="1169" y="1728"/>
                  </a:cubicBezTo>
                  <a:cubicBezTo>
                    <a:pt x="2080" y="1728"/>
                    <a:pt x="2947" y="1054"/>
                    <a:pt x="3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118225" y="2838025"/>
              <a:ext cx="106400" cy="68425"/>
            </a:xfrm>
            <a:custGeom>
              <a:avLst/>
              <a:gdLst/>
              <a:ahLst/>
              <a:cxnLst/>
              <a:rect l="l" t="t" r="r" b="b"/>
              <a:pathLst>
                <a:path w="4256" h="2737" extrusionOk="0">
                  <a:moveTo>
                    <a:pt x="3739" y="1"/>
                  </a:moveTo>
                  <a:cubicBezTo>
                    <a:pt x="2645" y="1"/>
                    <a:pt x="1520" y="31"/>
                    <a:pt x="426" y="92"/>
                  </a:cubicBezTo>
                  <a:cubicBezTo>
                    <a:pt x="0" y="1217"/>
                    <a:pt x="547" y="2736"/>
                    <a:pt x="2098" y="2736"/>
                  </a:cubicBezTo>
                  <a:cubicBezTo>
                    <a:pt x="3708" y="2736"/>
                    <a:pt x="4256" y="1125"/>
                    <a:pt x="3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2933575" y="2895775"/>
              <a:ext cx="103350" cy="63875"/>
            </a:xfrm>
            <a:custGeom>
              <a:avLst/>
              <a:gdLst/>
              <a:ahLst/>
              <a:cxnLst/>
              <a:rect l="l" t="t" r="r" b="b"/>
              <a:pathLst>
                <a:path w="4134" h="2555" extrusionOk="0">
                  <a:moveTo>
                    <a:pt x="2067" y="1"/>
                  </a:moveTo>
                  <a:cubicBezTo>
                    <a:pt x="547" y="1"/>
                    <a:pt x="0" y="1460"/>
                    <a:pt x="365" y="2554"/>
                  </a:cubicBezTo>
                  <a:lnTo>
                    <a:pt x="3800" y="2554"/>
                  </a:lnTo>
                  <a:cubicBezTo>
                    <a:pt x="4134" y="1429"/>
                    <a:pt x="3556" y="1"/>
                    <a:pt x="2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048300" y="2986975"/>
              <a:ext cx="104900" cy="76775"/>
            </a:xfrm>
            <a:custGeom>
              <a:avLst/>
              <a:gdLst/>
              <a:ahLst/>
              <a:cxnLst/>
              <a:rect l="l" t="t" r="r" b="b"/>
              <a:pathLst>
                <a:path w="4196" h="3071" extrusionOk="0">
                  <a:moveTo>
                    <a:pt x="3405" y="0"/>
                  </a:moveTo>
                  <a:lnTo>
                    <a:pt x="3405" y="0"/>
                  </a:lnTo>
                  <a:cubicBezTo>
                    <a:pt x="2341" y="335"/>
                    <a:pt x="1247" y="639"/>
                    <a:pt x="153" y="851"/>
                  </a:cubicBezTo>
                  <a:cubicBezTo>
                    <a:pt x="1" y="1885"/>
                    <a:pt x="609" y="3070"/>
                    <a:pt x="1977" y="3070"/>
                  </a:cubicBezTo>
                  <a:cubicBezTo>
                    <a:pt x="3739" y="3070"/>
                    <a:pt x="4195" y="1095"/>
                    <a:pt x="3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080225" y="3197450"/>
              <a:ext cx="93500" cy="54000"/>
            </a:xfrm>
            <a:custGeom>
              <a:avLst/>
              <a:gdLst/>
              <a:ahLst/>
              <a:cxnLst/>
              <a:rect l="l" t="t" r="r" b="b"/>
              <a:pathLst>
                <a:path w="3740" h="2160" extrusionOk="0">
                  <a:moveTo>
                    <a:pt x="3618" y="1"/>
                  </a:moveTo>
                  <a:lnTo>
                    <a:pt x="3618" y="1"/>
                  </a:lnTo>
                  <a:cubicBezTo>
                    <a:pt x="2827" y="122"/>
                    <a:pt x="2007" y="214"/>
                    <a:pt x="1186" y="335"/>
                  </a:cubicBezTo>
                  <a:cubicBezTo>
                    <a:pt x="791" y="366"/>
                    <a:pt x="396" y="426"/>
                    <a:pt x="0" y="457"/>
                  </a:cubicBezTo>
                  <a:cubicBezTo>
                    <a:pt x="30" y="1411"/>
                    <a:pt x="820" y="2160"/>
                    <a:pt x="1768" y="2160"/>
                  </a:cubicBezTo>
                  <a:cubicBezTo>
                    <a:pt x="1787" y="2160"/>
                    <a:pt x="1805" y="2160"/>
                    <a:pt x="1824" y="2159"/>
                  </a:cubicBezTo>
                  <a:cubicBezTo>
                    <a:pt x="3131" y="2159"/>
                    <a:pt x="3739" y="1034"/>
                    <a:pt x="3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3078725" y="3157150"/>
              <a:ext cx="91200" cy="46425"/>
            </a:xfrm>
            <a:custGeom>
              <a:avLst/>
              <a:gdLst/>
              <a:ahLst/>
              <a:cxnLst/>
              <a:rect l="l" t="t" r="r" b="b"/>
              <a:pathLst>
                <a:path w="3648" h="1857" extrusionOk="0">
                  <a:moveTo>
                    <a:pt x="1914" y="1"/>
                  </a:moveTo>
                  <a:cubicBezTo>
                    <a:pt x="1894" y="1"/>
                    <a:pt x="1874" y="1"/>
                    <a:pt x="1854" y="2"/>
                  </a:cubicBezTo>
                  <a:cubicBezTo>
                    <a:pt x="1836" y="1"/>
                    <a:pt x="1818" y="1"/>
                    <a:pt x="1800" y="1"/>
                  </a:cubicBezTo>
                  <a:cubicBezTo>
                    <a:pt x="792" y="1"/>
                    <a:pt x="0" y="841"/>
                    <a:pt x="30" y="1856"/>
                  </a:cubicBezTo>
                  <a:cubicBezTo>
                    <a:pt x="972" y="1734"/>
                    <a:pt x="1945" y="1613"/>
                    <a:pt x="2857" y="1522"/>
                  </a:cubicBezTo>
                  <a:cubicBezTo>
                    <a:pt x="3100" y="1522"/>
                    <a:pt x="3374" y="1491"/>
                    <a:pt x="3647" y="1491"/>
                  </a:cubicBezTo>
                  <a:cubicBezTo>
                    <a:pt x="3528" y="630"/>
                    <a:pt x="2771" y="1"/>
                    <a:pt x="19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3224600" y="2974825"/>
              <a:ext cx="114000" cy="90450"/>
            </a:xfrm>
            <a:custGeom>
              <a:avLst/>
              <a:gdLst/>
              <a:ahLst/>
              <a:cxnLst/>
              <a:rect l="l" t="t" r="r" b="b"/>
              <a:pathLst>
                <a:path w="4560" h="3618" extrusionOk="0">
                  <a:moveTo>
                    <a:pt x="2371" y="0"/>
                  </a:moveTo>
                  <a:cubicBezTo>
                    <a:pt x="244" y="0"/>
                    <a:pt x="1" y="2888"/>
                    <a:pt x="1581" y="3617"/>
                  </a:cubicBezTo>
                  <a:cubicBezTo>
                    <a:pt x="2402" y="3374"/>
                    <a:pt x="3192" y="3100"/>
                    <a:pt x="3982" y="2857"/>
                  </a:cubicBezTo>
                  <a:cubicBezTo>
                    <a:pt x="4560" y="1733"/>
                    <a:pt x="4043" y="0"/>
                    <a:pt x="2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242850" y="3183700"/>
              <a:ext cx="88150" cy="77625"/>
            </a:xfrm>
            <a:custGeom>
              <a:avLst/>
              <a:gdLst/>
              <a:ahLst/>
              <a:cxnLst/>
              <a:rect l="l" t="t" r="r" b="b"/>
              <a:pathLst>
                <a:path w="3526" h="3105" extrusionOk="0">
                  <a:moveTo>
                    <a:pt x="2342" y="1"/>
                  </a:moveTo>
                  <a:cubicBezTo>
                    <a:pt x="2311" y="1"/>
                    <a:pt x="2280" y="2"/>
                    <a:pt x="2249" y="4"/>
                  </a:cubicBezTo>
                  <a:cubicBezTo>
                    <a:pt x="456" y="4"/>
                    <a:pt x="0" y="2010"/>
                    <a:pt x="790" y="3104"/>
                  </a:cubicBezTo>
                  <a:cubicBezTo>
                    <a:pt x="1155" y="2952"/>
                    <a:pt x="1520" y="2800"/>
                    <a:pt x="1854" y="2618"/>
                  </a:cubicBezTo>
                  <a:cubicBezTo>
                    <a:pt x="2675" y="2192"/>
                    <a:pt x="3313" y="1432"/>
                    <a:pt x="3526" y="521"/>
                  </a:cubicBezTo>
                  <a:cubicBezTo>
                    <a:pt x="3213" y="207"/>
                    <a:pt x="2793" y="1"/>
                    <a:pt x="23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2884175" y="3230900"/>
              <a:ext cx="107925" cy="74500"/>
            </a:xfrm>
            <a:custGeom>
              <a:avLst/>
              <a:gdLst/>
              <a:ahLst/>
              <a:cxnLst/>
              <a:rect l="l" t="t" r="r" b="b"/>
              <a:pathLst>
                <a:path w="4317" h="2980" extrusionOk="0">
                  <a:moveTo>
                    <a:pt x="2219" y="0"/>
                  </a:moveTo>
                  <a:cubicBezTo>
                    <a:pt x="517" y="0"/>
                    <a:pt x="0" y="1854"/>
                    <a:pt x="699" y="2979"/>
                  </a:cubicBezTo>
                  <a:cubicBezTo>
                    <a:pt x="1763" y="2766"/>
                    <a:pt x="2827" y="2645"/>
                    <a:pt x="3921" y="2584"/>
                  </a:cubicBezTo>
                  <a:cubicBezTo>
                    <a:pt x="4317" y="1490"/>
                    <a:pt x="3739"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2704075" y="2810675"/>
              <a:ext cx="121600" cy="95000"/>
            </a:xfrm>
            <a:custGeom>
              <a:avLst/>
              <a:gdLst/>
              <a:ahLst/>
              <a:cxnLst/>
              <a:rect l="l" t="t" r="r" b="b"/>
              <a:pathLst>
                <a:path w="4864" h="3800" extrusionOk="0">
                  <a:moveTo>
                    <a:pt x="2432" y="1"/>
                  </a:moveTo>
                  <a:cubicBezTo>
                    <a:pt x="1" y="1"/>
                    <a:pt x="1" y="3800"/>
                    <a:pt x="2432" y="3800"/>
                  </a:cubicBezTo>
                  <a:cubicBezTo>
                    <a:pt x="4864" y="3800"/>
                    <a:pt x="4864" y="1"/>
                    <a:pt x="24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3047550" y="2619175"/>
              <a:ext cx="107175" cy="80575"/>
            </a:xfrm>
            <a:custGeom>
              <a:avLst/>
              <a:gdLst/>
              <a:ahLst/>
              <a:cxnLst/>
              <a:rect l="l" t="t" r="r" b="b"/>
              <a:pathLst>
                <a:path w="4287" h="3223" extrusionOk="0">
                  <a:moveTo>
                    <a:pt x="3314" y="1"/>
                  </a:moveTo>
                  <a:cubicBezTo>
                    <a:pt x="2310" y="396"/>
                    <a:pt x="1247" y="670"/>
                    <a:pt x="213" y="974"/>
                  </a:cubicBezTo>
                  <a:cubicBezTo>
                    <a:pt x="0" y="2007"/>
                    <a:pt x="608" y="3223"/>
                    <a:pt x="2007" y="3223"/>
                  </a:cubicBezTo>
                  <a:cubicBezTo>
                    <a:pt x="3830" y="3223"/>
                    <a:pt x="4286" y="1065"/>
                    <a:pt x="3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2704825" y="2469450"/>
              <a:ext cx="98050" cy="88200"/>
            </a:xfrm>
            <a:custGeom>
              <a:avLst/>
              <a:gdLst/>
              <a:ahLst/>
              <a:cxnLst/>
              <a:rect l="l" t="t" r="r" b="b"/>
              <a:pathLst>
                <a:path w="3922" h="3528" extrusionOk="0">
                  <a:moveTo>
                    <a:pt x="1471" y="0"/>
                  </a:moveTo>
                  <a:cubicBezTo>
                    <a:pt x="862" y="0"/>
                    <a:pt x="292" y="330"/>
                    <a:pt x="1" y="883"/>
                  </a:cubicBezTo>
                  <a:cubicBezTo>
                    <a:pt x="548" y="2008"/>
                    <a:pt x="1430" y="2920"/>
                    <a:pt x="2554" y="3528"/>
                  </a:cubicBezTo>
                  <a:cubicBezTo>
                    <a:pt x="3922" y="2677"/>
                    <a:pt x="3618" y="2"/>
                    <a:pt x="1551" y="2"/>
                  </a:cubicBezTo>
                  <a:cubicBezTo>
                    <a:pt x="1524" y="1"/>
                    <a:pt x="1498" y="0"/>
                    <a:pt x="1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2960925" y="2494550"/>
              <a:ext cx="114000" cy="85150"/>
            </a:xfrm>
            <a:custGeom>
              <a:avLst/>
              <a:gdLst/>
              <a:ahLst/>
              <a:cxnLst/>
              <a:rect l="l" t="t" r="r" b="b"/>
              <a:pathLst>
                <a:path w="4560" h="3406" extrusionOk="0">
                  <a:moveTo>
                    <a:pt x="2341" y="1"/>
                  </a:moveTo>
                  <a:cubicBezTo>
                    <a:pt x="395" y="1"/>
                    <a:pt x="0" y="2463"/>
                    <a:pt x="1186" y="3405"/>
                  </a:cubicBezTo>
                  <a:lnTo>
                    <a:pt x="2189" y="3284"/>
                  </a:lnTo>
                  <a:cubicBezTo>
                    <a:pt x="2736" y="3193"/>
                    <a:pt x="3283" y="3132"/>
                    <a:pt x="3800" y="3071"/>
                  </a:cubicBezTo>
                  <a:cubicBezTo>
                    <a:pt x="4560" y="1946"/>
                    <a:pt x="4104" y="1"/>
                    <a:pt x="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3160775" y="2438325"/>
              <a:ext cx="91975" cy="47175"/>
            </a:xfrm>
            <a:custGeom>
              <a:avLst/>
              <a:gdLst/>
              <a:ahLst/>
              <a:cxnLst/>
              <a:rect l="l" t="t" r="r" b="b"/>
              <a:pathLst>
                <a:path w="3679" h="1887" extrusionOk="0">
                  <a:moveTo>
                    <a:pt x="31" y="1"/>
                  </a:moveTo>
                  <a:cubicBezTo>
                    <a:pt x="1" y="1017"/>
                    <a:pt x="794" y="1886"/>
                    <a:pt x="1803" y="1886"/>
                  </a:cubicBezTo>
                  <a:cubicBezTo>
                    <a:pt x="1820" y="1886"/>
                    <a:pt x="1837" y="1886"/>
                    <a:pt x="1855" y="1885"/>
                  </a:cubicBezTo>
                  <a:cubicBezTo>
                    <a:pt x="1874" y="1886"/>
                    <a:pt x="1894" y="1886"/>
                    <a:pt x="1914" y="1886"/>
                  </a:cubicBezTo>
                  <a:cubicBezTo>
                    <a:pt x="2830" y="1886"/>
                    <a:pt x="3589" y="1197"/>
                    <a:pt x="3678" y="274"/>
                  </a:cubicBezTo>
                  <a:cubicBezTo>
                    <a:pt x="3010" y="153"/>
                    <a:pt x="2371" y="62"/>
                    <a:pt x="1703" y="31"/>
                  </a:cubicBezTo>
                  <a:cubicBezTo>
                    <a:pt x="1155" y="1"/>
                    <a:pt x="608"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2723075" y="2287875"/>
              <a:ext cx="101850" cy="90475"/>
            </a:xfrm>
            <a:custGeom>
              <a:avLst/>
              <a:gdLst/>
              <a:ahLst/>
              <a:cxnLst/>
              <a:rect l="l" t="t" r="r" b="b"/>
              <a:pathLst>
                <a:path w="4074" h="3619" extrusionOk="0">
                  <a:moveTo>
                    <a:pt x="2493" y="0"/>
                  </a:moveTo>
                  <a:lnTo>
                    <a:pt x="2493" y="0"/>
                  </a:lnTo>
                  <a:cubicBezTo>
                    <a:pt x="2311" y="152"/>
                    <a:pt x="2128" y="304"/>
                    <a:pt x="1946" y="456"/>
                  </a:cubicBezTo>
                  <a:cubicBezTo>
                    <a:pt x="1216" y="1064"/>
                    <a:pt x="578" y="1733"/>
                    <a:pt x="0" y="2493"/>
                  </a:cubicBezTo>
                  <a:cubicBezTo>
                    <a:pt x="236" y="3170"/>
                    <a:pt x="899" y="3619"/>
                    <a:pt x="1603" y="3619"/>
                  </a:cubicBezTo>
                  <a:cubicBezTo>
                    <a:pt x="1626" y="3619"/>
                    <a:pt x="1649" y="3618"/>
                    <a:pt x="1672" y="3617"/>
                  </a:cubicBezTo>
                  <a:cubicBezTo>
                    <a:pt x="3800" y="3617"/>
                    <a:pt x="4073" y="760"/>
                    <a:pt x="2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2857575" y="2449725"/>
              <a:ext cx="87400" cy="35775"/>
            </a:xfrm>
            <a:custGeom>
              <a:avLst/>
              <a:gdLst/>
              <a:ahLst/>
              <a:cxnLst/>
              <a:rect l="l" t="t" r="r" b="b"/>
              <a:pathLst>
                <a:path w="3496" h="1431" extrusionOk="0">
                  <a:moveTo>
                    <a:pt x="0" y="1"/>
                  </a:moveTo>
                  <a:cubicBezTo>
                    <a:pt x="149" y="831"/>
                    <a:pt x="876" y="1430"/>
                    <a:pt x="1731" y="1430"/>
                  </a:cubicBezTo>
                  <a:cubicBezTo>
                    <a:pt x="1752" y="1430"/>
                    <a:pt x="1773" y="1430"/>
                    <a:pt x="1794" y="1429"/>
                  </a:cubicBezTo>
                  <a:cubicBezTo>
                    <a:pt x="1816" y="1430"/>
                    <a:pt x="1838" y="1431"/>
                    <a:pt x="1860" y="1431"/>
                  </a:cubicBezTo>
                  <a:cubicBezTo>
                    <a:pt x="2623" y="1431"/>
                    <a:pt x="3289" y="922"/>
                    <a:pt x="3496" y="183"/>
                  </a:cubicBezTo>
                  <a:lnTo>
                    <a:pt x="3496" y="183"/>
                  </a:lnTo>
                  <a:cubicBezTo>
                    <a:pt x="3303" y="188"/>
                    <a:pt x="3110" y="191"/>
                    <a:pt x="2916" y="191"/>
                  </a:cubicBezTo>
                  <a:cubicBezTo>
                    <a:pt x="1947" y="191"/>
                    <a:pt x="963" y="12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3150125" y="2004425"/>
              <a:ext cx="99575" cy="95075"/>
            </a:xfrm>
            <a:custGeom>
              <a:avLst/>
              <a:gdLst/>
              <a:ahLst/>
              <a:cxnLst/>
              <a:rect l="l" t="t" r="r" b="b"/>
              <a:pathLst>
                <a:path w="3983" h="3803" extrusionOk="0">
                  <a:moveTo>
                    <a:pt x="1551" y="1"/>
                  </a:moveTo>
                  <a:cubicBezTo>
                    <a:pt x="1004" y="1"/>
                    <a:pt x="457" y="244"/>
                    <a:pt x="122" y="670"/>
                  </a:cubicBezTo>
                  <a:lnTo>
                    <a:pt x="153" y="670"/>
                  </a:lnTo>
                  <a:cubicBezTo>
                    <a:pt x="700" y="852"/>
                    <a:pt x="1308" y="1247"/>
                    <a:pt x="1217" y="1794"/>
                  </a:cubicBezTo>
                  <a:cubicBezTo>
                    <a:pt x="1095" y="2129"/>
                    <a:pt x="882" y="2432"/>
                    <a:pt x="548" y="2584"/>
                  </a:cubicBezTo>
                  <a:cubicBezTo>
                    <a:pt x="366" y="2706"/>
                    <a:pt x="183" y="2828"/>
                    <a:pt x="1" y="2980"/>
                  </a:cubicBezTo>
                  <a:cubicBezTo>
                    <a:pt x="320" y="3502"/>
                    <a:pt x="860" y="3802"/>
                    <a:pt x="1464" y="3802"/>
                  </a:cubicBezTo>
                  <a:cubicBezTo>
                    <a:pt x="1493" y="3802"/>
                    <a:pt x="1522" y="3802"/>
                    <a:pt x="1551" y="3800"/>
                  </a:cubicBezTo>
                  <a:cubicBezTo>
                    <a:pt x="3983" y="3800"/>
                    <a:pt x="3983"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2911575" y="1938300"/>
              <a:ext cx="100275" cy="65400"/>
            </a:xfrm>
            <a:custGeom>
              <a:avLst/>
              <a:gdLst/>
              <a:ahLst/>
              <a:cxnLst/>
              <a:rect l="l" t="t" r="r" b="b"/>
              <a:pathLst>
                <a:path w="4011" h="2616" extrusionOk="0">
                  <a:moveTo>
                    <a:pt x="1862" y="1"/>
                  </a:moveTo>
                  <a:cubicBezTo>
                    <a:pt x="822" y="1"/>
                    <a:pt x="0" y="900"/>
                    <a:pt x="90" y="1947"/>
                  </a:cubicBezTo>
                  <a:cubicBezTo>
                    <a:pt x="1154" y="2312"/>
                    <a:pt x="2248" y="2555"/>
                    <a:pt x="3373" y="2615"/>
                  </a:cubicBezTo>
                  <a:lnTo>
                    <a:pt x="3616" y="2615"/>
                  </a:lnTo>
                  <a:cubicBezTo>
                    <a:pt x="4011" y="1491"/>
                    <a:pt x="3433" y="1"/>
                    <a:pt x="1914" y="1"/>
                  </a:cubicBezTo>
                  <a:cubicBezTo>
                    <a:pt x="1896" y="1"/>
                    <a:pt x="1879" y="1"/>
                    <a:pt x="1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3038425" y="2173900"/>
              <a:ext cx="106425" cy="88150"/>
            </a:xfrm>
            <a:custGeom>
              <a:avLst/>
              <a:gdLst/>
              <a:ahLst/>
              <a:cxnLst/>
              <a:rect l="l" t="t" r="r" b="b"/>
              <a:pathLst>
                <a:path w="4257" h="3526" extrusionOk="0">
                  <a:moveTo>
                    <a:pt x="2372" y="0"/>
                  </a:moveTo>
                  <a:cubicBezTo>
                    <a:pt x="305" y="0"/>
                    <a:pt x="1" y="2705"/>
                    <a:pt x="1429" y="3526"/>
                  </a:cubicBezTo>
                  <a:cubicBezTo>
                    <a:pt x="2341" y="3070"/>
                    <a:pt x="3283" y="2584"/>
                    <a:pt x="4165" y="2067"/>
                  </a:cubicBezTo>
                  <a:cubicBezTo>
                    <a:pt x="4256" y="1064"/>
                    <a:pt x="3648" y="0"/>
                    <a:pt x="2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3076425" y="1901725"/>
              <a:ext cx="95750" cy="55650"/>
            </a:xfrm>
            <a:custGeom>
              <a:avLst/>
              <a:gdLst/>
              <a:ahLst/>
              <a:cxnLst/>
              <a:rect l="l" t="t" r="r" b="b"/>
              <a:pathLst>
                <a:path w="3830" h="2226" extrusionOk="0">
                  <a:moveTo>
                    <a:pt x="521" y="1"/>
                  </a:moveTo>
                  <a:cubicBezTo>
                    <a:pt x="398" y="1"/>
                    <a:pt x="275" y="2"/>
                    <a:pt x="152" y="5"/>
                  </a:cubicBezTo>
                  <a:cubicBezTo>
                    <a:pt x="0" y="1069"/>
                    <a:pt x="578" y="2224"/>
                    <a:pt x="1946" y="2224"/>
                  </a:cubicBezTo>
                  <a:cubicBezTo>
                    <a:pt x="1964" y="2225"/>
                    <a:pt x="1981" y="2225"/>
                    <a:pt x="1999" y="2225"/>
                  </a:cubicBezTo>
                  <a:cubicBezTo>
                    <a:pt x="3037" y="2225"/>
                    <a:pt x="3829" y="1356"/>
                    <a:pt x="3770" y="340"/>
                  </a:cubicBezTo>
                  <a:cubicBezTo>
                    <a:pt x="2704" y="121"/>
                    <a:pt x="1614"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2840850" y="1801550"/>
              <a:ext cx="83625" cy="94250"/>
            </a:xfrm>
            <a:custGeom>
              <a:avLst/>
              <a:gdLst/>
              <a:ahLst/>
              <a:cxnLst/>
              <a:rect l="l" t="t" r="r" b="b"/>
              <a:pathLst>
                <a:path w="3345" h="3770" extrusionOk="0">
                  <a:moveTo>
                    <a:pt x="2463" y="0"/>
                  </a:moveTo>
                  <a:cubicBezTo>
                    <a:pt x="31" y="0"/>
                    <a:pt x="1" y="3769"/>
                    <a:pt x="2463" y="3769"/>
                  </a:cubicBezTo>
                  <a:cubicBezTo>
                    <a:pt x="2767" y="3769"/>
                    <a:pt x="3071" y="3708"/>
                    <a:pt x="3344" y="3557"/>
                  </a:cubicBezTo>
                  <a:cubicBezTo>
                    <a:pt x="2980" y="3344"/>
                    <a:pt x="2645" y="3040"/>
                    <a:pt x="2432" y="2675"/>
                  </a:cubicBezTo>
                  <a:cubicBezTo>
                    <a:pt x="1825" y="1733"/>
                    <a:pt x="2037" y="821"/>
                    <a:pt x="2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2865175" y="1693650"/>
              <a:ext cx="80575" cy="65375"/>
            </a:xfrm>
            <a:custGeom>
              <a:avLst/>
              <a:gdLst/>
              <a:ahLst/>
              <a:cxnLst/>
              <a:rect l="l" t="t" r="r" b="b"/>
              <a:pathLst>
                <a:path w="3223" h="2615" extrusionOk="0">
                  <a:moveTo>
                    <a:pt x="2858" y="0"/>
                  </a:moveTo>
                  <a:cubicBezTo>
                    <a:pt x="1946" y="456"/>
                    <a:pt x="1125" y="1034"/>
                    <a:pt x="396" y="1763"/>
                  </a:cubicBezTo>
                  <a:cubicBezTo>
                    <a:pt x="274" y="1885"/>
                    <a:pt x="122" y="2067"/>
                    <a:pt x="0" y="2219"/>
                  </a:cubicBezTo>
                  <a:cubicBezTo>
                    <a:pt x="335" y="2492"/>
                    <a:pt x="730" y="2614"/>
                    <a:pt x="1155" y="2614"/>
                  </a:cubicBezTo>
                  <a:cubicBezTo>
                    <a:pt x="2675" y="2614"/>
                    <a:pt x="3222" y="1125"/>
                    <a:pt x="2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2875050" y="2184525"/>
              <a:ext cx="90450" cy="64625"/>
            </a:xfrm>
            <a:custGeom>
              <a:avLst/>
              <a:gdLst/>
              <a:ahLst/>
              <a:cxnLst/>
              <a:rect l="l" t="t" r="r" b="b"/>
              <a:pathLst>
                <a:path w="3618" h="2585" extrusionOk="0">
                  <a:moveTo>
                    <a:pt x="3253" y="1"/>
                  </a:moveTo>
                  <a:cubicBezTo>
                    <a:pt x="2159" y="548"/>
                    <a:pt x="1064" y="1125"/>
                    <a:pt x="1" y="1733"/>
                  </a:cubicBezTo>
                  <a:cubicBezTo>
                    <a:pt x="335" y="2280"/>
                    <a:pt x="912" y="2584"/>
                    <a:pt x="1551" y="2584"/>
                  </a:cubicBezTo>
                  <a:cubicBezTo>
                    <a:pt x="3071" y="2584"/>
                    <a:pt x="3618" y="1095"/>
                    <a:pt x="3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3268675" y="2534800"/>
              <a:ext cx="105650" cy="94375"/>
            </a:xfrm>
            <a:custGeom>
              <a:avLst/>
              <a:gdLst/>
              <a:ahLst/>
              <a:cxnLst/>
              <a:rect l="l" t="t" r="r" b="b"/>
              <a:pathLst>
                <a:path w="4226" h="3775" extrusionOk="0">
                  <a:moveTo>
                    <a:pt x="2495" y="1"/>
                  </a:moveTo>
                  <a:cubicBezTo>
                    <a:pt x="2474" y="1"/>
                    <a:pt x="2453" y="1"/>
                    <a:pt x="2432" y="2"/>
                  </a:cubicBezTo>
                  <a:cubicBezTo>
                    <a:pt x="31" y="2"/>
                    <a:pt x="1" y="3771"/>
                    <a:pt x="2432" y="3771"/>
                  </a:cubicBezTo>
                  <a:cubicBezTo>
                    <a:pt x="2468" y="3773"/>
                    <a:pt x="2502" y="3774"/>
                    <a:pt x="2537" y="3774"/>
                  </a:cubicBezTo>
                  <a:cubicBezTo>
                    <a:pt x="2980" y="3774"/>
                    <a:pt x="3368" y="3597"/>
                    <a:pt x="3678" y="3315"/>
                  </a:cubicBezTo>
                  <a:cubicBezTo>
                    <a:pt x="4013" y="2738"/>
                    <a:pt x="4195" y="2130"/>
                    <a:pt x="4226" y="1491"/>
                  </a:cubicBezTo>
                  <a:cubicBezTo>
                    <a:pt x="4107" y="630"/>
                    <a:pt x="3379" y="1"/>
                    <a:pt x="2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2717000" y="3100200"/>
              <a:ext cx="121600" cy="95000"/>
            </a:xfrm>
            <a:custGeom>
              <a:avLst/>
              <a:gdLst/>
              <a:ahLst/>
              <a:cxnLst/>
              <a:rect l="l" t="t" r="r" b="b"/>
              <a:pathLst>
                <a:path w="4864" h="3800" extrusionOk="0">
                  <a:moveTo>
                    <a:pt x="2432" y="0"/>
                  </a:moveTo>
                  <a:cubicBezTo>
                    <a:pt x="0" y="0"/>
                    <a:pt x="0" y="3800"/>
                    <a:pt x="2432" y="3800"/>
                  </a:cubicBezTo>
                  <a:cubicBezTo>
                    <a:pt x="4864" y="3800"/>
                    <a:pt x="4864" y="0"/>
                    <a:pt x="2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2912275" y="3068250"/>
              <a:ext cx="109425" cy="94300"/>
            </a:xfrm>
            <a:custGeom>
              <a:avLst/>
              <a:gdLst/>
              <a:ahLst/>
              <a:cxnLst/>
              <a:rect l="l" t="t" r="r" b="b"/>
              <a:pathLst>
                <a:path w="4377" h="3772" extrusionOk="0">
                  <a:moveTo>
                    <a:pt x="2513" y="1"/>
                  </a:moveTo>
                  <a:cubicBezTo>
                    <a:pt x="2496" y="1"/>
                    <a:pt x="2480" y="1"/>
                    <a:pt x="2463" y="2"/>
                  </a:cubicBezTo>
                  <a:cubicBezTo>
                    <a:pt x="31" y="2"/>
                    <a:pt x="1" y="3771"/>
                    <a:pt x="2463" y="3771"/>
                  </a:cubicBezTo>
                  <a:cubicBezTo>
                    <a:pt x="2481" y="3771"/>
                    <a:pt x="2499" y="3772"/>
                    <a:pt x="2517" y="3772"/>
                  </a:cubicBezTo>
                  <a:cubicBezTo>
                    <a:pt x="3495" y="3772"/>
                    <a:pt x="4286" y="2963"/>
                    <a:pt x="4256" y="2008"/>
                  </a:cubicBezTo>
                  <a:lnTo>
                    <a:pt x="4256" y="2008"/>
                  </a:lnTo>
                  <a:cubicBezTo>
                    <a:pt x="3952" y="2038"/>
                    <a:pt x="3618" y="2099"/>
                    <a:pt x="3284" y="2129"/>
                  </a:cubicBezTo>
                  <a:cubicBezTo>
                    <a:pt x="3618" y="2069"/>
                    <a:pt x="3952" y="2038"/>
                    <a:pt x="4287" y="1977"/>
                  </a:cubicBezTo>
                  <a:cubicBezTo>
                    <a:pt x="4377" y="930"/>
                    <a:pt x="3553" y="1"/>
                    <a:pt x="2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2995125" y="3117675"/>
              <a:ext cx="24325" cy="3825"/>
            </a:xfrm>
            <a:custGeom>
              <a:avLst/>
              <a:gdLst/>
              <a:ahLst/>
              <a:cxnLst/>
              <a:rect l="l" t="t" r="r" b="b"/>
              <a:pathLst>
                <a:path w="973" h="153" extrusionOk="0">
                  <a:moveTo>
                    <a:pt x="973" y="0"/>
                  </a:moveTo>
                  <a:cubicBezTo>
                    <a:pt x="638" y="61"/>
                    <a:pt x="304" y="92"/>
                    <a:pt x="0" y="152"/>
                  </a:cubicBezTo>
                  <a:cubicBezTo>
                    <a:pt x="304" y="122"/>
                    <a:pt x="638" y="61"/>
                    <a:pt x="973" y="31"/>
                  </a:cubicBezTo>
                  <a:lnTo>
                    <a:pt x="9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2751200" y="3300800"/>
              <a:ext cx="69925" cy="79825"/>
            </a:xfrm>
            <a:custGeom>
              <a:avLst/>
              <a:gdLst/>
              <a:ahLst/>
              <a:cxnLst/>
              <a:rect l="l" t="t" r="r" b="b"/>
              <a:pathLst>
                <a:path w="2797" h="3193" extrusionOk="0">
                  <a:moveTo>
                    <a:pt x="760" y="1"/>
                  </a:moveTo>
                  <a:lnTo>
                    <a:pt x="760" y="1"/>
                  </a:lnTo>
                  <a:cubicBezTo>
                    <a:pt x="0" y="1581"/>
                    <a:pt x="669" y="2584"/>
                    <a:pt x="1885" y="3192"/>
                  </a:cubicBezTo>
                  <a:cubicBezTo>
                    <a:pt x="2796" y="2189"/>
                    <a:pt x="2432" y="153"/>
                    <a:pt x="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2929000" y="3369175"/>
              <a:ext cx="88175" cy="36525"/>
            </a:xfrm>
            <a:custGeom>
              <a:avLst/>
              <a:gdLst/>
              <a:ahLst/>
              <a:cxnLst/>
              <a:rect l="l" t="t" r="r" b="b"/>
              <a:pathLst>
                <a:path w="3527" h="1461" extrusionOk="0">
                  <a:moveTo>
                    <a:pt x="1860" y="0"/>
                  </a:moveTo>
                  <a:cubicBezTo>
                    <a:pt x="1838" y="0"/>
                    <a:pt x="1816" y="0"/>
                    <a:pt x="1794" y="1"/>
                  </a:cubicBezTo>
                  <a:cubicBezTo>
                    <a:pt x="1774" y="1"/>
                    <a:pt x="1754" y="0"/>
                    <a:pt x="1734" y="0"/>
                  </a:cubicBezTo>
                  <a:cubicBezTo>
                    <a:pt x="878" y="0"/>
                    <a:pt x="149" y="629"/>
                    <a:pt x="1" y="1460"/>
                  </a:cubicBezTo>
                  <a:lnTo>
                    <a:pt x="153" y="1460"/>
                  </a:lnTo>
                  <a:cubicBezTo>
                    <a:pt x="1277" y="1460"/>
                    <a:pt x="2402" y="1400"/>
                    <a:pt x="3527" y="1278"/>
                  </a:cubicBezTo>
                  <a:cubicBezTo>
                    <a:pt x="3320" y="510"/>
                    <a:pt x="2625" y="0"/>
                    <a:pt x="18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5"/>
          <p:cNvSpPr/>
          <p:nvPr/>
        </p:nvSpPr>
        <p:spPr>
          <a:xfrm>
            <a:off x="3373333" y="239479"/>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5340513" y="4614283"/>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5"/>
          <p:cNvGrpSpPr/>
          <p:nvPr/>
        </p:nvGrpSpPr>
        <p:grpSpPr>
          <a:xfrm rot="2700000">
            <a:off x="-132942" y="2134609"/>
            <a:ext cx="349948" cy="1229262"/>
            <a:chOff x="4081750" y="357675"/>
            <a:chExt cx="240150" cy="843575"/>
          </a:xfrm>
        </p:grpSpPr>
        <p:sp>
          <p:nvSpPr>
            <p:cNvPr id="441" name="Google Shape;441;p5"/>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3"/>
        <p:cNvGrpSpPr/>
        <p:nvPr/>
      </p:nvGrpSpPr>
      <p:grpSpPr>
        <a:xfrm>
          <a:off x="0" y="0"/>
          <a:ext cx="0" cy="0"/>
          <a:chOff x="0" y="0"/>
          <a:chExt cx="0" cy="0"/>
        </a:xfrm>
      </p:grpSpPr>
      <p:sp>
        <p:nvSpPr>
          <p:cNvPr id="444" name="Google Shape;444;p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445" name="Google Shape;445;p6"/>
          <p:cNvGrpSpPr/>
          <p:nvPr/>
        </p:nvGrpSpPr>
        <p:grpSpPr>
          <a:xfrm rot="4722966" flipH="1">
            <a:off x="-355500" y="2761572"/>
            <a:ext cx="1036690" cy="780723"/>
            <a:chOff x="6601575" y="362500"/>
            <a:chExt cx="600325" cy="452100"/>
          </a:xfrm>
        </p:grpSpPr>
        <p:sp>
          <p:nvSpPr>
            <p:cNvPr id="446" name="Google Shape;446;p6"/>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6"/>
          <p:cNvGrpSpPr/>
          <p:nvPr/>
        </p:nvGrpSpPr>
        <p:grpSpPr>
          <a:xfrm rot="2169205" flipH="1">
            <a:off x="-31709" y="3929479"/>
            <a:ext cx="349916" cy="1229151"/>
            <a:chOff x="4081750" y="357675"/>
            <a:chExt cx="240150" cy="843575"/>
          </a:xfrm>
        </p:grpSpPr>
        <p:sp>
          <p:nvSpPr>
            <p:cNvPr id="452" name="Google Shape;452;p6"/>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6"/>
          <p:cNvGrpSpPr/>
          <p:nvPr/>
        </p:nvGrpSpPr>
        <p:grpSpPr>
          <a:xfrm rot="2897805" flipH="1">
            <a:off x="7605269" y="3888843"/>
            <a:ext cx="1762852" cy="2380405"/>
            <a:chOff x="3781600" y="1266275"/>
            <a:chExt cx="508400" cy="686500"/>
          </a:xfrm>
        </p:grpSpPr>
        <p:sp>
          <p:nvSpPr>
            <p:cNvPr id="455" name="Google Shape;455;p6"/>
            <p:cNvSpPr/>
            <p:nvPr/>
          </p:nvSpPr>
          <p:spPr>
            <a:xfrm>
              <a:off x="3827950" y="1386600"/>
              <a:ext cx="376175" cy="469675"/>
            </a:xfrm>
            <a:custGeom>
              <a:avLst/>
              <a:gdLst/>
              <a:ahLst/>
              <a:cxnLst/>
              <a:rect l="l" t="t" r="r" b="b"/>
              <a:pathLst>
                <a:path w="15047" h="18787" extrusionOk="0">
                  <a:moveTo>
                    <a:pt x="238" y="1"/>
                  </a:moveTo>
                  <a:cubicBezTo>
                    <a:pt x="156" y="1"/>
                    <a:pt x="76" y="1"/>
                    <a:pt x="1" y="2"/>
                  </a:cubicBezTo>
                  <a:cubicBezTo>
                    <a:pt x="973" y="1674"/>
                    <a:pt x="2007" y="3315"/>
                    <a:pt x="3162" y="4866"/>
                  </a:cubicBezTo>
                  <a:cubicBezTo>
                    <a:pt x="4074" y="4866"/>
                    <a:pt x="7265" y="4957"/>
                    <a:pt x="9150" y="7145"/>
                  </a:cubicBezTo>
                  <a:cubicBezTo>
                    <a:pt x="10548" y="8817"/>
                    <a:pt x="10852" y="11218"/>
                    <a:pt x="10062" y="14349"/>
                  </a:cubicBezTo>
                  <a:lnTo>
                    <a:pt x="11399" y="16142"/>
                  </a:lnTo>
                  <a:cubicBezTo>
                    <a:pt x="11642" y="16477"/>
                    <a:pt x="12615" y="17571"/>
                    <a:pt x="13588" y="18787"/>
                  </a:cubicBezTo>
                  <a:cubicBezTo>
                    <a:pt x="15047" y="12434"/>
                    <a:pt x="14378" y="7571"/>
                    <a:pt x="11612" y="4349"/>
                  </a:cubicBezTo>
                  <a:cubicBezTo>
                    <a:pt x="8287" y="494"/>
                    <a:pt x="2740" y="1"/>
                    <a:pt x="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781600" y="1266275"/>
              <a:ext cx="508400" cy="686500"/>
            </a:xfrm>
            <a:custGeom>
              <a:avLst/>
              <a:gdLst/>
              <a:ahLst/>
              <a:cxnLst/>
              <a:rect l="l" t="t" r="r" b="b"/>
              <a:pathLst>
                <a:path w="20336" h="27460" extrusionOk="0">
                  <a:moveTo>
                    <a:pt x="4079" y="1"/>
                  </a:moveTo>
                  <a:cubicBezTo>
                    <a:pt x="2717" y="1"/>
                    <a:pt x="1353" y="126"/>
                    <a:pt x="1" y="377"/>
                  </a:cubicBezTo>
                  <a:cubicBezTo>
                    <a:pt x="396" y="1685"/>
                    <a:pt x="913" y="2961"/>
                    <a:pt x="1551" y="4177"/>
                  </a:cubicBezTo>
                  <a:cubicBezTo>
                    <a:pt x="1756" y="4168"/>
                    <a:pt x="1997" y="4163"/>
                    <a:pt x="2270" y="4163"/>
                  </a:cubicBezTo>
                  <a:cubicBezTo>
                    <a:pt x="4911" y="4163"/>
                    <a:pt x="10481" y="4714"/>
                    <a:pt x="13952" y="8736"/>
                  </a:cubicBezTo>
                  <a:cubicBezTo>
                    <a:pt x="16931" y="12201"/>
                    <a:pt x="17569" y="17399"/>
                    <a:pt x="15928" y="24238"/>
                  </a:cubicBezTo>
                  <a:cubicBezTo>
                    <a:pt x="17037" y="25646"/>
                    <a:pt x="18057" y="27025"/>
                    <a:pt x="17940" y="27443"/>
                  </a:cubicBezTo>
                  <a:lnTo>
                    <a:pt x="17940" y="27443"/>
                  </a:lnTo>
                  <a:cubicBezTo>
                    <a:pt x="19214" y="23588"/>
                    <a:pt x="20305" y="19612"/>
                    <a:pt x="20335" y="15514"/>
                  </a:cubicBezTo>
                  <a:cubicBezTo>
                    <a:pt x="20335" y="11411"/>
                    <a:pt x="19120" y="7156"/>
                    <a:pt x="16323" y="4329"/>
                  </a:cubicBezTo>
                  <a:cubicBezTo>
                    <a:pt x="14408" y="2414"/>
                    <a:pt x="11885" y="1259"/>
                    <a:pt x="9332" y="621"/>
                  </a:cubicBezTo>
                  <a:cubicBezTo>
                    <a:pt x="7601" y="209"/>
                    <a:pt x="5841" y="1"/>
                    <a:pt x="4079" y="1"/>
                  </a:cubicBezTo>
                  <a:close/>
                  <a:moveTo>
                    <a:pt x="17940" y="27443"/>
                  </a:moveTo>
                  <a:lnTo>
                    <a:pt x="17940" y="27443"/>
                  </a:lnTo>
                  <a:cubicBezTo>
                    <a:pt x="17938" y="27448"/>
                    <a:pt x="17936" y="27454"/>
                    <a:pt x="17934" y="27460"/>
                  </a:cubicBezTo>
                  <a:cubicBezTo>
                    <a:pt x="17936" y="27454"/>
                    <a:pt x="17938" y="27449"/>
                    <a:pt x="17940" y="274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917625" y="1524175"/>
              <a:ext cx="163400" cy="205200"/>
            </a:xfrm>
            <a:custGeom>
              <a:avLst/>
              <a:gdLst/>
              <a:ahLst/>
              <a:cxnLst/>
              <a:rect l="l" t="t" r="r" b="b"/>
              <a:pathLst>
                <a:path w="6536" h="8208" extrusionOk="0">
                  <a:moveTo>
                    <a:pt x="0" y="1"/>
                  </a:moveTo>
                  <a:lnTo>
                    <a:pt x="0" y="1"/>
                  </a:lnTo>
                  <a:cubicBezTo>
                    <a:pt x="943" y="1308"/>
                    <a:pt x="1855" y="2554"/>
                    <a:pt x="2706" y="3740"/>
                  </a:cubicBezTo>
                  <a:cubicBezTo>
                    <a:pt x="3770" y="5259"/>
                    <a:pt x="4864" y="6718"/>
                    <a:pt x="5958" y="8208"/>
                  </a:cubicBezTo>
                  <a:cubicBezTo>
                    <a:pt x="6536" y="5533"/>
                    <a:pt x="6232" y="3466"/>
                    <a:pt x="5077" y="2068"/>
                  </a:cubicBezTo>
                  <a:cubicBezTo>
                    <a:pt x="3618" y="335"/>
                    <a:pt x="1156" y="3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820350" y="1370325"/>
              <a:ext cx="400500" cy="502675"/>
            </a:xfrm>
            <a:custGeom>
              <a:avLst/>
              <a:gdLst/>
              <a:ahLst/>
              <a:cxnLst/>
              <a:rect l="l" t="t" r="r" b="b"/>
              <a:pathLst>
                <a:path w="16020" h="20107" extrusionOk="0">
                  <a:moveTo>
                    <a:pt x="720" y="1"/>
                  </a:moveTo>
                  <a:cubicBezTo>
                    <a:pt x="447" y="1"/>
                    <a:pt x="206" y="6"/>
                    <a:pt x="1" y="15"/>
                  </a:cubicBezTo>
                  <a:lnTo>
                    <a:pt x="305" y="653"/>
                  </a:lnTo>
                  <a:cubicBezTo>
                    <a:pt x="2676" y="653"/>
                    <a:pt x="8481" y="1018"/>
                    <a:pt x="11916" y="5000"/>
                  </a:cubicBezTo>
                  <a:cubicBezTo>
                    <a:pt x="14682" y="8222"/>
                    <a:pt x="15320" y="13115"/>
                    <a:pt x="13861" y="19499"/>
                  </a:cubicBezTo>
                  <a:lnTo>
                    <a:pt x="14378" y="20106"/>
                  </a:lnTo>
                  <a:cubicBezTo>
                    <a:pt x="16019" y="13267"/>
                    <a:pt x="15381" y="8039"/>
                    <a:pt x="12402" y="4574"/>
                  </a:cubicBezTo>
                  <a:cubicBezTo>
                    <a:pt x="8931" y="552"/>
                    <a:pt x="3361" y="1"/>
                    <a:pt x="720"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906225" y="1508875"/>
              <a:ext cx="192275" cy="237225"/>
            </a:xfrm>
            <a:custGeom>
              <a:avLst/>
              <a:gdLst/>
              <a:ahLst/>
              <a:cxnLst/>
              <a:rect l="l" t="t" r="r" b="b"/>
              <a:pathLst>
                <a:path w="7691" h="9489" extrusionOk="0">
                  <a:moveTo>
                    <a:pt x="249" y="1"/>
                  </a:moveTo>
                  <a:cubicBezTo>
                    <a:pt x="154" y="1"/>
                    <a:pt x="70" y="3"/>
                    <a:pt x="1" y="5"/>
                  </a:cubicBezTo>
                  <a:cubicBezTo>
                    <a:pt x="153" y="218"/>
                    <a:pt x="305" y="430"/>
                    <a:pt x="456" y="613"/>
                  </a:cubicBezTo>
                  <a:cubicBezTo>
                    <a:pt x="1612" y="674"/>
                    <a:pt x="4074" y="978"/>
                    <a:pt x="5533" y="2680"/>
                  </a:cubicBezTo>
                  <a:cubicBezTo>
                    <a:pt x="6688" y="4078"/>
                    <a:pt x="6992" y="6175"/>
                    <a:pt x="6414" y="8820"/>
                  </a:cubicBezTo>
                  <a:lnTo>
                    <a:pt x="6900" y="9488"/>
                  </a:lnTo>
                  <a:cubicBezTo>
                    <a:pt x="7691" y="6358"/>
                    <a:pt x="7387" y="3926"/>
                    <a:pt x="6019" y="2285"/>
                  </a:cubicBezTo>
                  <a:cubicBezTo>
                    <a:pt x="4279" y="236"/>
                    <a:pt x="1398" y="1"/>
                    <a:pt x="24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6"/>
          <p:cNvGrpSpPr/>
          <p:nvPr/>
        </p:nvGrpSpPr>
        <p:grpSpPr>
          <a:xfrm rot="-1347591">
            <a:off x="6064461" y="4426747"/>
            <a:ext cx="1411417" cy="1097029"/>
            <a:chOff x="1344625" y="1399925"/>
            <a:chExt cx="1262200" cy="981050"/>
          </a:xfrm>
        </p:grpSpPr>
        <p:sp>
          <p:nvSpPr>
            <p:cNvPr id="461" name="Google Shape;461;p6"/>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6"/>
          <p:cNvGrpSpPr/>
          <p:nvPr/>
        </p:nvGrpSpPr>
        <p:grpSpPr>
          <a:xfrm rot="-9019073">
            <a:off x="8206806" y="-286022"/>
            <a:ext cx="1386395" cy="1441252"/>
            <a:chOff x="2230675" y="3995775"/>
            <a:chExt cx="572200" cy="594850"/>
          </a:xfrm>
        </p:grpSpPr>
        <p:sp>
          <p:nvSpPr>
            <p:cNvPr id="483" name="Google Shape;483;p6"/>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6"/>
          <p:cNvSpPr/>
          <p:nvPr/>
        </p:nvSpPr>
        <p:spPr>
          <a:xfrm>
            <a:off x="8864385" y="1752564"/>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331352" y="1945985"/>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a:off x="7318552" y="155522"/>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4684885" y="255014"/>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1463402" y="4895747"/>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4911310" y="4728564"/>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4"/>
        <p:cNvGrpSpPr/>
        <p:nvPr/>
      </p:nvGrpSpPr>
      <p:grpSpPr>
        <a:xfrm>
          <a:off x="0" y="0"/>
          <a:ext cx="0" cy="0"/>
          <a:chOff x="0" y="0"/>
          <a:chExt cx="0" cy="0"/>
        </a:xfrm>
      </p:grpSpPr>
      <p:sp>
        <p:nvSpPr>
          <p:cNvPr id="515" name="Google Shape;515;p8"/>
          <p:cNvSpPr txBox="1">
            <a:spLocks noGrp="1"/>
          </p:cNvSpPr>
          <p:nvPr>
            <p:ph type="title"/>
          </p:nvPr>
        </p:nvSpPr>
        <p:spPr>
          <a:xfrm>
            <a:off x="2114550" y="996450"/>
            <a:ext cx="4914900" cy="315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16" name="Google Shape;516;p8"/>
          <p:cNvGrpSpPr/>
          <p:nvPr/>
        </p:nvGrpSpPr>
        <p:grpSpPr>
          <a:xfrm rot="3572371" flipH="1">
            <a:off x="408463" y="4314648"/>
            <a:ext cx="1466352" cy="1395027"/>
            <a:chOff x="2862900" y="3325125"/>
            <a:chExt cx="1343500" cy="1278150"/>
          </a:xfrm>
        </p:grpSpPr>
        <p:sp>
          <p:nvSpPr>
            <p:cNvPr id="517" name="Google Shape;517;p8"/>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8"/>
          <p:cNvGrpSpPr/>
          <p:nvPr/>
        </p:nvGrpSpPr>
        <p:grpSpPr>
          <a:xfrm flipH="1">
            <a:off x="-363155" y="1845541"/>
            <a:ext cx="1033281" cy="3292504"/>
            <a:chOff x="6483775" y="2257475"/>
            <a:chExt cx="736375" cy="2346425"/>
          </a:xfrm>
        </p:grpSpPr>
        <p:sp>
          <p:nvSpPr>
            <p:cNvPr id="529" name="Google Shape;529;p8"/>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8"/>
            <p:cNvGrpSpPr/>
            <p:nvPr/>
          </p:nvGrpSpPr>
          <p:grpSpPr>
            <a:xfrm>
              <a:off x="6483775" y="2257475"/>
              <a:ext cx="736375" cy="2346425"/>
              <a:chOff x="6483775" y="2257475"/>
              <a:chExt cx="736375" cy="2346425"/>
            </a:xfrm>
          </p:grpSpPr>
          <p:sp>
            <p:nvSpPr>
              <p:cNvPr id="531" name="Google Shape;531;p8"/>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9" name="Google Shape;579;p8"/>
          <p:cNvGrpSpPr/>
          <p:nvPr/>
        </p:nvGrpSpPr>
        <p:grpSpPr>
          <a:xfrm rot="1001165" flipH="1">
            <a:off x="281374" y="3464004"/>
            <a:ext cx="1038796" cy="1821513"/>
            <a:chOff x="631100" y="2761600"/>
            <a:chExt cx="712025" cy="1248525"/>
          </a:xfrm>
        </p:grpSpPr>
        <p:sp>
          <p:nvSpPr>
            <p:cNvPr id="580" name="Google Shape;580;p8"/>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582;p8"/>
          <p:cNvGrpSpPr/>
          <p:nvPr/>
        </p:nvGrpSpPr>
        <p:grpSpPr>
          <a:xfrm rot="8363143" flipH="1">
            <a:off x="7716912" y="126780"/>
            <a:ext cx="2362780" cy="2801011"/>
            <a:chOff x="2899900" y="1153850"/>
            <a:chExt cx="1266225" cy="1501075"/>
          </a:xfrm>
        </p:grpSpPr>
        <p:sp>
          <p:nvSpPr>
            <p:cNvPr id="583" name="Google Shape;583;p8"/>
            <p:cNvSpPr/>
            <p:nvPr/>
          </p:nvSpPr>
          <p:spPr>
            <a:xfrm>
              <a:off x="3432050" y="1587250"/>
              <a:ext cx="444575" cy="412650"/>
            </a:xfrm>
            <a:custGeom>
              <a:avLst/>
              <a:gdLst/>
              <a:ahLst/>
              <a:cxnLst/>
              <a:rect l="l" t="t" r="r" b="b"/>
              <a:pathLst>
                <a:path w="17783" h="16506" extrusionOk="0">
                  <a:moveTo>
                    <a:pt x="11642" y="1"/>
                  </a:moveTo>
                  <a:cubicBezTo>
                    <a:pt x="9363" y="2280"/>
                    <a:pt x="4469" y="6809"/>
                    <a:pt x="1" y="8238"/>
                  </a:cubicBezTo>
                  <a:cubicBezTo>
                    <a:pt x="852" y="8572"/>
                    <a:pt x="1672" y="8967"/>
                    <a:pt x="2432" y="9484"/>
                  </a:cubicBezTo>
                  <a:cubicBezTo>
                    <a:pt x="4712" y="11065"/>
                    <a:pt x="5897" y="13679"/>
                    <a:pt x="6384" y="16505"/>
                  </a:cubicBezTo>
                  <a:cubicBezTo>
                    <a:pt x="8556" y="16009"/>
                    <a:pt x="11221" y="15555"/>
                    <a:pt x="13640" y="15555"/>
                  </a:cubicBezTo>
                  <a:cubicBezTo>
                    <a:pt x="14776" y="15555"/>
                    <a:pt x="15858" y="15655"/>
                    <a:pt x="16809" y="15898"/>
                  </a:cubicBezTo>
                  <a:lnTo>
                    <a:pt x="16809" y="15837"/>
                  </a:lnTo>
                  <a:cubicBezTo>
                    <a:pt x="17053" y="13831"/>
                    <a:pt x="17691" y="11855"/>
                    <a:pt x="17721" y="9818"/>
                  </a:cubicBezTo>
                  <a:cubicBezTo>
                    <a:pt x="17782" y="6718"/>
                    <a:pt x="16475" y="3739"/>
                    <a:pt x="14195" y="1642"/>
                  </a:cubicBezTo>
                  <a:cubicBezTo>
                    <a:pt x="13436" y="973"/>
                    <a:pt x="12584" y="426"/>
                    <a:pt x="11642" y="1"/>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220050" y="1166275"/>
              <a:ext cx="250025" cy="518275"/>
            </a:xfrm>
            <a:custGeom>
              <a:avLst/>
              <a:gdLst/>
              <a:ahLst/>
              <a:cxnLst/>
              <a:rect l="l" t="t" r="r" b="b"/>
              <a:pathLst>
                <a:path w="10001" h="20731" extrusionOk="0">
                  <a:moveTo>
                    <a:pt x="3192" y="1"/>
                  </a:moveTo>
                  <a:cubicBezTo>
                    <a:pt x="2766" y="2645"/>
                    <a:pt x="1976" y="6444"/>
                    <a:pt x="699" y="9302"/>
                  </a:cubicBezTo>
                  <a:cubicBezTo>
                    <a:pt x="791" y="9423"/>
                    <a:pt x="912" y="9514"/>
                    <a:pt x="1003" y="9636"/>
                  </a:cubicBezTo>
                  <a:cubicBezTo>
                    <a:pt x="1338" y="10153"/>
                    <a:pt x="1490" y="10761"/>
                    <a:pt x="1490" y="11399"/>
                  </a:cubicBezTo>
                  <a:cubicBezTo>
                    <a:pt x="1611" y="14560"/>
                    <a:pt x="0" y="17934"/>
                    <a:pt x="1338" y="20730"/>
                  </a:cubicBezTo>
                  <a:cubicBezTo>
                    <a:pt x="2189" y="17721"/>
                    <a:pt x="6748" y="14682"/>
                    <a:pt x="9818" y="12949"/>
                  </a:cubicBezTo>
                  <a:cubicBezTo>
                    <a:pt x="9818" y="12888"/>
                    <a:pt x="9818" y="12858"/>
                    <a:pt x="9818" y="12827"/>
                  </a:cubicBezTo>
                  <a:cubicBezTo>
                    <a:pt x="10000" y="8663"/>
                    <a:pt x="9241" y="4013"/>
                    <a:pt x="5988" y="1429"/>
                  </a:cubicBezTo>
                  <a:cubicBezTo>
                    <a:pt x="5137" y="791"/>
                    <a:pt x="4195" y="304"/>
                    <a:pt x="3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594675" y="2154125"/>
              <a:ext cx="522825" cy="500800"/>
            </a:xfrm>
            <a:custGeom>
              <a:avLst/>
              <a:gdLst/>
              <a:ahLst/>
              <a:cxnLst/>
              <a:rect l="l" t="t" r="r" b="b"/>
              <a:pathLst>
                <a:path w="20913" h="20032" extrusionOk="0">
                  <a:moveTo>
                    <a:pt x="12858" y="1"/>
                  </a:moveTo>
                  <a:cubicBezTo>
                    <a:pt x="10274" y="3344"/>
                    <a:pt x="3769" y="5837"/>
                    <a:pt x="0" y="7083"/>
                  </a:cubicBezTo>
                  <a:cubicBezTo>
                    <a:pt x="61" y="7812"/>
                    <a:pt x="183" y="8572"/>
                    <a:pt x="335" y="9302"/>
                  </a:cubicBezTo>
                  <a:cubicBezTo>
                    <a:pt x="1668" y="14999"/>
                    <a:pt x="7805" y="20032"/>
                    <a:pt x="13475" y="20032"/>
                  </a:cubicBezTo>
                  <a:cubicBezTo>
                    <a:pt x="13492" y="20032"/>
                    <a:pt x="13509" y="20032"/>
                    <a:pt x="13526" y="20031"/>
                  </a:cubicBezTo>
                  <a:cubicBezTo>
                    <a:pt x="14712" y="15989"/>
                    <a:pt x="17599" y="7387"/>
                    <a:pt x="20913" y="5624"/>
                  </a:cubicBezTo>
                  <a:cubicBezTo>
                    <a:pt x="20092" y="4135"/>
                    <a:pt x="18876" y="2919"/>
                    <a:pt x="17417" y="2128"/>
                  </a:cubicBezTo>
                  <a:cubicBezTo>
                    <a:pt x="15928" y="1308"/>
                    <a:pt x="14226" y="882"/>
                    <a:pt x="1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2933575" y="1192875"/>
              <a:ext cx="125400" cy="155050"/>
            </a:xfrm>
            <a:custGeom>
              <a:avLst/>
              <a:gdLst/>
              <a:ahLst/>
              <a:cxnLst/>
              <a:rect l="l" t="t" r="r" b="b"/>
              <a:pathLst>
                <a:path w="5016" h="6202" extrusionOk="0">
                  <a:moveTo>
                    <a:pt x="4438" y="0"/>
                  </a:moveTo>
                  <a:cubicBezTo>
                    <a:pt x="4043" y="152"/>
                    <a:pt x="3617" y="335"/>
                    <a:pt x="3222" y="547"/>
                  </a:cubicBezTo>
                  <a:cubicBezTo>
                    <a:pt x="2280" y="973"/>
                    <a:pt x="1337" y="1490"/>
                    <a:pt x="760" y="2310"/>
                  </a:cubicBezTo>
                  <a:cubicBezTo>
                    <a:pt x="152" y="3131"/>
                    <a:pt x="0" y="4377"/>
                    <a:pt x="638" y="5168"/>
                  </a:cubicBezTo>
                  <a:cubicBezTo>
                    <a:pt x="1307" y="5958"/>
                    <a:pt x="2493" y="6019"/>
                    <a:pt x="3556" y="6079"/>
                  </a:cubicBezTo>
                  <a:cubicBezTo>
                    <a:pt x="4043" y="6079"/>
                    <a:pt x="4529" y="6140"/>
                    <a:pt x="5015" y="6201"/>
                  </a:cubicBezTo>
                  <a:cubicBezTo>
                    <a:pt x="4711" y="4134"/>
                    <a:pt x="4499" y="2067"/>
                    <a:pt x="4438" y="0"/>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044500" y="1153850"/>
              <a:ext cx="255350" cy="244975"/>
            </a:xfrm>
            <a:custGeom>
              <a:avLst/>
              <a:gdLst/>
              <a:ahLst/>
              <a:cxnLst/>
              <a:rect l="l" t="t" r="r" b="b"/>
              <a:pathLst>
                <a:path w="10214" h="9799" extrusionOk="0">
                  <a:moveTo>
                    <a:pt x="7005" y="1"/>
                  </a:moveTo>
                  <a:cubicBezTo>
                    <a:pt x="4674" y="1"/>
                    <a:pt x="2226" y="634"/>
                    <a:pt x="1" y="1561"/>
                  </a:cubicBezTo>
                  <a:cubicBezTo>
                    <a:pt x="92" y="3628"/>
                    <a:pt x="274" y="5695"/>
                    <a:pt x="609" y="7762"/>
                  </a:cubicBezTo>
                  <a:cubicBezTo>
                    <a:pt x="2524" y="7975"/>
                    <a:pt x="4439" y="8400"/>
                    <a:pt x="6262" y="9039"/>
                  </a:cubicBezTo>
                  <a:cubicBezTo>
                    <a:pt x="6779" y="9191"/>
                    <a:pt x="7265" y="9434"/>
                    <a:pt x="7721" y="9799"/>
                  </a:cubicBezTo>
                  <a:cubicBezTo>
                    <a:pt x="8998" y="6911"/>
                    <a:pt x="9788" y="3142"/>
                    <a:pt x="10214" y="467"/>
                  </a:cubicBezTo>
                  <a:cubicBezTo>
                    <a:pt x="9195" y="144"/>
                    <a:pt x="8113" y="1"/>
                    <a:pt x="700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87075" y="1976100"/>
              <a:ext cx="328300" cy="355100"/>
            </a:xfrm>
            <a:custGeom>
              <a:avLst/>
              <a:gdLst/>
              <a:ahLst/>
              <a:cxnLst/>
              <a:rect l="l" t="t" r="r" b="b"/>
              <a:pathLst>
                <a:path w="13132" h="14204" extrusionOk="0">
                  <a:moveTo>
                    <a:pt x="7439" y="1"/>
                  </a:moveTo>
                  <a:cubicBezTo>
                    <a:pt x="5020" y="1"/>
                    <a:pt x="2355" y="455"/>
                    <a:pt x="183" y="951"/>
                  </a:cubicBezTo>
                  <a:cubicBezTo>
                    <a:pt x="396" y="2137"/>
                    <a:pt x="487" y="3353"/>
                    <a:pt x="487" y="4538"/>
                  </a:cubicBezTo>
                  <a:cubicBezTo>
                    <a:pt x="487" y="7760"/>
                    <a:pt x="0" y="11012"/>
                    <a:pt x="304" y="14204"/>
                  </a:cubicBezTo>
                  <a:cubicBezTo>
                    <a:pt x="4043" y="12958"/>
                    <a:pt x="10548" y="10465"/>
                    <a:pt x="13131" y="7122"/>
                  </a:cubicBezTo>
                  <a:cubicBezTo>
                    <a:pt x="12645" y="6818"/>
                    <a:pt x="12219" y="6453"/>
                    <a:pt x="11855" y="6058"/>
                  </a:cubicBezTo>
                  <a:cubicBezTo>
                    <a:pt x="10548" y="4538"/>
                    <a:pt x="10365" y="2319"/>
                    <a:pt x="10608" y="344"/>
                  </a:cubicBezTo>
                  <a:cubicBezTo>
                    <a:pt x="9657" y="101"/>
                    <a:pt x="8575" y="1"/>
                    <a:pt x="7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932075" y="2294700"/>
              <a:ext cx="234050" cy="360225"/>
            </a:xfrm>
            <a:custGeom>
              <a:avLst/>
              <a:gdLst/>
              <a:ahLst/>
              <a:cxnLst/>
              <a:rect l="l" t="t" r="r" b="b"/>
              <a:pathLst>
                <a:path w="9362" h="14409" extrusionOk="0">
                  <a:moveTo>
                    <a:pt x="7417" y="1"/>
                  </a:moveTo>
                  <a:cubicBezTo>
                    <a:pt x="4103" y="1764"/>
                    <a:pt x="1216" y="10366"/>
                    <a:pt x="0" y="14408"/>
                  </a:cubicBezTo>
                  <a:cubicBezTo>
                    <a:pt x="2918" y="14378"/>
                    <a:pt x="5684" y="13041"/>
                    <a:pt x="7599" y="9758"/>
                  </a:cubicBezTo>
                  <a:cubicBezTo>
                    <a:pt x="9362" y="6779"/>
                    <a:pt x="9119" y="2949"/>
                    <a:pt x="7417"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253475" y="1490000"/>
              <a:ext cx="469650" cy="303200"/>
            </a:xfrm>
            <a:custGeom>
              <a:avLst/>
              <a:gdLst/>
              <a:ahLst/>
              <a:cxnLst/>
              <a:rect l="l" t="t" r="r" b="b"/>
              <a:pathLst>
                <a:path w="18786" h="12128" extrusionOk="0">
                  <a:moveTo>
                    <a:pt x="8481" y="0"/>
                  </a:moveTo>
                  <a:lnTo>
                    <a:pt x="8481" y="0"/>
                  </a:lnTo>
                  <a:cubicBezTo>
                    <a:pt x="5411" y="1733"/>
                    <a:pt x="882" y="4772"/>
                    <a:pt x="1" y="7781"/>
                  </a:cubicBezTo>
                  <a:cubicBezTo>
                    <a:pt x="61" y="7873"/>
                    <a:pt x="92" y="7964"/>
                    <a:pt x="153" y="8055"/>
                  </a:cubicBezTo>
                  <a:cubicBezTo>
                    <a:pt x="1490" y="10487"/>
                    <a:pt x="4469" y="11094"/>
                    <a:pt x="7144" y="12128"/>
                  </a:cubicBezTo>
                  <a:cubicBezTo>
                    <a:pt x="11612" y="10669"/>
                    <a:pt x="16506" y="6170"/>
                    <a:pt x="18785" y="3860"/>
                  </a:cubicBezTo>
                  <a:cubicBezTo>
                    <a:pt x="17353" y="3179"/>
                    <a:pt x="15776" y="2825"/>
                    <a:pt x="14194" y="2825"/>
                  </a:cubicBezTo>
                  <a:cubicBezTo>
                    <a:pt x="13727" y="2825"/>
                    <a:pt x="13261" y="2856"/>
                    <a:pt x="12797" y="2918"/>
                  </a:cubicBezTo>
                  <a:cubicBezTo>
                    <a:pt x="12185" y="3008"/>
                    <a:pt x="11509" y="3119"/>
                    <a:pt x="10876" y="3119"/>
                  </a:cubicBezTo>
                  <a:cubicBezTo>
                    <a:pt x="10441" y="3119"/>
                    <a:pt x="10026" y="3067"/>
                    <a:pt x="9666" y="2918"/>
                  </a:cubicBezTo>
                  <a:cubicBezTo>
                    <a:pt x="9393" y="2796"/>
                    <a:pt x="9150" y="2614"/>
                    <a:pt x="8967" y="2401"/>
                  </a:cubicBezTo>
                  <a:cubicBezTo>
                    <a:pt x="8420" y="1763"/>
                    <a:pt x="8451" y="821"/>
                    <a:pt x="8481"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2899900" y="1234850"/>
              <a:ext cx="1248000" cy="1407150"/>
            </a:xfrm>
            <a:custGeom>
              <a:avLst/>
              <a:gdLst/>
              <a:ahLst/>
              <a:cxnLst/>
              <a:rect l="l" t="t" r="r" b="b"/>
              <a:pathLst>
                <a:path w="49920" h="56286" extrusionOk="0">
                  <a:moveTo>
                    <a:pt x="8141" y="0"/>
                  </a:moveTo>
                  <a:cubicBezTo>
                    <a:pt x="3737" y="0"/>
                    <a:pt x="265" y="2626"/>
                    <a:pt x="222" y="2668"/>
                  </a:cubicBezTo>
                  <a:cubicBezTo>
                    <a:pt x="0" y="2890"/>
                    <a:pt x="179" y="3212"/>
                    <a:pt x="416" y="3212"/>
                  </a:cubicBezTo>
                  <a:cubicBezTo>
                    <a:pt x="471" y="3212"/>
                    <a:pt x="530" y="3194"/>
                    <a:pt x="587" y="3154"/>
                  </a:cubicBezTo>
                  <a:cubicBezTo>
                    <a:pt x="629" y="3133"/>
                    <a:pt x="3938" y="637"/>
                    <a:pt x="8123" y="637"/>
                  </a:cubicBezTo>
                  <a:cubicBezTo>
                    <a:pt x="9967" y="637"/>
                    <a:pt x="11981" y="1122"/>
                    <a:pt x="13961" y="2516"/>
                  </a:cubicBezTo>
                  <a:cubicBezTo>
                    <a:pt x="17001" y="4644"/>
                    <a:pt x="17092" y="7622"/>
                    <a:pt x="17183" y="10510"/>
                  </a:cubicBezTo>
                  <a:cubicBezTo>
                    <a:pt x="17305" y="13793"/>
                    <a:pt x="17396" y="16923"/>
                    <a:pt x="22016" y="18048"/>
                  </a:cubicBezTo>
                  <a:cubicBezTo>
                    <a:pt x="30527" y="20176"/>
                    <a:pt x="34205" y="22851"/>
                    <a:pt x="33506" y="33033"/>
                  </a:cubicBezTo>
                  <a:cubicBezTo>
                    <a:pt x="32989" y="40146"/>
                    <a:pt x="38491" y="45131"/>
                    <a:pt x="43324" y="49538"/>
                  </a:cubicBezTo>
                  <a:cubicBezTo>
                    <a:pt x="45816" y="51818"/>
                    <a:pt x="48187" y="53976"/>
                    <a:pt x="49281" y="56134"/>
                  </a:cubicBezTo>
                  <a:cubicBezTo>
                    <a:pt x="49342" y="56225"/>
                    <a:pt x="49433" y="56286"/>
                    <a:pt x="49555" y="56286"/>
                  </a:cubicBezTo>
                  <a:cubicBezTo>
                    <a:pt x="49615" y="56286"/>
                    <a:pt x="49646" y="56286"/>
                    <a:pt x="49707" y="56255"/>
                  </a:cubicBezTo>
                  <a:cubicBezTo>
                    <a:pt x="49859" y="56164"/>
                    <a:pt x="49919" y="55982"/>
                    <a:pt x="49828" y="55830"/>
                  </a:cubicBezTo>
                  <a:cubicBezTo>
                    <a:pt x="48704" y="53611"/>
                    <a:pt x="46302" y="51392"/>
                    <a:pt x="43749" y="49082"/>
                  </a:cubicBezTo>
                  <a:cubicBezTo>
                    <a:pt x="39007" y="44766"/>
                    <a:pt x="33658" y="39903"/>
                    <a:pt x="34114" y="33064"/>
                  </a:cubicBezTo>
                  <a:cubicBezTo>
                    <a:pt x="34874" y="22425"/>
                    <a:pt x="31044" y="19659"/>
                    <a:pt x="22168" y="17440"/>
                  </a:cubicBezTo>
                  <a:cubicBezTo>
                    <a:pt x="18034" y="16407"/>
                    <a:pt x="17943" y="13671"/>
                    <a:pt x="17822" y="10480"/>
                  </a:cubicBezTo>
                  <a:cubicBezTo>
                    <a:pt x="17730" y="7592"/>
                    <a:pt x="17639" y="4340"/>
                    <a:pt x="14326" y="1999"/>
                  </a:cubicBezTo>
                  <a:cubicBezTo>
                    <a:pt x="12226" y="515"/>
                    <a:pt x="10092" y="0"/>
                    <a:pt x="81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8"/>
          <p:cNvGrpSpPr/>
          <p:nvPr/>
        </p:nvGrpSpPr>
        <p:grpSpPr>
          <a:xfrm rot="-8780426">
            <a:off x="7695216" y="-111087"/>
            <a:ext cx="1038766" cy="1821460"/>
            <a:chOff x="631100" y="2761600"/>
            <a:chExt cx="712025" cy="1248525"/>
          </a:xfrm>
        </p:grpSpPr>
        <p:sp>
          <p:nvSpPr>
            <p:cNvPr id="593" name="Google Shape;593;p8"/>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 name="Google Shape;595;p8"/>
          <p:cNvGrpSpPr/>
          <p:nvPr/>
        </p:nvGrpSpPr>
        <p:grpSpPr>
          <a:xfrm rot="-9687612">
            <a:off x="7026885" y="-345495"/>
            <a:ext cx="1180000" cy="1234592"/>
            <a:chOff x="5191975" y="2977100"/>
            <a:chExt cx="583600" cy="610600"/>
          </a:xfrm>
        </p:grpSpPr>
        <p:sp>
          <p:nvSpPr>
            <p:cNvPr id="596" name="Google Shape;596;p8"/>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8"/>
          <p:cNvGrpSpPr/>
          <p:nvPr/>
        </p:nvGrpSpPr>
        <p:grpSpPr>
          <a:xfrm rot="-8100000">
            <a:off x="8241708" y="3879416"/>
            <a:ext cx="798217" cy="1450068"/>
            <a:chOff x="4305925" y="935225"/>
            <a:chExt cx="679375" cy="1234175"/>
          </a:xfrm>
        </p:grpSpPr>
        <p:sp>
          <p:nvSpPr>
            <p:cNvPr id="602" name="Google Shape;602;p8"/>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8"/>
          <p:cNvGrpSpPr/>
          <p:nvPr/>
        </p:nvGrpSpPr>
        <p:grpSpPr>
          <a:xfrm rot="-950698">
            <a:off x="6478197" y="4349600"/>
            <a:ext cx="1152425" cy="1198043"/>
            <a:chOff x="2230675" y="3995775"/>
            <a:chExt cx="572200" cy="594850"/>
          </a:xfrm>
        </p:grpSpPr>
        <p:sp>
          <p:nvSpPr>
            <p:cNvPr id="611" name="Google Shape;611;p8"/>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8"/>
          <p:cNvSpPr/>
          <p:nvPr/>
        </p:nvSpPr>
        <p:spPr>
          <a:xfrm>
            <a:off x="4466866" y="4565131"/>
            <a:ext cx="210262" cy="160733"/>
          </a:xfrm>
          <a:custGeom>
            <a:avLst/>
            <a:gdLst/>
            <a:ahLst/>
            <a:cxnLst/>
            <a:rect l="l" t="t" r="r" b="b"/>
            <a:pathLst>
              <a:path w="7807" h="5968" extrusionOk="0">
                <a:moveTo>
                  <a:pt x="3740" y="0"/>
                </a:moveTo>
                <a:cubicBezTo>
                  <a:pt x="1917" y="0"/>
                  <a:pt x="1" y="1391"/>
                  <a:pt x="889" y="3895"/>
                </a:cubicBezTo>
                <a:cubicBezTo>
                  <a:pt x="1260" y="5367"/>
                  <a:pt x="2274" y="5967"/>
                  <a:pt x="3352" y="5967"/>
                </a:cubicBezTo>
                <a:cubicBezTo>
                  <a:pt x="5459" y="5967"/>
                  <a:pt x="7806" y="3673"/>
                  <a:pt x="6057" y="1099"/>
                </a:cubicBezTo>
                <a:cubicBezTo>
                  <a:pt x="5557" y="355"/>
                  <a:pt x="4661" y="0"/>
                  <a:pt x="3740"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8"/>
          <p:cNvGrpSpPr/>
          <p:nvPr/>
        </p:nvGrpSpPr>
        <p:grpSpPr>
          <a:xfrm rot="-7902195" flipH="1">
            <a:off x="-80656" y="-1140357"/>
            <a:ext cx="1762852" cy="2380405"/>
            <a:chOff x="3781600" y="1266275"/>
            <a:chExt cx="508400" cy="686500"/>
          </a:xfrm>
        </p:grpSpPr>
        <p:sp>
          <p:nvSpPr>
            <p:cNvPr id="615" name="Google Shape;615;p8"/>
            <p:cNvSpPr/>
            <p:nvPr/>
          </p:nvSpPr>
          <p:spPr>
            <a:xfrm>
              <a:off x="3827950" y="1386600"/>
              <a:ext cx="376175" cy="469675"/>
            </a:xfrm>
            <a:custGeom>
              <a:avLst/>
              <a:gdLst/>
              <a:ahLst/>
              <a:cxnLst/>
              <a:rect l="l" t="t" r="r" b="b"/>
              <a:pathLst>
                <a:path w="15047" h="18787" extrusionOk="0">
                  <a:moveTo>
                    <a:pt x="238" y="1"/>
                  </a:moveTo>
                  <a:cubicBezTo>
                    <a:pt x="156" y="1"/>
                    <a:pt x="76" y="1"/>
                    <a:pt x="1" y="2"/>
                  </a:cubicBezTo>
                  <a:cubicBezTo>
                    <a:pt x="973" y="1674"/>
                    <a:pt x="2007" y="3315"/>
                    <a:pt x="3162" y="4866"/>
                  </a:cubicBezTo>
                  <a:cubicBezTo>
                    <a:pt x="4074" y="4866"/>
                    <a:pt x="7265" y="4957"/>
                    <a:pt x="9150" y="7145"/>
                  </a:cubicBezTo>
                  <a:cubicBezTo>
                    <a:pt x="10548" y="8817"/>
                    <a:pt x="10852" y="11218"/>
                    <a:pt x="10062" y="14349"/>
                  </a:cubicBezTo>
                  <a:lnTo>
                    <a:pt x="11399" y="16142"/>
                  </a:lnTo>
                  <a:cubicBezTo>
                    <a:pt x="11642" y="16477"/>
                    <a:pt x="12615" y="17571"/>
                    <a:pt x="13588" y="18787"/>
                  </a:cubicBezTo>
                  <a:cubicBezTo>
                    <a:pt x="15047" y="12434"/>
                    <a:pt x="14378" y="7571"/>
                    <a:pt x="11612" y="4349"/>
                  </a:cubicBezTo>
                  <a:cubicBezTo>
                    <a:pt x="8287" y="494"/>
                    <a:pt x="2740" y="1"/>
                    <a:pt x="238"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781600" y="1266275"/>
              <a:ext cx="508400" cy="686500"/>
            </a:xfrm>
            <a:custGeom>
              <a:avLst/>
              <a:gdLst/>
              <a:ahLst/>
              <a:cxnLst/>
              <a:rect l="l" t="t" r="r" b="b"/>
              <a:pathLst>
                <a:path w="20336" h="27460" extrusionOk="0">
                  <a:moveTo>
                    <a:pt x="4079" y="1"/>
                  </a:moveTo>
                  <a:cubicBezTo>
                    <a:pt x="2717" y="1"/>
                    <a:pt x="1353" y="126"/>
                    <a:pt x="1" y="377"/>
                  </a:cubicBezTo>
                  <a:cubicBezTo>
                    <a:pt x="396" y="1685"/>
                    <a:pt x="913" y="2961"/>
                    <a:pt x="1551" y="4177"/>
                  </a:cubicBezTo>
                  <a:cubicBezTo>
                    <a:pt x="1756" y="4168"/>
                    <a:pt x="1997" y="4163"/>
                    <a:pt x="2270" y="4163"/>
                  </a:cubicBezTo>
                  <a:cubicBezTo>
                    <a:pt x="4911" y="4163"/>
                    <a:pt x="10481" y="4714"/>
                    <a:pt x="13952" y="8736"/>
                  </a:cubicBezTo>
                  <a:cubicBezTo>
                    <a:pt x="16931" y="12201"/>
                    <a:pt x="17569" y="17399"/>
                    <a:pt x="15928" y="24238"/>
                  </a:cubicBezTo>
                  <a:cubicBezTo>
                    <a:pt x="17037" y="25646"/>
                    <a:pt x="18057" y="27025"/>
                    <a:pt x="17940" y="27443"/>
                  </a:cubicBezTo>
                  <a:lnTo>
                    <a:pt x="17940" y="27443"/>
                  </a:lnTo>
                  <a:cubicBezTo>
                    <a:pt x="19214" y="23588"/>
                    <a:pt x="20305" y="19612"/>
                    <a:pt x="20335" y="15514"/>
                  </a:cubicBezTo>
                  <a:cubicBezTo>
                    <a:pt x="20335" y="11411"/>
                    <a:pt x="19120" y="7156"/>
                    <a:pt x="16323" y="4329"/>
                  </a:cubicBezTo>
                  <a:cubicBezTo>
                    <a:pt x="14408" y="2414"/>
                    <a:pt x="11885" y="1259"/>
                    <a:pt x="9332" y="621"/>
                  </a:cubicBezTo>
                  <a:cubicBezTo>
                    <a:pt x="7601" y="209"/>
                    <a:pt x="5841" y="1"/>
                    <a:pt x="4079" y="1"/>
                  </a:cubicBezTo>
                  <a:close/>
                  <a:moveTo>
                    <a:pt x="17940" y="27443"/>
                  </a:moveTo>
                  <a:lnTo>
                    <a:pt x="17940" y="27443"/>
                  </a:lnTo>
                  <a:cubicBezTo>
                    <a:pt x="17938" y="27448"/>
                    <a:pt x="17936" y="27454"/>
                    <a:pt x="17934" y="27460"/>
                  </a:cubicBezTo>
                  <a:cubicBezTo>
                    <a:pt x="17936" y="27454"/>
                    <a:pt x="17938" y="27449"/>
                    <a:pt x="17940" y="274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917625" y="1524175"/>
              <a:ext cx="163400" cy="205200"/>
            </a:xfrm>
            <a:custGeom>
              <a:avLst/>
              <a:gdLst/>
              <a:ahLst/>
              <a:cxnLst/>
              <a:rect l="l" t="t" r="r" b="b"/>
              <a:pathLst>
                <a:path w="6536" h="8208" extrusionOk="0">
                  <a:moveTo>
                    <a:pt x="0" y="1"/>
                  </a:moveTo>
                  <a:lnTo>
                    <a:pt x="0" y="1"/>
                  </a:lnTo>
                  <a:cubicBezTo>
                    <a:pt x="943" y="1308"/>
                    <a:pt x="1855" y="2554"/>
                    <a:pt x="2706" y="3740"/>
                  </a:cubicBezTo>
                  <a:cubicBezTo>
                    <a:pt x="3770" y="5259"/>
                    <a:pt x="4864" y="6718"/>
                    <a:pt x="5958" y="8208"/>
                  </a:cubicBezTo>
                  <a:cubicBezTo>
                    <a:pt x="6536" y="5533"/>
                    <a:pt x="6232" y="3466"/>
                    <a:pt x="5077" y="2068"/>
                  </a:cubicBezTo>
                  <a:cubicBezTo>
                    <a:pt x="3618" y="335"/>
                    <a:pt x="1156" y="3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820350" y="1370325"/>
              <a:ext cx="400500" cy="502675"/>
            </a:xfrm>
            <a:custGeom>
              <a:avLst/>
              <a:gdLst/>
              <a:ahLst/>
              <a:cxnLst/>
              <a:rect l="l" t="t" r="r" b="b"/>
              <a:pathLst>
                <a:path w="16020" h="20107" extrusionOk="0">
                  <a:moveTo>
                    <a:pt x="720" y="1"/>
                  </a:moveTo>
                  <a:cubicBezTo>
                    <a:pt x="447" y="1"/>
                    <a:pt x="206" y="6"/>
                    <a:pt x="1" y="15"/>
                  </a:cubicBezTo>
                  <a:lnTo>
                    <a:pt x="305" y="653"/>
                  </a:lnTo>
                  <a:cubicBezTo>
                    <a:pt x="2676" y="653"/>
                    <a:pt x="8481" y="1018"/>
                    <a:pt x="11916" y="5000"/>
                  </a:cubicBezTo>
                  <a:cubicBezTo>
                    <a:pt x="14682" y="8222"/>
                    <a:pt x="15320" y="13115"/>
                    <a:pt x="13861" y="19499"/>
                  </a:cubicBezTo>
                  <a:lnTo>
                    <a:pt x="14378" y="20106"/>
                  </a:lnTo>
                  <a:cubicBezTo>
                    <a:pt x="16019" y="13267"/>
                    <a:pt x="15381" y="8039"/>
                    <a:pt x="12402" y="4574"/>
                  </a:cubicBezTo>
                  <a:cubicBezTo>
                    <a:pt x="8931" y="552"/>
                    <a:pt x="3361" y="1"/>
                    <a:pt x="720"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906225" y="1508875"/>
              <a:ext cx="192275" cy="237225"/>
            </a:xfrm>
            <a:custGeom>
              <a:avLst/>
              <a:gdLst/>
              <a:ahLst/>
              <a:cxnLst/>
              <a:rect l="l" t="t" r="r" b="b"/>
              <a:pathLst>
                <a:path w="7691" h="9489" extrusionOk="0">
                  <a:moveTo>
                    <a:pt x="249" y="1"/>
                  </a:moveTo>
                  <a:cubicBezTo>
                    <a:pt x="154" y="1"/>
                    <a:pt x="70" y="3"/>
                    <a:pt x="1" y="5"/>
                  </a:cubicBezTo>
                  <a:cubicBezTo>
                    <a:pt x="153" y="218"/>
                    <a:pt x="305" y="430"/>
                    <a:pt x="456" y="613"/>
                  </a:cubicBezTo>
                  <a:cubicBezTo>
                    <a:pt x="1612" y="674"/>
                    <a:pt x="4074" y="978"/>
                    <a:pt x="5533" y="2680"/>
                  </a:cubicBezTo>
                  <a:cubicBezTo>
                    <a:pt x="6688" y="4078"/>
                    <a:pt x="6992" y="6175"/>
                    <a:pt x="6414" y="8820"/>
                  </a:cubicBezTo>
                  <a:lnTo>
                    <a:pt x="6900" y="9488"/>
                  </a:lnTo>
                  <a:cubicBezTo>
                    <a:pt x="7691" y="6358"/>
                    <a:pt x="7387" y="3926"/>
                    <a:pt x="6019" y="2285"/>
                  </a:cubicBezTo>
                  <a:cubicBezTo>
                    <a:pt x="4279" y="236"/>
                    <a:pt x="1398" y="1"/>
                    <a:pt x="24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8"/>
          <p:cNvGrpSpPr/>
          <p:nvPr/>
        </p:nvGrpSpPr>
        <p:grpSpPr>
          <a:xfrm rot="8791093">
            <a:off x="3633341" y="-564780"/>
            <a:ext cx="349948" cy="1229263"/>
            <a:chOff x="4081750" y="357675"/>
            <a:chExt cx="240150" cy="843575"/>
          </a:xfrm>
        </p:grpSpPr>
        <p:sp>
          <p:nvSpPr>
            <p:cNvPr id="621" name="Google Shape;621;p8"/>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8"/>
          <p:cNvGrpSpPr/>
          <p:nvPr/>
        </p:nvGrpSpPr>
        <p:grpSpPr>
          <a:xfrm rot="-8944906">
            <a:off x="2429848" y="-296526"/>
            <a:ext cx="1036694" cy="780726"/>
            <a:chOff x="6601575" y="362500"/>
            <a:chExt cx="600325" cy="452100"/>
          </a:xfrm>
        </p:grpSpPr>
        <p:sp>
          <p:nvSpPr>
            <p:cNvPr id="624" name="Google Shape;624;p8"/>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 name="Google Shape;629;p8"/>
          <p:cNvSpPr/>
          <p:nvPr/>
        </p:nvSpPr>
        <p:spPr>
          <a:xfrm>
            <a:off x="5340860" y="268914"/>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0"/>
        <p:cNvGrpSpPr/>
        <p:nvPr/>
      </p:nvGrpSpPr>
      <p:grpSpPr>
        <a:xfrm>
          <a:off x="0" y="0"/>
          <a:ext cx="0" cy="0"/>
          <a:chOff x="0" y="0"/>
          <a:chExt cx="0" cy="0"/>
        </a:xfrm>
      </p:grpSpPr>
      <p:sp>
        <p:nvSpPr>
          <p:cNvPr id="851" name="Google Shape;851;p13"/>
          <p:cNvSpPr txBox="1">
            <a:spLocks noGrp="1"/>
          </p:cNvSpPr>
          <p:nvPr>
            <p:ph type="subTitle" idx="1"/>
          </p:nvPr>
        </p:nvSpPr>
        <p:spPr>
          <a:xfrm>
            <a:off x="714300" y="2274195"/>
            <a:ext cx="23451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852" name="Google Shape;852;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853" name="Google Shape;853;p13"/>
          <p:cNvSpPr txBox="1">
            <a:spLocks noGrp="1"/>
          </p:cNvSpPr>
          <p:nvPr>
            <p:ph type="title" idx="2"/>
          </p:nvPr>
        </p:nvSpPr>
        <p:spPr>
          <a:xfrm>
            <a:off x="714300" y="1842616"/>
            <a:ext cx="23451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854" name="Google Shape;854;p13"/>
          <p:cNvSpPr txBox="1">
            <a:spLocks noGrp="1"/>
          </p:cNvSpPr>
          <p:nvPr>
            <p:ph type="title" idx="3" hasCustomPrompt="1"/>
          </p:nvPr>
        </p:nvSpPr>
        <p:spPr>
          <a:xfrm>
            <a:off x="1593300" y="1343716"/>
            <a:ext cx="587100" cy="3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4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r>
              <a:t>xx%</a:t>
            </a:r>
          </a:p>
        </p:txBody>
      </p:sp>
      <p:sp>
        <p:nvSpPr>
          <p:cNvPr id="855" name="Google Shape;855;p13"/>
          <p:cNvSpPr txBox="1">
            <a:spLocks noGrp="1"/>
          </p:cNvSpPr>
          <p:nvPr>
            <p:ph type="subTitle" idx="4"/>
          </p:nvPr>
        </p:nvSpPr>
        <p:spPr>
          <a:xfrm>
            <a:off x="3399812" y="2274195"/>
            <a:ext cx="23451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856" name="Google Shape;856;p13"/>
          <p:cNvSpPr txBox="1">
            <a:spLocks noGrp="1"/>
          </p:cNvSpPr>
          <p:nvPr>
            <p:ph type="title" idx="5"/>
          </p:nvPr>
        </p:nvSpPr>
        <p:spPr>
          <a:xfrm>
            <a:off x="3399812" y="1842616"/>
            <a:ext cx="23451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857" name="Google Shape;857;p13"/>
          <p:cNvSpPr txBox="1">
            <a:spLocks noGrp="1"/>
          </p:cNvSpPr>
          <p:nvPr>
            <p:ph type="title" idx="6" hasCustomPrompt="1"/>
          </p:nvPr>
        </p:nvSpPr>
        <p:spPr>
          <a:xfrm>
            <a:off x="4278812" y="1343716"/>
            <a:ext cx="587100" cy="3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4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r>
              <a:t>xx%</a:t>
            </a:r>
          </a:p>
        </p:txBody>
      </p:sp>
      <p:sp>
        <p:nvSpPr>
          <p:cNvPr id="858" name="Google Shape;858;p13"/>
          <p:cNvSpPr txBox="1">
            <a:spLocks noGrp="1"/>
          </p:cNvSpPr>
          <p:nvPr>
            <p:ph type="subTitle" idx="7"/>
          </p:nvPr>
        </p:nvSpPr>
        <p:spPr>
          <a:xfrm>
            <a:off x="6086312" y="2274195"/>
            <a:ext cx="23451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859" name="Google Shape;859;p13"/>
          <p:cNvSpPr txBox="1">
            <a:spLocks noGrp="1"/>
          </p:cNvSpPr>
          <p:nvPr>
            <p:ph type="title" idx="8"/>
          </p:nvPr>
        </p:nvSpPr>
        <p:spPr>
          <a:xfrm>
            <a:off x="6086312" y="1842616"/>
            <a:ext cx="23451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860" name="Google Shape;860;p13"/>
          <p:cNvSpPr txBox="1">
            <a:spLocks noGrp="1"/>
          </p:cNvSpPr>
          <p:nvPr>
            <p:ph type="title" idx="9" hasCustomPrompt="1"/>
          </p:nvPr>
        </p:nvSpPr>
        <p:spPr>
          <a:xfrm>
            <a:off x="6965312" y="1343716"/>
            <a:ext cx="587100" cy="3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4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r>
              <a:t>xx%</a:t>
            </a:r>
          </a:p>
        </p:txBody>
      </p:sp>
      <p:sp>
        <p:nvSpPr>
          <p:cNvPr id="861" name="Google Shape;861;p13"/>
          <p:cNvSpPr txBox="1">
            <a:spLocks noGrp="1"/>
          </p:cNvSpPr>
          <p:nvPr>
            <p:ph type="subTitle" idx="13"/>
          </p:nvPr>
        </p:nvSpPr>
        <p:spPr>
          <a:xfrm>
            <a:off x="714300" y="4082645"/>
            <a:ext cx="23451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862" name="Google Shape;862;p13"/>
          <p:cNvSpPr txBox="1">
            <a:spLocks noGrp="1"/>
          </p:cNvSpPr>
          <p:nvPr>
            <p:ph type="title" idx="14"/>
          </p:nvPr>
        </p:nvSpPr>
        <p:spPr>
          <a:xfrm>
            <a:off x="714300" y="3651066"/>
            <a:ext cx="23451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863" name="Google Shape;863;p13"/>
          <p:cNvSpPr txBox="1">
            <a:spLocks noGrp="1"/>
          </p:cNvSpPr>
          <p:nvPr>
            <p:ph type="title" idx="15" hasCustomPrompt="1"/>
          </p:nvPr>
        </p:nvSpPr>
        <p:spPr>
          <a:xfrm>
            <a:off x="1593300" y="3160371"/>
            <a:ext cx="587100" cy="3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4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r>
              <a:t>xx%</a:t>
            </a:r>
          </a:p>
        </p:txBody>
      </p:sp>
      <p:sp>
        <p:nvSpPr>
          <p:cNvPr id="864" name="Google Shape;864;p13"/>
          <p:cNvSpPr txBox="1">
            <a:spLocks noGrp="1"/>
          </p:cNvSpPr>
          <p:nvPr>
            <p:ph type="subTitle" idx="16"/>
          </p:nvPr>
        </p:nvSpPr>
        <p:spPr>
          <a:xfrm>
            <a:off x="3399812" y="4082645"/>
            <a:ext cx="2345100" cy="5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865" name="Google Shape;865;p13"/>
          <p:cNvSpPr txBox="1">
            <a:spLocks noGrp="1"/>
          </p:cNvSpPr>
          <p:nvPr>
            <p:ph type="title" idx="17"/>
          </p:nvPr>
        </p:nvSpPr>
        <p:spPr>
          <a:xfrm>
            <a:off x="3399812" y="3651066"/>
            <a:ext cx="23451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866" name="Google Shape;866;p13"/>
          <p:cNvSpPr txBox="1">
            <a:spLocks noGrp="1"/>
          </p:cNvSpPr>
          <p:nvPr>
            <p:ph type="title" idx="18" hasCustomPrompt="1"/>
          </p:nvPr>
        </p:nvSpPr>
        <p:spPr>
          <a:xfrm>
            <a:off x="4278812" y="3160371"/>
            <a:ext cx="587100" cy="32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400"/>
            </a:lvl1pPr>
            <a:lvl2pPr lvl="1" algn="ctr" rtl="0">
              <a:spcBef>
                <a:spcPts val="0"/>
              </a:spcBef>
              <a:spcAft>
                <a:spcPts val="0"/>
              </a:spcAft>
              <a:buSzPts val="2700"/>
              <a:buNone/>
              <a:defRPr sz="2700"/>
            </a:lvl2pPr>
            <a:lvl3pPr lvl="2" algn="ctr" rtl="0">
              <a:spcBef>
                <a:spcPts val="0"/>
              </a:spcBef>
              <a:spcAft>
                <a:spcPts val="0"/>
              </a:spcAft>
              <a:buSzPts val="2700"/>
              <a:buNone/>
              <a:defRPr sz="2700"/>
            </a:lvl3pPr>
            <a:lvl4pPr lvl="3" algn="ctr" rtl="0">
              <a:spcBef>
                <a:spcPts val="0"/>
              </a:spcBef>
              <a:spcAft>
                <a:spcPts val="0"/>
              </a:spcAft>
              <a:buSzPts val="2700"/>
              <a:buNone/>
              <a:defRPr sz="2700"/>
            </a:lvl4pPr>
            <a:lvl5pPr lvl="4" algn="ctr" rtl="0">
              <a:spcBef>
                <a:spcPts val="0"/>
              </a:spcBef>
              <a:spcAft>
                <a:spcPts val="0"/>
              </a:spcAft>
              <a:buSzPts val="2700"/>
              <a:buNone/>
              <a:defRPr sz="2700"/>
            </a:lvl5pPr>
            <a:lvl6pPr lvl="5" algn="ctr" rtl="0">
              <a:spcBef>
                <a:spcPts val="0"/>
              </a:spcBef>
              <a:spcAft>
                <a:spcPts val="0"/>
              </a:spcAft>
              <a:buSzPts val="2700"/>
              <a:buNone/>
              <a:defRPr sz="2700"/>
            </a:lvl6pPr>
            <a:lvl7pPr lvl="6" algn="ctr" rtl="0">
              <a:spcBef>
                <a:spcPts val="0"/>
              </a:spcBef>
              <a:spcAft>
                <a:spcPts val="0"/>
              </a:spcAft>
              <a:buSzPts val="2700"/>
              <a:buNone/>
              <a:defRPr sz="2700"/>
            </a:lvl7pPr>
            <a:lvl8pPr lvl="7" algn="ctr" rtl="0">
              <a:spcBef>
                <a:spcPts val="0"/>
              </a:spcBef>
              <a:spcAft>
                <a:spcPts val="0"/>
              </a:spcAft>
              <a:buSzPts val="2700"/>
              <a:buNone/>
              <a:defRPr sz="2700"/>
            </a:lvl8pPr>
            <a:lvl9pPr lvl="8" algn="ctr" rtl="0">
              <a:spcBef>
                <a:spcPts val="0"/>
              </a:spcBef>
              <a:spcAft>
                <a:spcPts val="0"/>
              </a:spcAft>
              <a:buSzPts val="2700"/>
              <a:buNone/>
              <a:defRPr sz="2700"/>
            </a:lvl9pPr>
          </a:lstStyle>
          <a:p>
            <a:r>
              <a:t>xx%</a:t>
            </a:r>
          </a:p>
        </p:txBody>
      </p:sp>
      <p:grpSp>
        <p:nvGrpSpPr>
          <p:cNvPr id="867" name="Google Shape;867;p13"/>
          <p:cNvGrpSpPr/>
          <p:nvPr/>
        </p:nvGrpSpPr>
        <p:grpSpPr>
          <a:xfrm rot="-1131199">
            <a:off x="6609999" y="3462125"/>
            <a:ext cx="2170244" cy="2064680"/>
            <a:chOff x="2862900" y="3325125"/>
            <a:chExt cx="1343500" cy="1278150"/>
          </a:xfrm>
        </p:grpSpPr>
        <p:sp>
          <p:nvSpPr>
            <p:cNvPr id="868" name="Google Shape;868;p13"/>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13"/>
          <p:cNvGrpSpPr/>
          <p:nvPr/>
        </p:nvGrpSpPr>
        <p:grpSpPr>
          <a:xfrm>
            <a:off x="8357732" y="2213684"/>
            <a:ext cx="1501391" cy="3290370"/>
            <a:chOff x="2672925" y="1685425"/>
            <a:chExt cx="785000" cy="1720275"/>
          </a:xfrm>
        </p:grpSpPr>
        <p:sp>
          <p:nvSpPr>
            <p:cNvPr id="880" name="Google Shape;880;p13"/>
            <p:cNvSpPr/>
            <p:nvPr/>
          </p:nvSpPr>
          <p:spPr>
            <a:xfrm>
              <a:off x="3019425" y="3110825"/>
              <a:ext cx="48675" cy="7625"/>
            </a:xfrm>
            <a:custGeom>
              <a:avLst/>
              <a:gdLst/>
              <a:ahLst/>
              <a:cxnLst/>
              <a:rect l="l" t="t" r="r" b="b"/>
              <a:pathLst>
                <a:path w="1947" h="305" extrusionOk="0">
                  <a:moveTo>
                    <a:pt x="1946" y="1"/>
                  </a:moveTo>
                  <a:lnTo>
                    <a:pt x="1946" y="1"/>
                  </a:lnTo>
                  <a:cubicBezTo>
                    <a:pt x="1277" y="62"/>
                    <a:pt x="639" y="153"/>
                    <a:pt x="1" y="274"/>
                  </a:cubicBezTo>
                  <a:cubicBezTo>
                    <a:pt x="1" y="274"/>
                    <a:pt x="1" y="274"/>
                    <a:pt x="1" y="305"/>
                  </a:cubicBezTo>
                  <a:cubicBezTo>
                    <a:pt x="639" y="214"/>
                    <a:pt x="1277" y="92"/>
                    <a:pt x="1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2672925" y="1685425"/>
              <a:ext cx="785000" cy="1719500"/>
            </a:xfrm>
            <a:custGeom>
              <a:avLst/>
              <a:gdLst/>
              <a:ahLst/>
              <a:cxnLst/>
              <a:rect l="l" t="t" r="r" b="b"/>
              <a:pathLst>
                <a:path w="31400" h="68780" extrusionOk="0">
                  <a:moveTo>
                    <a:pt x="3678" y="44980"/>
                  </a:moveTo>
                  <a:cubicBezTo>
                    <a:pt x="6110" y="44980"/>
                    <a:pt x="6110" y="48780"/>
                    <a:pt x="3678" y="48780"/>
                  </a:cubicBezTo>
                  <a:cubicBezTo>
                    <a:pt x="1247" y="48780"/>
                    <a:pt x="1247" y="44980"/>
                    <a:pt x="3678" y="44980"/>
                  </a:cubicBezTo>
                  <a:close/>
                  <a:moveTo>
                    <a:pt x="12119" y="55253"/>
                  </a:moveTo>
                  <a:cubicBezTo>
                    <a:pt x="13188" y="55253"/>
                    <a:pt x="14011" y="56182"/>
                    <a:pt x="13891" y="57230"/>
                  </a:cubicBezTo>
                  <a:cubicBezTo>
                    <a:pt x="14529" y="57138"/>
                    <a:pt x="15198" y="57017"/>
                    <a:pt x="15836" y="56956"/>
                  </a:cubicBezTo>
                  <a:lnTo>
                    <a:pt x="15836" y="56956"/>
                  </a:lnTo>
                  <a:cubicBezTo>
                    <a:pt x="15198" y="57078"/>
                    <a:pt x="14529" y="57169"/>
                    <a:pt x="13891" y="57260"/>
                  </a:cubicBezTo>
                  <a:cubicBezTo>
                    <a:pt x="13891" y="58244"/>
                    <a:pt x="13101" y="59024"/>
                    <a:pt x="12123" y="59024"/>
                  </a:cubicBezTo>
                  <a:cubicBezTo>
                    <a:pt x="12105" y="59024"/>
                    <a:pt x="12086" y="59023"/>
                    <a:pt x="12067" y="59023"/>
                  </a:cubicBezTo>
                  <a:cubicBezTo>
                    <a:pt x="9636" y="59023"/>
                    <a:pt x="9636" y="55254"/>
                    <a:pt x="12067" y="55254"/>
                  </a:cubicBezTo>
                  <a:cubicBezTo>
                    <a:pt x="12085" y="55253"/>
                    <a:pt x="12102" y="55253"/>
                    <a:pt x="12119" y="55253"/>
                  </a:cubicBezTo>
                  <a:close/>
                  <a:moveTo>
                    <a:pt x="4195" y="56561"/>
                  </a:moveTo>
                  <a:cubicBezTo>
                    <a:pt x="6627" y="56561"/>
                    <a:pt x="6627" y="60360"/>
                    <a:pt x="4195" y="60360"/>
                  </a:cubicBezTo>
                  <a:cubicBezTo>
                    <a:pt x="1763" y="60360"/>
                    <a:pt x="1763" y="56561"/>
                    <a:pt x="4195" y="56561"/>
                  </a:cubicBezTo>
                  <a:close/>
                  <a:moveTo>
                    <a:pt x="18177" y="58870"/>
                  </a:moveTo>
                  <a:cubicBezTo>
                    <a:pt x="19032" y="58870"/>
                    <a:pt x="19760" y="59499"/>
                    <a:pt x="19879" y="60360"/>
                  </a:cubicBezTo>
                  <a:cubicBezTo>
                    <a:pt x="20244" y="60330"/>
                    <a:pt x="20578" y="60300"/>
                    <a:pt x="20913" y="60300"/>
                  </a:cubicBezTo>
                  <a:cubicBezTo>
                    <a:pt x="20609" y="60360"/>
                    <a:pt x="20274" y="60421"/>
                    <a:pt x="19910" y="60482"/>
                  </a:cubicBezTo>
                  <a:cubicBezTo>
                    <a:pt x="20061" y="61515"/>
                    <a:pt x="19454" y="62640"/>
                    <a:pt x="18116" y="62640"/>
                  </a:cubicBezTo>
                  <a:cubicBezTo>
                    <a:pt x="18097" y="62641"/>
                    <a:pt x="18079" y="62641"/>
                    <a:pt x="18060" y="62641"/>
                  </a:cubicBezTo>
                  <a:cubicBezTo>
                    <a:pt x="17112" y="62641"/>
                    <a:pt x="16322" y="61892"/>
                    <a:pt x="16292" y="60938"/>
                  </a:cubicBezTo>
                  <a:cubicBezTo>
                    <a:pt x="15533" y="61029"/>
                    <a:pt x="14773" y="61090"/>
                    <a:pt x="14013" y="61151"/>
                  </a:cubicBezTo>
                  <a:lnTo>
                    <a:pt x="12037" y="61333"/>
                  </a:lnTo>
                  <a:lnTo>
                    <a:pt x="15654" y="60816"/>
                  </a:lnTo>
                  <a:cubicBezTo>
                    <a:pt x="15867" y="60786"/>
                    <a:pt x="16080" y="60755"/>
                    <a:pt x="16292" y="60725"/>
                  </a:cubicBezTo>
                  <a:cubicBezTo>
                    <a:pt x="16233" y="59710"/>
                    <a:pt x="17053" y="58870"/>
                    <a:pt x="18063" y="58870"/>
                  </a:cubicBezTo>
                  <a:cubicBezTo>
                    <a:pt x="18080" y="58870"/>
                    <a:pt x="18098" y="58870"/>
                    <a:pt x="18116" y="58871"/>
                  </a:cubicBezTo>
                  <a:cubicBezTo>
                    <a:pt x="18136" y="58870"/>
                    <a:pt x="18156" y="58870"/>
                    <a:pt x="18177" y="58870"/>
                  </a:cubicBezTo>
                  <a:close/>
                  <a:moveTo>
                    <a:pt x="11452" y="0"/>
                  </a:moveTo>
                  <a:cubicBezTo>
                    <a:pt x="11300" y="0"/>
                    <a:pt x="11138" y="36"/>
                    <a:pt x="10973" y="116"/>
                  </a:cubicBezTo>
                  <a:cubicBezTo>
                    <a:pt x="10821" y="177"/>
                    <a:pt x="10700" y="238"/>
                    <a:pt x="10548" y="329"/>
                  </a:cubicBezTo>
                  <a:cubicBezTo>
                    <a:pt x="10912" y="1423"/>
                    <a:pt x="10365" y="2913"/>
                    <a:pt x="8845" y="2913"/>
                  </a:cubicBezTo>
                  <a:cubicBezTo>
                    <a:pt x="8420" y="2913"/>
                    <a:pt x="8025" y="2791"/>
                    <a:pt x="7690" y="2548"/>
                  </a:cubicBezTo>
                  <a:cubicBezTo>
                    <a:pt x="6140" y="4402"/>
                    <a:pt x="5502" y="7138"/>
                    <a:pt x="6444" y="9265"/>
                  </a:cubicBezTo>
                  <a:cubicBezTo>
                    <a:pt x="6627" y="9691"/>
                    <a:pt x="6870" y="10056"/>
                    <a:pt x="7174" y="10420"/>
                  </a:cubicBezTo>
                  <a:cubicBezTo>
                    <a:pt x="7842" y="11150"/>
                    <a:pt x="8694" y="11727"/>
                    <a:pt x="9636" y="12062"/>
                  </a:cubicBezTo>
                  <a:cubicBezTo>
                    <a:pt x="9545" y="10998"/>
                    <a:pt x="10396" y="10086"/>
                    <a:pt x="11460" y="10086"/>
                  </a:cubicBezTo>
                  <a:cubicBezTo>
                    <a:pt x="12979" y="10086"/>
                    <a:pt x="13557" y="11606"/>
                    <a:pt x="13162" y="12700"/>
                  </a:cubicBezTo>
                  <a:cubicBezTo>
                    <a:pt x="15198" y="12852"/>
                    <a:pt x="17295" y="12761"/>
                    <a:pt x="19241" y="13430"/>
                  </a:cubicBezTo>
                  <a:cubicBezTo>
                    <a:pt x="19575" y="12974"/>
                    <a:pt x="20092" y="12761"/>
                    <a:pt x="20639" y="12761"/>
                  </a:cubicBezTo>
                  <a:cubicBezTo>
                    <a:pt x="23071" y="12761"/>
                    <a:pt x="23071" y="16560"/>
                    <a:pt x="20639" y="16560"/>
                  </a:cubicBezTo>
                  <a:cubicBezTo>
                    <a:pt x="20612" y="16562"/>
                    <a:pt x="20585" y="16562"/>
                    <a:pt x="20559" y="16562"/>
                  </a:cubicBezTo>
                  <a:cubicBezTo>
                    <a:pt x="19953" y="16562"/>
                    <a:pt x="19410" y="16235"/>
                    <a:pt x="19119" y="15740"/>
                  </a:cubicBezTo>
                  <a:cubicBezTo>
                    <a:pt x="16657" y="17351"/>
                    <a:pt x="13982" y="18597"/>
                    <a:pt x="11368" y="19934"/>
                  </a:cubicBezTo>
                  <a:cubicBezTo>
                    <a:pt x="11733" y="21059"/>
                    <a:pt x="11156" y="22548"/>
                    <a:pt x="9636" y="22548"/>
                  </a:cubicBezTo>
                  <a:cubicBezTo>
                    <a:pt x="9028" y="22548"/>
                    <a:pt x="8450" y="22244"/>
                    <a:pt x="8116" y="21697"/>
                  </a:cubicBezTo>
                  <a:cubicBezTo>
                    <a:pt x="6870" y="22427"/>
                    <a:pt x="5684" y="23217"/>
                    <a:pt x="4560" y="24098"/>
                  </a:cubicBezTo>
                  <a:cubicBezTo>
                    <a:pt x="6110" y="24858"/>
                    <a:pt x="5836" y="27715"/>
                    <a:pt x="3709" y="27715"/>
                  </a:cubicBezTo>
                  <a:cubicBezTo>
                    <a:pt x="3686" y="27716"/>
                    <a:pt x="3663" y="27717"/>
                    <a:pt x="3640" y="27717"/>
                  </a:cubicBezTo>
                  <a:cubicBezTo>
                    <a:pt x="2936" y="27717"/>
                    <a:pt x="2272" y="27268"/>
                    <a:pt x="2037" y="26591"/>
                  </a:cubicBezTo>
                  <a:cubicBezTo>
                    <a:pt x="912" y="28111"/>
                    <a:pt x="335" y="29904"/>
                    <a:pt x="1155" y="31910"/>
                  </a:cubicBezTo>
                  <a:cubicBezTo>
                    <a:pt x="1216" y="32001"/>
                    <a:pt x="1247" y="32123"/>
                    <a:pt x="1307" y="32214"/>
                  </a:cubicBezTo>
                  <a:cubicBezTo>
                    <a:pt x="1611" y="31667"/>
                    <a:pt x="2219" y="31333"/>
                    <a:pt x="2888" y="31333"/>
                  </a:cubicBezTo>
                  <a:cubicBezTo>
                    <a:pt x="4924" y="31333"/>
                    <a:pt x="5228" y="34007"/>
                    <a:pt x="3861" y="34858"/>
                  </a:cubicBezTo>
                  <a:cubicBezTo>
                    <a:pt x="4013" y="34950"/>
                    <a:pt x="4165" y="35041"/>
                    <a:pt x="4317" y="35102"/>
                  </a:cubicBezTo>
                  <a:cubicBezTo>
                    <a:pt x="5820" y="35819"/>
                    <a:pt x="7401" y="36057"/>
                    <a:pt x="9000" y="36057"/>
                  </a:cubicBezTo>
                  <a:cubicBezTo>
                    <a:pt x="10244" y="36057"/>
                    <a:pt x="11499" y="35913"/>
                    <a:pt x="12736" y="35740"/>
                  </a:cubicBezTo>
                  <a:cubicBezTo>
                    <a:pt x="11551" y="34798"/>
                    <a:pt x="11946" y="32366"/>
                    <a:pt x="13891" y="32366"/>
                  </a:cubicBezTo>
                  <a:cubicBezTo>
                    <a:pt x="15624" y="32366"/>
                    <a:pt x="16110" y="34311"/>
                    <a:pt x="15350" y="35406"/>
                  </a:cubicBezTo>
                  <a:cubicBezTo>
                    <a:pt x="16302" y="35287"/>
                    <a:pt x="17253" y="35202"/>
                    <a:pt x="18195" y="35202"/>
                  </a:cubicBezTo>
                  <a:cubicBezTo>
                    <a:pt x="19419" y="35202"/>
                    <a:pt x="20626" y="35345"/>
                    <a:pt x="21794" y="35740"/>
                  </a:cubicBezTo>
                  <a:cubicBezTo>
                    <a:pt x="20700" y="36378"/>
                    <a:pt x="19545" y="36925"/>
                    <a:pt x="18359" y="37320"/>
                  </a:cubicBezTo>
                  <a:cubicBezTo>
                    <a:pt x="19302" y="38384"/>
                    <a:pt x="18876" y="40542"/>
                    <a:pt x="17022" y="40542"/>
                  </a:cubicBezTo>
                  <a:cubicBezTo>
                    <a:pt x="15624" y="40542"/>
                    <a:pt x="15046" y="39327"/>
                    <a:pt x="15229" y="38263"/>
                  </a:cubicBezTo>
                  <a:lnTo>
                    <a:pt x="15229" y="38263"/>
                  </a:lnTo>
                  <a:cubicBezTo>
                    <a:pt x="12888" y="38901"/>
                    <a:pt x="10517" y="39418"/>
                    <a:pt x="8268" y="40178"/>
                  </a:cubicBezTo>
                  <a:cubicBezTo>
                    <a:pt x="8184" y="41208"/>
                    <a:pt x="7314" y="41889"/>
                    <a:pt x="6414" y="41889"/>
                  </a:cubicBezTo>
                  <a:cubicBezTo>
                    <a:pt x="6013" y="41889"/>
                    <a:pt x="5605" y="41754"/>
                    <a:pt x="5259" y="41454"/>
                  </a:cubicBezTo>
                  <a:cubicBezTo>
                    <a:pt x="4620" y="41789"/>
                    <a:pt x="4013" y="42153"/>
                    <a:pt x="3435" y="42579"/>
                  </a:cubicBezTo>
                  <a:cubicBezTo>
                    <a:pt x="1824" y="43734"/>
                    <a:pt x="395" y="45588"/>
                    <a:pt x="791" y="47503"/>
                  </a:cubicBezTo>
                  <a:cubicBezTo>
                    <a:pt x="1095" y="48932"/>
                    <a:pt x="2341" y="49995"/>
                    <a:pt x="3709" y="50451"/>
                  </a:cubicBezTo>
                  <a:cubicBezTo>
                    <a:pt x="5076" y="50938"/>
                    <a:pt x="6566" y="50938"/>
                    <a:pt x="7994" y="50938"/>
                  </a:cubicBezTo>
                  <a:lnTo>
                    <a:pt x="10791" y="50938"/>
                  </a:lnTo>
                  <a:cubicBezTo>
                    <a:pt x="10456" y="49813"/>
                    <a:pt x="11004" y="48384"/>
                    <a:pt x="12523" y="48384"/>
                  </a:cubicBezTo>
                  <a:cubicBezTo>
                    <a:pt x="14013" y="48384"/>
                    <a:pt x="14590" y="49813"/>
                    <a:pt x="14256" y="50907"/>
                  </a:cubicBezTo>
                  <a:lnTo>
                    <a:pt x="21125" y="50877"/>
                  </a:lnTo>
                  <a:lnTo>
                    <a:pt x="21125" y="50877"/>
                  </a:lnTo>
                  <a:cubicBezTo>
                    <a:pt x="20274" y="51333"/>
                    <a:pt x="19362" y="51698"/>
                    <a:pt x="18451" y="52002"/>
                  </a:cubicBezTo>
                  <a:cubicBezTo>
                    <a:pt x="19241" y="53096"/>
                    <a:pt x="18785" y="55102"/>
                    <a:pt x="17022" y="55102"/>
                  </a:cubicBezTo>
                  <a:cubicBezTo>
                    <a:pt x="15654" y="55102"/>
                    <a:pt x="15046" y="53916"/>
                    <a:pt x="15198" y="52883"/>
                  </a:cubicBezTo>
                  <a:lnTo>
                    <a:pt x="15198" y="52883"/>
                  </a:lnTo>
                  <a:cubicBezTo>
                    <a:pt x="10852" y="53825"/>
                    <a:pt x="6231" y="54099"/>
                    <a:pt x="2341" y="56379"/>
                  </a:cubicBezTo>
                  <a:cubicBezTo>
                    <a:pt x="1551" y="56804"/>
                    <a:pt x="943" y="57503"/>
                    <a:pt x="669" y="58354"/>
                  </a:cubicBezTo>
                  <a:cubicBezTo>
                    <a:pt x="0" y="60482"/>
                    <a:pt x="2037" y="61819"/>
                    <a:pt x="3861" y="61971"/>
                  </a:cubicBezTo>
                  <a:cubicBezTo>
                    <a:pt x="4065" y="61988"/>
                    <a:pt x="4270" y="61995"/>
                    <a:pt x="4473" y="61995"/>
                  </a:cubicBezTo>
                  <a:cubicBezTo>
                    <a:pt x="5672" y="61995"/>
                    <a:pt x="6855" y="61752"/>
                    <a:pt x="8036" y="61752"/>
                  </a:cubicBezTo>
                  <a:cubicBezTo>
                    <a:pt x="8144" y="61752"/>
                    <a:pt x="8252" y="61754"/>
                    <a:pt x="8359" y="61759"/>
                  </a:cubicBezTo>
                  <a:cubicBezTo>
                    <a:pt x="6748" y="62062"/>
                    <a:pt x="5046" y="62670"/>
                    <a:pt x="4195" y="64038"/>
                  </a:cubicBezTo>
                  <a:cubicBezTo>
                    <a:pt x="4104" y="64221"/>
                    <a:pt x="4013" y="64373"/>
                    <a:pt x="3921" y="64555"/>
                  </a:cubicBezTo>
                  <a:cubicBezTo>
                    <a:pt x="5593" y="64707"/>
                    <a:pt x="5988" y="66743"/>
                    <a:pt x="5046" y="67777"/>
                  </a:cubicBezTo>
                  <a:cubicBezTo>
                    <a:pt x="6596" y="68567"/>
                    <a:pt x="8967" y="68750"/>
                    <a:pt x="10304" y="68780"/>
                  </a:cubicBezTo>
                  <a:cubicBezTo>
                    <a:pt x="10496" y="67807"/>
                    <a:pt x="11299" y="67302"/>
                    <a:pt x="12098" y="67302"/>
                  </a:cubicBezTo>
                  <a:cubicBezTo>
                    <a:pt x="12821" y="67302"/>
                    <a:pt x="13540" y="67715"/>
                    <a:pt x="13800" y="68567"/>
                  </a:cubicBezTo>
                  <a:cubicBezTo>
                    <a:pt x="15836" y="68324"/>
                    <a:pt x="17812" y="67838"/>
                    <a:pt x="19727" y="67139"/>
                  </a:cubicBezTo>
                  <a:cubicBezTo>
                    <a:pt x="20477" y="66869"/>
                    <a:pt x="20250" y="65801"/>
                    <a:pt x="19486" y="65801"/>
                  </a:cubicBezTo>
                  <a:cubicBezTo>
                    <a:pt x="19475" y="65801"/>
                    <a:pt x="19464" y="65801"/>
                    <a:pt x="19454" y="65801"/>
                  </a:cubicBezTo>
                  <a:lnTo>
                    <a:pt x="10608" y="66348"/>
                  </a:lnTo>
                  <a:cubicBezTo>
                    <a:pt x="10247" y="66371"/>
                    <a:pt x="9873" y="66391"/>
                    <a:pt x="9500" y="66391"/>
                  </a:cubicBezTo>
                  <a:cubicBezTo>
                    <a:pt x="8397" y="66391"/>
                    <a:pt x="7292" y="66224"/>
                    <a:pt x="6475" y="65497"/>
                  </a:cubicBezTo>
                  <a:cubicBezTo>
                    <a:pt x="7356" y="65163"/>
                    <a:pt x="8268" y="64889"/>
                    <a:pt x="9180" y="64737"/>
                  </a:cubicBezTo>
                  <a:cubicBezTo>
                    <a:pt x="8481" y="63613"/>
                    <a:pt x="8997" y="61759"/>
                    <a:pt x="10700" y="61759"/>
                  </a:cubicBezTo>
                  <a:cubicBezTo>
                    <a:pt x="12219" y="61759"/>
                    <a:pt x="12797" y="63248"/>
                    <a:pt x="12402" y="64342"/>
                  </a:cubicBezTo>
                  <a:cubicBezTo>
                    <a:pt x="16201" y="64129"/>
                    <a:pt x="20122" y="64403"/>
                    <a:pt x="23648" y="62974"/>
                  </a:cubicBezTo>
                  <a:cubicBezTo>
                    <a:pt x="22828" y="61880"/>
                    <a:pt x="23314" y="59874"/>
                    <a:pt x="25077" y="59874"/>
                  </a:cubicBezTo>
                  <a:cubicBezTo>
                    <a:pt x="25108" y="59872"/>
                    <a:pt x="25138" y="59871"/>
                    <a:pt x="25169" y="59871"/>
                  </a:cubicBezTo>
                  <a:cubicBezTo>
                    <a:pt x="25621" y="59871"/>
                    <a:pt x="26042" y="60078"/>
                    <a:pt x="26384" y="60391"/>
                  </a:cubicBezTo>
                  <a:cubicBezTo>
                    <a:pt x="26475" y="60026"/>
                    <a:pt x="26475" y="59661"/>
                    <a:pt x="26414" y="59266"/>
                  </a:cubicBezTo>
                  <a:cubicBezTo>
                    <a:pt x="26110" y="57442"/>
                    <a:pt x="24195" y="56986"/>
                    <a:pt x="22584" y="56865"/>
                  </a:cubicBezTo>
                  <a:cubicBezTo>
                    <a:pt x="21620" y="56787"/>
                    <a:pt x="20656" y="56748"/>
                    <a:pt x="19692" y="56748"/>
                  </a:cubicBezTo>
                  <a:cubicBezTo>
                    <a:pt x="18407" y="56748"/>
                    <a:pt x="17122" y="56817"/>
                    <a:pt x="15836" y="56956"/>
                  </a:cubicBezTo>
                  <a:cubicBezTo>
                    <a:pt x="18511" y="56500"/>
                    <a:pt x="21125" y="55892"/>
                    <a:pt x="23709" y="55132"/>
                  </a:cubicBezTo>
                  <a:cubicBezTo>
                    <a:pt x="22098" y="54403"/>
                    <a:pt x="22372" y="51515"/>
                    <a:pt x="24499" y="51515"/>
                  </a:cubicBezTo>
                  <a:cubicBezTo>
                    <a:pt x="26141" y="51515"/>
                    <a:pt x="26688" y="53248"/>
                    <a:pt x="26080" y="54372"/>
                  </a:cubicBezTo>
                  <a:lnTo>
                    <a:pt x="26080" y="54372"/>
                  </a:lnTo>
                  <a:cubicBezTo>
                    <a:pt x="26961" y="54068"/>
                    <a:pt x="27843" y="53734"/>
                    <a:pt x="28724" y="53400"/>
                  </a:cubicBezTo>
                  <a:cubicBezTo>
                    <a:pt x="29910" y="52974"/>
                    <a:pt x="30791" y="51941"/>
                    <a:pt x="31095" y="50725"/>
                  </a:cubicBezTo>
                  <a:cubicBezTo>
                    <a:pt x="31399" y="49084"/>
                    <a:pt x="30396" y="47989"/>
                    <a:pt x="29059" y="47321"/>
                  </a:cubicBezTo>
                  <a:cubicBezTo>
                    <a:pt x="28852" y="48059"/>
                    <a:pt x="28186" y="48568"/>
                    <a:pt x="27423" y="48568"/>
                  </a:cubicBezTo>
                  <a:cubicBezTo>
                    <a:pt x="27401" y="48568"/>
                    <a:pt x="27379" y="48568"/>
                    <a:pt x="27356" y="48567"/>
                  </a:cubicBezTo>
                  <a:cubicBezTo>
                    <a:pt x="25989" y="48567"/>
                    <a:pt x="25411" y="47381"/>
                    <a:pt x="25563" y="46348"/>
                  </a:cubicBezTo>
                  <a:cubicBezTo>
                    <a:pt x="24396" y="46189"/>
                    <a:pt x="23228" y="46099"/>
                    <a:pt x="22061" y="46099"/>
                  </a:cubicBezTo>
                  <a:cubicBezTo>
                    <a:pt x="21891" y="46099"/>
                    <a:pt x="21721" y="46101"/>
                    <a:pt x="21551" y="46105"/>
                  </a:cubicBezTo>
                  <a:cubicBezTo>
                    <a:pt x="22068" y="47199"/>
                    <a:pt x="21520" y="48840"/>
                    <a:pt x="19910" y="48840"/>
                  </a:cubicBezTo>
                  <a:cubicBezTo>
                    <a:pt x="18329" y="48840"/>
                    <a:pt x="17812" y="47321"/>
                    <a:pt x="18238" y="46196"/>
                  </a:cubicBezTo>
                  <a:lnTo>
                    <a:pt x="18238" y="46196"/>
                  </a:lnTo>
                  <a:cubicBezTo>
                    <a:pt x="16386" y="46308"/>
                    <a:pt x="14535" y="46436"/>
                    <a:pt x="12701" y="46436"/>
                  </a:cubicBezTo>
                  <a:cubicBezTo>
                    <a:pt x="11042" y="46436"/>
                    <a:pt x="9398" y="46331"/>
                    <a:pt x="7782" y="46014"/>
                  </a:cubicBezTo>
                  <a:cubicBezTo>
                    <a:pt x="8572" y="45558"/>
                    <a:pt x="9423" y="45193"/>
                    <a:pt x="10304" y="44859"/>
                  </a:cubicBezTo>
                  <a:cubicBezTo>
                    <a:pt x="9970" y="43764"/>
                    <a:pt x="10548" y="42366"/>
                    <a:pt x="12037" y="42366"/>
                  </a:cubicBezTo>
                  <a:cubicBezTo>
                    <a:pt x="12076" y="42363"/>
                    <a:pt x="12115" y="42362"/>
                    <a:pt x="12154" y="42362"/>
                  </a:cubicBezTo>
                  <a:cubicBezTo>
                    <a:pt x="12957" y="42362"/>
                    <a:pt x="13655" y="42953"/>
                    <a:pt x="13800" y="43764"/>
                  </a:cubicBezTo>
                  <a:cubicBezTo>
                    <a:pt x="17478" y="42792"/>
                    <a:pt x="21308" y="42093"/>
                    <a:pt x="24560" y="40147"/>
                  </a:cubicBezTo>
                  <a:cubicBezTo>
                    <a:pt x="25776" y="39448"/>
                    <a:pt x="26779" y="38476"/>
                    <a:pt x="27508" y="37290"/>
                  </a:cubicBezTo>
                  <a:lnTo>
                    <a:pt x="27508" y="37290"/>
                  </a:lnTo>
                  <a:cubicBezTo>
                    <a:pt x="27174" y="37594"/>
                    <a:pt x="26749" y="37746"/>
                    <a:pt x="26293" y="37746"/>
                  </a:cubicBezTo>
                  <a:cubicBezTo>
                    <a:pt x="23831" y="37746"/>
                    <a:pt x="23861" y="33977"/>
                    <a:pt x="26293" y="33977"/>
                  </a:cubicBezTo>
                  <a:cubicBezTo>
                    <a:pt x="26313" y="33976"/>
                    <a:pt x="26333" y="33976"/>
                    <a:pt x="26353" y="33976"/>
                  </a:cubicBezTo>
                  <a:cubicBezTo>
                    <a:pt x="27209" y="33976"/>
                    <a:pt x="27937" y="34605"/>
                    <a:pt x="28056" y="35466"/>
                  </a:cubicBezTo>
                  <a:cubicBezTo>
                    <a:pt x="28056" y="35345"/>
                    <a:pt x="28086" y="35223"/>
                    <a:pt x="28086" y="35071"/>
                  </a:cubicBezTo>
                  <a:cubicBezTo>
                    <a:pt x="28025" y="33521"/>
                    <a:pt x="26992" y="32123"/>
                    <a:pt x="25685" y="31302"/>
                  </a:cubicBezTo>
                  <a:cubicBezTo>
                    <a:pt x="24894" y="30877"/>
                    <a:pt x="24074" y="30542"/>
                    <a:pt x="23192" y="30390"/>
                  </a:cubicBezTo>
                  <a:cubicBezTo>
                    <a:pt x="23103" y="31284"/>
                    <a:pt x="22342" y="32002"/>
                    <a:pt x="21425" y="32002"/>
                  </a:cubicBezTo>
                  <a:cubicBezTo>
                    <a:pt x="21406" y="32002"/>
                    <a:pt x="21387" y="32002"/>
                    <a:pt x="21369" y="32001"/>
                  </a:cubicBezTo>
                  <a:cubicBezTo>
                    <a:pt x="20335" y="32001"/>
                    <a:pt x="19514" y="31150"/>
                    <a:pt x="19545" y="30117"/>
                  </a:cubicBezTo>
                  <a:lnTo>
                    <a:pt x="19545" y="30117"/>
                  </a:lnTo>
                  <a:cubicBezTo>
                    <a:pt x="16657" y="30147"/>
                    <a:pt x="13770" y="30664"/>
                    <a:pt x="10882" y="30755"/>
                  </a:cubicBezTo>
                  <a:cubicBezTo>
                    <a:pt x="10607" y="31581"/>
                    <a:pt x="9890" y="31985"/>
                    <a:pt x="9172" y="31985"/>
                  </a:cubicBezTo>
                  <a:cubicBezTo>
                    <a:pt x="8383" y="31985"/>
                    <a:pt x="7593" y="31497"/>
                    <a:pt x="7386" y="30542"/>
                  </a:cubicBezTo>
                  <a:cubicBezTo>
                    <a:pt x="6839" y="30481"/>
                    <a:pt x="6262" y="30360"/>
                    <a:pt x="5715" y="30208"/>
                  </a:cubicBezTo>
                  <a:cubicBezTo>
                    <a:pt x="8298" y="26834"/>
                    <a:pt x="12189" y="25010"/>
                    <a:pt x="16049" y="23065"/>
                  </a:cubicBezTo>
                  <a:cubicBezTo>
                    <a:pt x="14621" y="22214"/>
                    <a:pt x="14925" y="19509"/>
                    <a:pt x="16992" y="19509"/>
                  </a:cubicBezTo>
                  <a:cubicBezTo>
                    <a:pt x="18268" y="19509"/>
                    <a:pt x="18876" y="20573"/>
                    <a:pt x="18785" y="21576"/>
                  </a:cubicBezTo>
                  <a:cubicBezTo>
                    <a:pt x="19727" y="21059"/>
                    <a:pt x="20609" y="20481"/>
                    <a:pt x="21460" y="19873"/>
                  </a:cubicBezTo>
                  <a:cubicBezTo>
                    <a:pt x="23922" y="18110"/>
                    <a:pt x="26201" y="15284"/>
                    <a:pt x="24590" y="12123"/>
                  </a:cubicBezTo>
                  <a:cubicBezTo>
                    <a:pt x="24043" y="11119"/>
                    <a:pt x="23253" y="10329"/>
                    <a:pt x="22280" y="9843"/>
                  </a:cubicBezTo>
                  <a:cubicBezTo>
                    <a:pt x="21520" y="9448"/>
                    <a:pt x="20730" y="9144"/>
                    <a:pt x="19910" y="8961"/>
                  </a:cubicBezTo>
                  <a:lnTo>
                    <a:pt x="19910" y="8961"/>
                  </a:lnTo>
                  <a:cubicBezTo>
                    <a:pt x="19970" y="10025"/>
                    <a:pt x="19150" y="10876"/>
                    <a:pt x="18086" y="10876"/>
                  </a:cubicBezTo>
                  <a:cubicBezTo>
                    <a:pt x="16718" y="10876"/>
                    <a:pt x="16140" y="9691"/>
                    <a:pt x="16292" y="8657"/>
                  </a:cubicBezTo>
                  <a:cubicBezTo>
                    <a:pt x="15218" y="8657"/>
                    <a:pt x="14144" y="8711"/>
                    <a:pt x="13070" y="8711"/>
                  </a:cubicBezTo>
                  <a:cubicBezTo>
                    <a:pt x="12533" y="8711"/>
                    <a:pt x="11996" y="8698"/>
                    <a:pt x="11460" y="8657"/>
                  </a:cubicBezTo>
                  <a:cubicBezTo>
                    <a:pt x="10973" y="8627"/>
                    <a:pt x="10487" y="8445"/>
                    <a:pt x="10061" y="8202"/>
                  </a:cubicBezTo>
                  <a:cubicBezTo>
                    <a:pt x="9788" y="8353"/>
                    <a:pt x="9484" y="8414"/>
                    <a:pt x="9180" y="8414"/>
                  </a:cubicBezTo>
                  <a:cubicBezTo>
                    <a:pt x="6748" y="8414"/>
                    <a:pt x="6748" y="4645"/>
                    <a:pt x="9180" y="4645"/>
                  </a:cubicBezTo>
                  <a:lnTo>
                    <a:pt x="9301" y="4645"/>
                  </a:lnTo>
                  <a:cubicBezTo>
                    <a:pt x="9636" y="4159"/>
                    <a:pt x="10031" y="3703"/>
                    <a:pt x="10487" y="3308"/>
                  </a:cubicBezTo>
                  <a:cubicBezTo>
                    <a:pt x="11004" y="2821"/>
                    <a:pt x="11551" y="2335"/>
                    <a:pt x="12098" y="1879"/>
                  </a:cubicBezTo>
                  <a:cubicBezTo>
                    <a:pt x="12902" y="1205"/>
                    <a:pt x="12334" y="0"/>
                    <a:pt x="114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308200" y="2844100"/>
              <a:ext cx="91200" cy="55550"/>
            </a:xfrm>
            <a:custGeom>
              <a:avLst/>
              <a:gdLst/>
              <a:ahLst/>
              <a:cxnLst/>
              <a:rect l="l" t="t" r="r" b="b"/>
              <a:pathLst>
                <a:path w="3648" h="2222" extrusionOk="0">
                  <a:moveTo>
                    <a:pt x="152" y="1"/>
                  </a:moveTo>
                  <a:cubicBezTo>
                    <a:pt x="0" y="1034"/>
                    <a:pt x="578" y="2220"/>
                    <a:pt x="1945" y="2220"/>
                  </a:cubicBezTo>
                  <a:cubicBezTo>
                    <a:pt x="1968" y="2221"/>
                    <a:pt x="1990" y="2221"/>
                    <a:pt x="2012" y="2221"/>
                  </a:cubicBezTo>
                  <a:cubicBezTo>
                    <a:pt x="2775" y="2221"/>
                    <a:pt x="3441" y="1712"/>
                    <a:pt x="3648" y="974"/>
                  </a:cubicBezTo>
                  <a:cubicBezTo>
                    <a:pt x="3161" y="730"/>
                    <a:pt x="2614" y="518"/>
                    <a:pt x="2067" y="396"/>
                  </a:cubicBezTo>
                  <a:cubicBezTo>
                    <a:pt x="1429" y="214"/>
                    <a:pt x="790" y="92"/>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2922175" y="2744525"/>
              <a:ext cx="95750" cy="62375"/>
            </a:xfrm>
            <a:custGeom>
              <a:avLst/>
              <a:gdLst/>
              <a:ahLst/>
              <a:cxnLst/>
              <a:rect l="l" t="t" r="r" b="b"/>
              <a:pathLst>
                <a:path w="3830" h="2495" extrusionOk="0">
                  <a:moveTo>
                    <a:pt x="2131" y="1"/>
                  </a:moveTo>
                  <a:cubicBezTo>
                    <a:pt x="2110" y="1"/>
                    <a:pt x="2088" y="1"/>
                    <a:pt x="2067" y="2"/>
                  </a:cubicBezTo>
                  <a:cubicBezTo>
                    <a:pt x="578" y="2"/>
                    <a:pt x="0" y="1400"/>
                    <a:pt x="334" y="2495"/>
                  </a:cubicBezTo>
                  <a:cubicBezTo>
                    <a:pt x="1459" y="2069"/>
                    <a:pt x="2645" y="1735"/>
                    <a:pt x="3830" y="1400"/>
                  </a:cubicBezTo>
                  <a:cubicBezTo>
                    <a:pt x="3682" y="571"/>
                    <a:pt x="2956" y="1"/>
                    <a:pt x="2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2802850" y="2690625"/>
              <a:ext cx="75275" cy="43200"/>
            </a:xfrm>
            <a:custGeom>
              <a:avLst/>
              <a:gdLst/>
              <a:ahLst/>
              <a:cxnLst/>
              <a:rect l="l" t="t" r="r" b="b"/>
              <a:pathLst>
                <a:path w="3011" h="1728" extrusionOk="0">
                  <a:moveTo>
                    <a:pt x="3010" y="0"/>
                  </a:moveTo>
                  <a:cubicBezTo>
                    <a:pt x="1977" y="365"/>
                    <a:pt x="974" y="790"/>
                    <a:pt x="1" y="1307"/>
                  </a:cubicBezTo>
                  <a:cubicBezTo>
                    <a:pt x="355" y="1596"/>
                    <a:pt x="766" y="1728"/>
                    <a:pt x="1169" y="1728"/>
                  </a:cubicBezTo>
                  <a:cubicBezTo>
                    <a:pt x="2080" y="1728"/>
                    <a:pt x="2947" y="1054"/>
                    <a:pt x="3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118225" y="2838025"/>
              <a:ext cx="106400" cy="68425"/>
            </a:xfrm>
            <a:custGeom>
              <a:avLst/>
              <a:gdLst/>
              <a:ahLst/>
              <a:cxnLst/>
              <a:rect l="l" t="t" r="r" b="b"/>
              <a:pathLst>
                <a:path w="4256" h="2737" extrusionOk="0">
                  <a:moveTo>
                    <a:pt x="3739" y="1"/>
                  </a:moveTo>
                  <a:cubicBezTo>
                    <a:pt x="2645" y="1"/>
                    <a:pt x="1520" y="31"/>
                    <a:pt x="426" y="92"/>
                  </a:cubicBezTo>
                  <a:cubicBezTo>
                    <a:pt x="0" y="1217"/>
                    <a:pt x="547" y="2736"/>
                    <a:pt x="2098" y="2736"/>
                  </a:cubicBezTo>
                  <a:cubicBezTo>
                    <a:pt x="3708" y="2736"/>
                    <a:pt x="4256" y="1125"/>
                    <a:pt x="3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2933575" y="2895775"/>
              <a:ext cx="103350" cy="63875"/>
            </a:xfrm>
            <a:custGeom>
              <a:avLst/>
              <a:gdLst/>
              <a:ahLst/>
              <a:cxnLst/>
              <a:rect l="l" t="t" r="r" b="b"/>
              <a:pathLst>
                <a:path w="4134" h="2555" extrusionOk="0">
                  <a:moveTo>
                    <a:pt x="2067" y="1"/>
                  </a:moveTo>
                  <a:cubicBezTo>
                    <a:pt x="547" y="1"/>
                    <a:pt x="0" y="1460"/>
                    <a:pt x="365" y="2554"/>
                  </a:cubicBezTo>
                  <a:lnTo>
                    <a:pt x="3800" y="2554"/>
                  </a:lnTo>
                  <a:cubicBezTo>
                    <a:pt x="4134" y="1429"/>
                    <a:pt x="3556" y="1"/>
                    <a:pt x="20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048300" y="2986975"/>
              <a:ext cx="104900" cy="76775"/>
            </a:xfrm>
            <a:custGeom>
              <a:avLst/>
              <a:gdLst/>
              <a:ahLst/>
              <a:cxnLst/>
              <a:rect l="l" t="t" r="r" b="b"/>
              <a:pathLst>
                <a:path w="4196" h="3071" extrusionOk="0">
                  <a:moveTo>
                    <a:pt x="3405" y="0"/>
                  </a:moveTo>
                  <a:lnTo>
                    <a:pt x="3405" y="0"/>
                  </a:lnTo>
                  <a:cubicBezTo>
                    <a:pt x="2341" y="335"/>
                    <a:pt x="1247" y="639"/>
                    <a:pt x="153" y="851"/>
                  </a:cubicBezTo>
                  <a:cubicBezTo>
                    <a:pt x="1" y="1885"/>
                    <a:pt x="609" y="3070"/>
                    <a:pt x="1977" y="3070"/>
                  </a:cubicBezTo>
                  <a:cubicBezTo>
                    <a:pt x="3739" y="3070"/>
                    <a:pt x="4195" y="1095"/>
                    <a:pt x="3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080225" y="3197450"/>
              <a:ext cx="93500" cy="54000"/>
            </a:xfrm>
            <a:custGeom>
              <a:avLst/>
              <a:gdLst/>
              <a:ahLst/>
              <a:cxnLst/>
              <a:rect l="l" t="t" r="r" b="b"/>
              <a:pathLst>
                <a:path w="3740" h="2160" extrusionOk="0">
                  <a:moveTo>
                    <a:pt x="3618" y="1"/>
                  </a:moveTo>
                  <a:lnTo>
                    <a:pt x="3618" y="1"/>
                  </a:lnTo>
                  <a:cubicBezTo>
                    <a:pt x="2827" y="122"/>
                    <a:pt x="2007" y="214"/>
                    <a:pt x="1186" y="335"/>
                  </a:cubicBezTo>
                  <a:cubicBezTo>
                    <a:pt x="791" y="366"/>
                    <a:pt x="396" y="426"/>
                    <a:pt x="0" y="457"/>
                  </a:cubicBezTo>
                  <a:cubicBezTo>
                    <a:pt x="30" y="1411"/>
                    <a:pt x="820" y="2160"/>
                    <a:pt x="1768" y="2160"/>
                  </a:cubicBezTo>
                  <a:cubicBezTo>
                    <a:pt x="1787" y="2160"/>
                    <a:pt x="1805" y="2160"/>
                    <a:pt x="1824" y="2159"/>
                  </a:cubicBezTo>
                  <a:cubicBezTo>
                    <a:pt x="3131" y="2159"/>
                    <a:pt x="3739" y="1034"/>
                    <a:pt x="3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078725" y="3157150"/>
              <a:ext cx="91200" cy="46425"/>
            </a:xfrm>
            <a:custGeom>
              <a:avLst/>
              <a:gdLst/>
              <a:ahLst/>
              <a:cxnLst/>
              <a:rect l="l" t="t" r="r" b="b"/>
              <a:pathLst>
                <a:path w="3648" h="1857" extrusionOk="0">
                  <a:moveTo>
                    <a:pt x="1914" y="1"/>
                  </a:moveTo>
                  <a:cubicBezTo>
                    <a:pt x="1894" y="1"/>
                    <a:pt x="1874" y="1"/>
                    <a:pt x="1854" y="2"/>
                  </a:cubicBezTo>
                  <a:cubicBezTo>
                    <a:pt x="1836" y="1"/>
                    <a:pt x="1818" y="1"/>
                    <a:pt x="1800" y="1"/>
                  </a:cubicBezTo>
                  <a:cubicBezTo>
                    <a:pt x="792" y="1"/>
                    <a:pt x="0" y="841"/>
                    <a:pt x="30" y="1856"/>
                  </a:cubicBezTo>
                  <a:cubicBezTo>
                    <a:pt x="972" y="1734"/>
                    <a:pt x="1945" y="1613"/>
                    <a:pt x="2857" y="1522"/>
                  </a:cubicBezTo>
                  <a:cubicBezTo>
                    <a:pt x="3100" y="1522"/>
                    <a:pt x="3374" y="1491"/>
                    <a:pt x="3647" y="1491"/>
                  </a:cubicBezTo>
                  <a:cubicBezTo>
                    <a:pt x="3528" y="630"/>
                    <a:pt x="2771" y="1"/>
                    <a:pt x="1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224600" y="2974825"/>
              <a:ext cx="114000" cy="90450"/>
            </a:xfrm>
            <a:custGeom>
              <a:avLst/>
              <a:gdLst/>
              <a:ahLst/>
              <a:cxnLst/>
              <a:rect l="l" t="t" r="r" b="b"/>
              <a:pathLst>
                <a:path w="4560" h="3618" extrusionOk="0">
                  <a:moveTo>
                    <a:pt x="2371" y="0"/>
                  </a:moveTo>
                  <a:cubicBezTo>
                    <a:pt x="244" y="0"/>
                    <a:pt x="1" y="2888"/>
                    <a:pt x="1581" y="3617"/>
                  </a:cubicBezTo>
                  <a:cubicBezTo>
                    <a:pt x="2402" y="3374"/>
                    <a:pt x="3192" y="3100"/>
                    <a:pt x="3982" y="2857"/>
                  </a:cubicBezTo>
                  <a:cubicBezTo>
                    <a:pt x="4560" y="1733"/>
                    <a:pt x="4043" y="0"/>
                    <a:pt x="2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242850" y="3183700"/>
              <a:ext cx="88150" cy="77625"/>
            </a:xfrm>
            <a:custGeom>
              <a:avLst/>
              <a:gdLst/>
              <a:ahLst/>
              <a:cxnLst/>
              <a:rect l="l" t="t" r="r" b="b"/>
              <a:pathLst>
                <a:path w="3526" h="3105" extrusionOk="0">
                  <a:moveTo>
                    <a:pt x="2342" y="1"/>
                  </a:moveTo>
                  <a:cubicBezTo>
                    <a:pt x="2311" y="1"/>
                    <a:pt x="2280" y="2"/>
                    <a:pt x="2249" y="4"/>
                  </a:cubicBezTo>
                  <a:cubicBezTo>
                    <a:pt x="456" y="4"/>
                    <a:pt x="0" y="2010"/>
                    <a:pt x="790" y="3104"/>
                  </a:cubicBezTo>
                  <a:cubicBezTo>
                    <a:pt x="1155" y="2952"/>
                    <a:pt x="1520" y="2800"/>
                    <a:pt x="1854" y="2618"/>
                  </a:cubicBezTo>
                  <a:cubicBezTo>
                    <a:pt x="2675" y="2192"/>
                    <a:pt x="3313" y="1432"/>
                    <a:pt x="3526" y="521"/>
                  </a:cubicBezTo>
                  <a:cubicBezTo>
                    <a:pt x="3213" y="207"/>
                    <a:pt x="2793" y="1"/>
                    <a:pt x="2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2884175" y="3230900"/>
              <a:ext cx="107925" cy="74500"/>
            </a:xfrm>
            <a:custGeom>
              <a:avLst/>
              <a:gdLst/>
              <a:ahLst/>
              <a:cxnLst/>
              <a:rect l="l" t="t" r="r" b="b"/>
              <a:pathLst>
                <a:path w="4317" h="2980" extrusionOk="0">
                  <a:moveTo>
                    <a:pt x="2219" y="0"/>
                  </a:moveTo>
                  <a:cubicBezTo>
                    <a:pt x="517" y="0"/>
                    <a:pt x="0" y="1854"/>
                    <a:pt x="699" y="2979"/>
                  </a:cubicBezTo>
                  <a:cubicBezTo>
                    <a:pt x="1763" y="2766"/>
                    <a:pt x="2827" y="2645"/>
                    <a:pt x="3921" y="2584"/>
                  </a:cubicBezTo>
                  <a:cubicBezTo>
                    <a:pt x="4317" y="1490"/>
                    <a:pt x="3739" y="0"/>
                    <a:pt x="2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2704075" y="2810675"/>
              <a:ext cx="121600" cy="95000"/>
            </a:xfrm>
            <a:custGeom>
              <a:avLst/>
              <a:gdLst/>
              <a:ahLst/>
              <a:cxnLst/>
              <a:rect l="l" t="t" r="r" b="b"/>
              <a:pathLst>
                <a:path w="4864" h="3800" extrusionOk="0">
                  <a:moveTo>
                    <a:pt x="2432" y="1"/>
                  </a:moveTo>
                  <a:cubicBezTo>
                    <a:pt x="1" y="1"/>
                    <a:pt x="1" y="3800"/>
                    <a:pt x="2432" y="3800"/>
                  </a:cubicBezTo>
                  <a:cubicBezTo>
                    <a:pt x="4864" y="3800"/>
                    <a:pt x="4864" y="1"/>
                    <a:pt x="24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3047550" y="2619175"/>
              <a:ext cx="107175" cy="80575"/>
            </a:xfrm>
            <a:custGeom>
              <a:avLst/>
              <a:gdLst/>
              <a:ahLst/>
              <a:cxnLst/>
              <a:rect l="l" t="t" r="r" b="b"/>
              <a:pathLst>
                <a:path w="4287" h="3223" extrusionOk="0">
                  <a:moveTo>
                    <a:pt x="3314" y="1"/>
                  </a:moveTo>
                  <a:cubicBezTo>
                    <a:pt x="2310" y="396"/>
                    <a:pt x="1247" y="670"/>
                    <a:pt x="213" y="974"/>
                  </a:cubicBezTo>
                  <a:cubicBezTo>
                    <a:pt x="0" y="2007"/>
                    <a:pt x="608" y="3223"/>
                    <a:pt x="2007" y="3223"/>
                  </a:cubicBezTo>
                  <a:cubicBezTo>
                    <a:pt x="3830" y="3223"/>
                    <a:pt x="4286" y="1065"/>
                    <a:pt x="3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2704825" y="2469450"/>
              <a:ext cx="98050" cy="88200"/>
            </a:xfrm>
            <a:custGeom>
              <a:avLst/>
              <a:gdLst/>
              <a:ahLst/>
              <a:cxnLst/>
              <a:rect l="l" t="t" r="r" b="b"/>
              <a:pathLst>
                <a:path w="3922" h="3528" extrusionOk="0">
                  <a:moveTo>
                    <a:pt x="1471" y="0"/>
                  </a:moveTo>
                  <a:cubicBezTo>
                    <a:pt x="862" y="0"/>
                    <a:pt x="292" y="330"/>
                    <a:pt x="1" y="883"/>
                  </a:cubicBezTo>
                  <a:cubicBezTo>
                    <a:pt x="548" y="2008"/>
                    <a:pt x="1430" y="2920"/>
                    <a:pt x="2554" y="3528"/>
                  </a:cubicBezTo>
                  <a:cubicBezTo>
                    <a:pt x="3922" y="2677"/>
                    <a:pt x="3618" y="2"/>
                    <a:pt x="1551" y="2"/>
                  </a:cubicBezTo>
                  <a:cubicBezTo>
                    <a:pt x="1524" y="1"/>
                    <a:pt x="1498" y="0"/>
                    <a:pt x="1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2960925" y="2494550"/>
              <a:ext cx="114000" cy="85150"/>
            </a:xfrm>
            <a:custGeom>
              <a:avLst/>
              <a:gdLst/>
              <a:ahLst/>
              <a:cxnLst/>
              <a:rect l="l" t="t" r="r" b="b"/>
              <a:pathLst>
                <a:path w="4560" h="3406" extrusionOk="0">
                  <a:moveTo>
                    <a:pt x="2341" y="1"/>
                  </a:moveTo>
                  <a:cubicBezTo>
                    <a:pt x="395" y="1"/>
                    <a:pt x="0" y="2463"/>
                    <a:pt x="1186" y="3405"/>
                  </a:cubicBezTo>
                  <a:lnTo>
                    <a:pt x="2189" y="3284"/>
                  </a:lnTo>
                  <a:cubicBezTo>
                    <a:pt x="2736" y="3193"/>
                    <a:pt x="3283" y="3132"/>
                    <a:pt x="3800" y="3071"/>
                  </a:cubicBezTo>
                  <a:cubicBezTo>
                    <a:pt x="4560" y="1946"/>
                    <a:pt x="4104" y="1"/>
                    <a:pt x="2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160775" y="2438325"/>
              <a:ext cx="91975" cy="47175"/>
            </a:xfrm>
            <a:custGeom>
              <a:avLst/>
              <a:gdLst/>
              <a:ahLst/>
              <a:cxnLst/>
              <a:rect l="l" t="t" r="r" b="b"/>
              <a:pathLst>
                <a:path w="3679" h="1887" extrusionOk="0">
                  <a:moveTo>
                    <a:pt x="31" y="1"/>
                  </a:moveTo>
                  <a:cubicBezTo>
                    <a:pt x="1" y="1017"/>
                    <a:pt x="794" y="1886"/>
                    <a:pt x="1803" y="1886"/>
                  </a:cubicBezTo>
                  <a:cubicBezTo>
                    <a:pt x="1820" y="1886"/>
                    <a:pt x="1837" y="1886"/>
                    <a:pt x="1855" y="1885"/>
                  </a:cubicBezTo>
                  <a:cubicBezTo>
                    <a:pt x="1874" y="1886"/>
                    <a:pt x="1894" y="1886"/>
                    <a:pt x="1914" y="1886"/>
                  </a:cubicBezTo>
                  <a:cubicBezTo>
                    <a:pt x="2830" y="1886"/>
                    <a:pt x="3589" y="1197"/>
                    <a:pt x="3678" y="274"/>
                  </a:cubicBezTo>
                  <a:cubicBezTo>
                    <a:pt x="3010" y="153"/>
                    <a:pt x="2371" y="62"/>
                    <a:pt x="1703" y="31"/>
                  </a:cubicBezTo>
                  <a:cubicBezTo>
                    <a:pt x="1155" y="1"/>
                    <a:pt x="608"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2723075" y="2287875"/>
              <a:ext cx="101850" cy="90475"/>
            </a:xfrm>
            <a:custGeom>
              <a:avLst/>
              <a:gdLst/>
              <a:ahLst/>
              <a:cxnLst/>
              <a:rect l="l" t="t" r="r" b="b"/>
              <a:pathLst>
                <a:path w="4074" h="3619" extrusionOk="0">
                  <a:moveTo>
                    <a:pt x="2493" y="0"/>
                  </a:moveTo>
                  <a:lnTo>
                    <a:pt x="2493" y="0"/>
                  </a:lnTo>
                  <a:cubicBezTo>
                    <a:pt x="2311" y="152"/>
                    <a:pt x="2128" y="304"/>
                    <a:pt x="1946" y="456"/>
                  </a:cubicBezTo>
                  <a:cubicBezTo>
                    <a:pt x="1216" y="1064"/>
                    <a:pt x="578" y="1733"/>
                    <a:pt x="0" y="2493"/>
                  </a:cubicBezTo>
                  <a:cubicBezTo>
                    <a:pt x="236" y="3170"/>
                    <a:pt x="899" y="3619"/>
                    <a:pt x="1603" y="3619"/>
                  </a:cubicBezTo>
                  <a:cubicBezTo>
                    <a:pt x="1626" y="3619"/>
                    <a:pt x="1649" y="3618"/>
                    <a:pt x="1672" y="3617"/>
                  </a:cubicBezTo>
                  <a:cubicBezTo>
                    <a:pt x="3800" y="3617"/>
                    <a:pt x="4073" y="760"/>
                    <a:pt x="2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2857575" y="2449725"/>
              <a:ext cx="87400" cy="35775"/>
            </a:xfrm>
            <a:custGeom>
              <a:avLst/>
              <a:gdLst/>
              <a:ahLst/>
              <a:cxnLst/>
              <a:rect l="l" t="t" r="r" b="b"/>
              <a:pathLst>
                <a:path w="3496" h="1431" extrusionOk="0">
                  <a:moveTo>
                    <a:pt x="0" y="1"/>
                  </a:moveTo>
                  <a:cubicBezTo>
                    <a:pt x="149" y="831"/>
                    <a:pt x="876" y="1430"/>
                    <a:pt x="1731" y="1430"/>
                  </a:cubicBezTo>
                  <a:cubicBezTo>
                    <a:pt x="1752" y="1430"/>
                    <a:pt x="1773" y="1430"/>
                    <a:pt x="1794" y="1429"/>
                  </a:cubicBezTo>
                  <a:cubicBezTo>
                    <a:pt x="1816" y="1430"/>
                    <a:pt x="1838" y="1431"/>
                    <a:pt x="1860" y="1431"/>
                  </a:cubicBezTo>
                  <a:cubicBezTo>
                    <a:pt x="2623" y="1431"/>
                    <a:pt x="3289" y="922"/>
                    <a:pt x="3496" y="183"/>
                  </a:cubicBezTo>
                  <a:lnTo>
                    <a:pt x="3496" y="183"/>
                  </a:lnTo>
                  <a:cubicBezTo>
                    <a:pt x="3303" y="188"/>
                    <a:pt x="3110" y="191"/>
                    <a:pt x="2916" y="191"/>
                  </a:cubicBezTo>
                  <a:cubicBezTo>
                    <a:pt x="1947" y="191"/>
                    <a:pt x="963" y="12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3150125" y="2004425"/>
              <a:ext cx="99575" cy="95075"/>
            </a:xfrm>
            <a:custGeom>
              <a:avLst/>
              <a:gdLst/>
              <a:ahLst/>
              <a:cxnLst/>
              <a:rect l="l" t="t" r="r" b="b"/>
              <a:pathLst>
                <a:path w="3983" h="3803" extrusionOk="0">
                  <a:moveTo>
                    <a:pt x="1551" y="1"/>
                  </a:moveTo>
                  <a:cubicBezTo>
                    <a:pt x="1004" y="1"/>
                    <a:pt x="457" y="244"/>
                    <a:pt x="122" y="670"/>
                  </a:cubicBezTo>
                  <a:lnTo>
                    <a:pt x="153" y="670"/>
                  </a:lnTo>
                  <a:cubicBezTo>
                    <a:pt x="700" y="852"/>
                    <a:pt x="1308" y="1247"/>
                    <a:pt x="1217" y="1794"/>
                  </a:cubicBezTo>
                  <a:cubicBezTo>
                    <a:pt x="1095" y="2129"/>
                    <a:pt x="882" y="2432"/>
                    <a:pt x="548" y="2584"/>
                  </a:cubicBezTo>
                  <a:cubicBezTo>
                    <a:pt x="366" y="2706"/>
                    <a:pt x="183" y="2828"/>
                    <a:pt x="1" y="2980"/>
                  </a:cubicBezTo>
                  <a:cubicBezTo>
                    <a:pt x="320" y="3502"/>
                    <a:pt x="860" y="3802"/>
                    <a:pt x="1464" y="3802"/>
                  </a:cubicBezTo>
                  <a:cubicBezTo>
                    <a:pt x="1493" y="3802"/>
                    <a:pt x="1522" y="3802"/>
                    <a:pt x="1551" y="3800"/>
                  </a:cubicBezTo>
                  <a:cubicBezTo>
                    <a:pt x="3983" y="3800"/>
                    <a:pt x="3983" y="1"/>
                    <a:pt x="1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2911575" y="1938300"/>
              <a:ext cx="100275" cy="65400"/>
            </a:xfrm>
            <a:custGeom>
              <a:avLst/>
              <a:gdLst/>
              <a:ahLst/>
              <a:cxnLst/>
              <a:rect l="l" t="t" r="r" b="b"/>
              <a:pathLst>
                <a:path w="4011" h="2616" extrusionOk="0">
                  <a:moveTo>
                    <a:pt x="1862" y="1"/>
                  </a:moveTo>
                  <a:cubicBezTo>
                    <a:pt x="822" y="1"/>
                    <a:pt x="0" y="900"/>
                    <a:pt x="90" y="1947"/>
                  </a:cubicBezTo>
                  <a:cubicBezTo>
                    <a:pt x="1154" y="2312"/>
                    <a:pt x="2248" y="2555"/>
                    <a:pt x="3373" y="2615"/>
                  </a:cubicBezTo>
                  <a:lnTo>
                    <a:pt x="3616" y="2615"/>
                  </a:lnTo>
                  <a:cubicBezTo>
                    <a:pt x="4011" y="1491"/>
                    <a:pt x="3433" y="1"/>
                    <a:pt x="1914" y="1"/>
                  </a:cubicBezTo>
                  <a:cubicBezTo>
                    <a:pt x="1896" y="1"/>
                    <a:pt x="1879"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038425" y="2173900"/>
              <a:ext cx="106425" cy="88150"/>
            </a:xfrm>
            <a:custGeom>
              <a:avLst/>
              <a:gdLst/>
              <a:ahLst/>
              <a:cxnLst/>
              <a:rect l="l" t="t" r="r" b="b"/>
              <a:pathLst>
                <a:path w="4257" h="3526" extrusionOk="0">
                  <a:moveTo>
                    <a:pt x="2372" y="0"/>
                  </a:moveTo>
                  <a:cubicBezTo>
                    <a:pt x="305" y="0"/>
                    <a:pt x="1" y="2705"/>
                    <a:pt x="1429" y="3526"/>
                  </a:cubicBezTo>
                  <a:cubicBezTo>
                    <a:pt x="2341" y="3070"/>
                    <a:pt x="3283" y="2584"/>
                    <a:pt x="4165" y="2067"/>
                  </a:cubicBezTo>
                  <a:cubicBezTo>
                    <a:pt x="4256" y="1064"/>
                    <a:pt x="3648" y="0"/>
                    <a:pt x="2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076425" y="1901725"/>
              <a:ext cx="95750" cy="55650"/>
            </a:xfrm>
            <a:custGeom>
              <a:avLst/>
              <a:gdLst/>
              <a:ahLst/>
              <a:cxnLst/>
              <a:rect l="l" t="t" r="r" b="b"/>
              <a:pathLst>
                <a:path w="3830" h="2226" extrusionOk="0">
                  <a:moveTo>
                    <a:pt x="521" y="1"/>
                  </a:moveTo>
                  <a:cubicBezTo>
                    <a:pt x="398" y="1"/>
                    <a:pt x="275" y="2"/>
                    <a:pt x="152" y="5"/>
                  </a:cubicBezTo>
                  <a:cubicBezTo>
                    <a:pt x="0" y="1069"/>
                    <a:pt x="578" y="2224"/>
                    <a:pt x="1946" y="2224"/>
                  </a:cubicBezTo>
                  <a:cubicBezTo>
                    <a:pt x="1964" y="2225"/>
                    <a:pt x="1981" y="2225"/>
                    <a:pt x="1999" y="2225"/>
                  </a:cubicBezTo>
                  <a:cubicBezTo>
                    <a:pt x="3037" y="2225"/>
                    <a:pt x="3829" y="1356"/>
                    <a:pt x="3770" y="340"/>
                  </a:cubicBezTo>
                  <a:cubicBezTo>
                    <a:pt x="2704" y="121"/>
                    <a:pt x="1614" y="1"/>
                    <a:pt x="5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2840850" y="1801550"/>
              <a:ext cx="83625" cy="94250"/>
            </a:xfrm>
            <a:custGeom>
              <a:avLst/>
              <a:gdLst/>
              <a:ahLst/>
              <a:cxnLst/>
              <a:rect l="l" t="t" r="r" b="b"/>
              <a:pathLst>
                <a:path w="3345" h="3770" extrusionOk="0">
                  <a:moveTo>
                    <a:pt x="2463" y="0"/>
                  </a:moveTo>
                  <a:cubicBezTo>
                    <a:pt x="31" y="0"/>
                    <a:pt x="1" y="3769"/>
                    <a:pt x="2463" y="3769"/>
                  </a:cubicBezTo>
                  <a:cubicBezTo>
                    <a:pt x="2767" y="3769"/>
                    <a:pt x="3071" y="3708"/>
                    <a:pt x="3344" y="3557"/>
                  </a:cubicBezTo>
                  <a:cubicBezTo>
                    <a:pt x="2980" y="3344"/>
                    <a:pt x="2645" y="3040"/>
                    <a:pt x="2432" y="2675"/>
                  </a:cubicBezTo>
                  <a:cubicBezTo>
                    <a:pt x="1825" y="1733"/>
                    <a:pt x="2037" y="821"/>
                    <a:pt x="2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2865175" y="1693650"/>
              <a:ext cx="80575" cy="65375"/>
            </a:xfrm>
            <a:custGeom>
              <a:avLst/>
              <a:gdLst/>
              <a:ahLst/>
              <a:cxnLst/>
              <a:rect l="l" t="t" r="r" b="b"/>
              <a:pathLst>
                <a:path w="3223" h="2615" extrusionOk="0">
                  <a:moveTo>
                    <a:pt x="2858" y="0"/>
                  </a:moveTo>
                  <a:cubicBezTo>
                    <a:pt x="1946" y="456"/>
                    <a:pt x="1125" y="1034"/>
                    <a:pt x="396" y="1763"/>
                  </a:cubicBezTo>
                  <a:cubicBezTo>
                    <a:pt x="274" y="1885"/>
                    <a:pt x="122" y="2067"/>
                    <a:pt x="0" y="2219"/>
                  </a:cubicBezTo>
                  <a:cubicBezTo>
                    <a:pt x="335" y="2492"/>
                    <a:pt x="730" y="2614"/>
                    <a:pt x="1155" y="2614"/>
                  </a:cubicBezTo>
                  <a:cubicBezTo>
                    <a:pt x="2675" y="2614"/>
                    <a:pt x="3222" y="1125"/>
                    <a:pt x="28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2875050" y="2184525"/>
              <a:ext cx="90450" cy="64625"/>
            </a:xfrm>
            <a:custGeom>
              <a:avLst/>
              <a:gdLst/>
              <a:ahLst/>
              <a:cxnLst/>
              <a:rect l="l" t="t" r="r" b="b"/>
              <a:pathLst>
                <a:path w="3618" h="2585" extrusionOk="0">
                  <a:moveTo>
                    <a:pt x="3253" y="1"/>
                  </a:moveTo>
                  <a:cubicBezTo>
                    <a:pt x="2159" y="548"/>
                    <a:pt x="1064" y="1125"/>
                    <a:pt x="1" y="1733"/>
                  </a:cubicBezTo>
                  <a:cubicBezTo>
                    <a:pt x="335" y="2280"/>
                    <a:pt x="912" y="2584"/>
                    <a:pt x="1551" y="2584"/>
                  </a:cubicBezTo>
                  <a:cubicBezTo>
                    <a:pt x="3071" y="2584"/>
                    <a:pt x="3618" y="1095"/>
                    <a:pt x="3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268675" y="2534800"/>
              <a:ext cx="105650" cy="94375"/>
            </a:xfrm>
            <a:custGeom>
              <a:avLst/>
              <a:gdLst/>
              <a:ahLst/>
              <a:cxnLst/>
              <a:rect l="l" t="t" r="r" b="b"/>
              <a:pathLst>
                <a:path w="4226" h="3775" extrusionOk="0">
                  <a:moveTo>
                    <a:pt x="2495" y="1"/>
                  </a:moveTo>
                  <a:cubicBezTo>
                    <a:pt x="2474" y="1"/>
                    <a:pt x="2453" y="1"/>
                    <a:pt x="2432" y="2"/>
                  </a:cubicBezTo>
                  <a:cubicBezTo>
                    <a:pt x="31" y="2"/>
                    <a:pt x="1" y="3771"/>
                    <a:pt x="2432" y="3771"/>
                  </a:cubicBezTo>
                  <a:cubicBezTo>
                    <a:pt x="2468" y="3773"/>
                    <a:pt x="2502" y="3774"/>
                    <a:pt x="2537" y="3774"/>
                  </a:cubicBezTo>
                  <a:cubicBezTo>
                    <a:pt x="2980" y="3774"/>
                    <a:pt x="3368" y="3597"/>
                    <a:pt x="3678" y="3315"/>
                  </a:cubicBezTo>
                  <a:cubicBezTo>
                    <a:pt x="4013" y="2738"/>
                    <a:pt x="4195" y="2130"/>
                    <a:pt x="4226" y="1491"/>
                  </a:cubicBezTo>
                  <a:cubicBezTo>
                    <a:pt x="4107" y="630"/>
                    <a:pt x="3379" y="1"/>
                    <a:pt x="24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2717000" y="3100200"/>
              <a:ext cx="121600" cy="95000"/>
            </a:xfrm>
            <a:custGeom>
              <a:avLst/>
              <a:gdLst/>
              <a:ahLst/>
              <a:cxnLst/>
              <a:rect l="l" t="t" r="r" b="b"/>
              <a:pathLst>
                <a:path w="4864" h="3800" extrusionOk="0">
                  <a:moveTo>
                    <a:pt x="2432" y="0"/>
                  </a:moveTo>
                  <a:cubicBezTo>
                    <a:pt x="0" y="0"/>
                    <a:pt x="0" y="3800"/>
                    <a:pt x="2432" y="3800"/>
                  </a:cubicBezTo>
                  <a:cubicBezTo>
                    <a:pt x="4864" y="3800"/>
                    <a:pt x="4864" y="0"/>
                    <a:pt x="24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2912275" y="3068250"/>
              <a:ext cx="109425" cy="94300"/>
            </a:xfrm>
            <a:custGeom>
              <a:avLst/>
              <a:gdLst/>
              <a:ahLst/>
              <a:cxnLst/>
              <a:rect l="l" t="t" r="r" b="b"/>
              <a:pathLst>
                <a:path w="4377" h="3772" extrusionOk="0">
                  <a:moveTo>
                    <a:pt x="2513" y="1"/>
                  </a:moveTo>
                  <a:cubicBezTo>
                    <a:pt x="2496" y="1"/>
                    <a:pt x="2480" y="1"/>
                    <a:pt x="2463" y="2"/>
                  </a:cubicBezTo>
                  <a:cubicBezTo>
                    <a:pt x="31" y="2"/>
                    <a:pt x="1" y="3771"/>
                    <a:pt x="2463" y="3771"/>
                  </a:cubicBezTo>
                  <a:cubicBezTo>
                    <a:pt x="2481" y="3771"/>
                    <a:pt x="2499" y="3772"/>
                    <a:pt x="2517" y="3772"/>
                  </a:cubicBezTo>
                  <a:cubicBezTo>
                    <a:pt x="3495" y="3772"/>
                    <a:pt x="4286" y="2963"/>
                    <a:pt x="4256" y="2008"/>
                  </a:cubicBezTo>
                  <a:lnTo>
                    <a:pt x="4256" y="2008"/>
                  </a:lnTo>
                  <a:cubicBezTo>
                    <a:pt x="3952" y="2038"/>
                    <a:pt x="3618" y="2099"/>
                    <a:pt x="3284" y="2129"/>
                  </a:cubicBezTo>
                  <a:cubicBezTo>
                    <a:pt x="3618" y="2069"/>
                    <a:pt x="3952" y="2038"/>
                    <a:pt x="4287" y="1977"/>
                  </a:cubicBezTo>
                  <a:cubicBezTo>
                    <a:pt x="4377" y="930"/>
                    <a:pt x="3553"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2995125" y="3117675"/>
              <a:ext cx="24325" cy="3825"/>
            </a:xfrm>
            <a:custGeom>
              <a:avLst/>
              <a:gdLst/>
              <a:ahLst/>
              <a:cxnLst/>
              <a:rect l="l" t="t" r="r" b="b"/>
              <a:pathLst>
                <a:path w="973" h="153" extrusionOk="0">
                  <a:moveTo>
                    <a:pt x="973" y="0"/>
                  </a:moveTo>
                  <a:cubicBezTo>
                    <a:pt x="638" y="61"/>
                    <a:pt x="304" y="92"/>
                    <a:pt x="0" y="152"/>
                  </a:cubicBezTo>
                  <a:cubicBezTo>
                    <a:pt x="304" y="122"/>
                    <a:pt x="638" y="61"/>
                    <a:pt x="973" y="31"/>
                  </a:cubicBezTo>
                  <a:lnTo>
                    <a:pt x="9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2751200" y="3300800"/>
              <a:ext cx="69925" cy="79825"/>
            </a:xfrm>
            <a:custGeom>
              <a:avLst/>
              <a:gdLst/>
              <a:ahLst/>
              <a:cxnLst/>
              <a:rect l="l" t="t" r="r" b="b"/>
              <a:pathLst>
                <a:path w="2797" h="3193" extrusionOk="0">
                  <a:moveTo>
                    <a:pt x="760" y="1"/>
                  </a:moveTo>
                  <a:lnTo>
                    <a:pt x="760" y="1"/>
                  </a:lnTo>
                  <a:cubicBezTo>
                    <a:pt x="0" y="1581"/>
                    <a:pt x="669" y="2584"/>
                    <a:pt x="1885" y="3192"/>
                  </a:cubicBezTo>
                  <a:cubicBezTo>
                    <a:pt x="2796" y="2189"/>
                    <a:pt x="2432" y="153"/>
                    <a:pt x="7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2929000" y="3369175"/>
              <a:ext cx="88175" cy="36525"/>
            </a:xfrm>
            <a:custGeom>
              <a:avLst/>
              <a:gdLst/>
              <a:ahLst/>
              <a:cxnLst/>
              <a:rect l="l" t="t" r="r" b="b"/>
              <a:pathLst>
                <a:path w="3527" h="1461" extrusionOk="0">
                  <a:moveTo>
                    <a:pt x="1860" y="0"/>
                  </a:moveTo>
                  <a:cubicBezTo>
                    <a:pt x="1838" y="0"/>
                    <a:pt x="1816" y="0"/>
                    <a:pt x="1794" y="1"/>
                  </a:cubicBezTo>
                  <a:cubicBezTo>
                    <a:pt x="1774" y="1"/>
                    <a:pt x="1754" y="0"/>
                    <a:pt x="1734" y="0"/>
                  </a:cubicBezTo>
                  <a:cubicBezTo>
                    <a:pt x="878" y="0"/>
                    <a:pt x="149" y="629"/>
                    <a:pt x="1" y="1460"/>
                  </a:cubicBezTo>
                  <a:lnTo>
                    <a:pt x="153" y="1460"/>
                  </a:lnTo>
                  <a:cubicBezTo>
                    <a:pt x="1277" y="1460"/>
                    <a:pt x="2402" y="1400"/>
                    <a:pt x="3527" y="1278"/>
                  </a:cubicBezTo>
                  <a:cubicBezTo>
                    <a:pt x="3320" y="510"/>
                    <a:pt x="2625" y="0"/>
                    <a:pt x="1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13"/>
          <p:cNvGrpSpPr/>
          <p:nvPr/>
        </p:nvGrpSpPr>
        <p:grpSpPr>
          <a:xfrm rot="-9019073">
            <a:off x="8206806" y="-286022"/>
            <a:ext cx="1386395" cy="1441252"/>
            <a:chOff x="2230675" y="3995775"/>
            <a:chExt cx="572200" cy="594850"/>
          </a:xfrm>
        </p:grpSpPr>
        <p:sp>
          <p:nvSpPr>
            <p:cNvPr id="914" name="Google Shape;914;p13"/>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5" name="Google Shape;915;p13"/>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16" name="Google Shape;916;p13"/>
          <p:cNvGrpSpPr/>
          <p:nvPr/>
        </p:nvGrpSpPr>
        <p:grpSpPr>
          <a:xfrm rot="969476">
            <a:off x="-350005" y="3437637"/>
            <a:ext cx="1038795" cy="1821511"/>
            <a:chOff x="631100" y="2761600"/>
            <a:chExt cx="712025" cy="1248525"/>
          </a:xfrm>
        </p:grpSpPr>
        <p:sp>
          <p:nvSpPr>
            <p:cNvPr id="917" name="Google Shape;917;p13"/>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13"/>
          <p:cNvGrpSpPr/>
          <p:nvPr/>
        </p:nvGrpSpPr>
        <p:grpSpPr>
          <a:xfrm rot="-7928772">
            <a:off x="7762455" y="-521035"/>
            <a:ext cx="349940" cy="1229236"/>
            <a:chOff x="4081750" y="357675"/>
            <a:chExt cx="240150" cy="843575"/>
          </a:xfrm>
        </p:grpSpPr>
        <p:sp>
          <p:nvSpPr>
            <p:cNvPr id="920" name="Google Shape;920;p13"/>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13"/>
          <p:cNvSpPr/>
          <p:nvPr/>
        </p:nvSpPr>
        <p:spPr>
          <a:xfrm>
            <a:off x="4759858" y="163054"/>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13"/>
          <p:cNvGrpSpPr/>
          <p:nvPr/>
        </p:nvGrpSpPr>
        <p:grpSpPr>
          <a:xfrm rot="-4050143">
            <a:off x="6949243" y="-296794"/>
            <a:ext cx="1036717" cy="780744"/>
            <a:chOff x="6601575" y="362500"/>
            <a:chExt cx="600325" cy="452100"/>
          </a:xfrm>
        </p:grpSpPr>
        <p:sp>
          <p:nvSpPr>
            <p:cNvPr id="924" name="Google Shape;924;p13"/>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13"/>
          <p:cNvSpPr/>
          <p:nvPr/>
        </p:nvSpPr>
        <p:spPr>
          <a:xfrm>
            <a:off x="277702" y="1616797"/>
            <a:ext cx="175223" cy="158713"/>
          </a:xfrm>
          <a:custGeom>
            <a:avLst/>
            <a:gdLst/>
            <a:ahLst/>
            <a:cxnLst/>
            <a:rect l="l" t="t" r="r" b="b"/>
            <a:pathLst>
              <a:path w="6506" h="5893" extrusionOk="0">
                <a:moveTo>
                  <a:pt x="2559" y="0"/>
                </a:moveTo>
                <a:cubicBezTo>
                  <a:pt x="1387" y="0"/>
                  <a:pt x="368" y="626"/>
                  <a:pt x="303" y="2343"/>
                </a:cubicBezTo>
                <a:cubicBezTo>
                  <a:pt x="0" y="4707"/>
                  <a:pt x="1623" y="5892"/>
                  <a:pt x="3244" y="5892"/>
                </a:cubicBezTo>
                <a:cubicBezTo>
                  <a:pt x="4875" y="5892"/>
                  <a:pt x="6505" y="4692"/>
                  <a:pt x="6170" y="2283"/>
                </a:cubicBezTo>
                <a:cubicBezTo>
                  <a:pt x="6012" y="1146"/>
                  <a:pt x="4146" y="0"/>
                  <a:pt x="2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30"/>
        <p:cNvGrpSpPr/>
        <p:nvPr/>
      </p:nvGrpSpPr>
      <p:grpSpPr>
        <a:xfrm>
          <a:off x="0" y="0"/>
          <a:ext cx="0" cy="0"/>
          <a:chOff x="0" y="0"/>
          <a:chExt cx="0" cy="0"/>
        </a:xfrm>
      </p:grpSpPr>
      <p:sp>
        <p:nvSpPr>
          <p:cNvPr id="931" name="Google Shape;931;p14"/>
          <p:cNvSpPr txBox="1">
            <a:spLocks noGrp="1"/>
          </p:cNvSpPr>
          <p:nvPr>
            <p:ph type="subTitle" idx="1"/>
          </p:nvPr>
        </p:nvSpPr>
        <p:spPr>
          <a:xfrm>
            <a:off x="714300" y="3179250"/>
            <a:ext cx="22119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932" name="Google Shape;932;p1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933" name="Google Shape;933;p14"/>
          <p:cNvSpPr txBox="1">
            <a:spLocks noGrp="1"/>
          </p:cNvSpPr>
          <p:nvPr>
            <p:ph type="title" idx="2"/>
          </p:nvPr>
        </p:nvSpPr>
        <p:spPr>
          <a:xfrm>
            <a:off x="714300" y="2757375"/>
            <a:ext cx="22119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934" name="Google Shape;934;p14"/>
          <p:cNvSpPr txBox="1">
            <a:spLocks noGrp="1"/>
          </p:cNvSpPr>
          <p:nvPr>
            <p:ph type="subTitle" idx="3"/>
          </p:nvPr>
        </p:nvSpPr>
        <p:spPr>
          <a:xfrm>
            <a:off x="3466050" y="3179250"/>
            <a:ext cx="22119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935" name="Google Shape;935;p14"/>
          <p:cNvSpPr txBox="1">
            <a:spLocks noGrp="1"/>
          </p:cNvSpPr>
          <p:nvPr>
            <p:ph type="title" idx="4"/>
          </p:nvPr>
        </p:nvSpPr>
        <p:spPr>
          <a:xfrm>
            <a:off x="3466050" y="2757375"/>
            <a:ext cx="22119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936" name="Google Shape;936;p14"/>
          <p:cNvSpPr txBox="1">
            <a:spLocks noGrp="1"/>
          </p:cNvSpPr>
          <p:nvPr>
            <p:ph type="subTitle" idx="5"/>
          </p:nvPr>
        </p:nvSpPr>
        <p:spPr>
          <a:xfrm>
            <a:off x="6217800" y="3179250"/>
            <a:ext cx="22119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937" name="Google Shape;937;p14"/>
          <p:cNvSpPr txBox="1">
            <a:spLocks noGrp="1"/>
          </p:cNvSpPr>
          <p:nvPr>
            <p:ph type="title" idx="6"/>
          </p:nvPr>
        </p:nvSpPr>
        <p:spPr>
          <a:xfrm>
            <a:off x="6217800" y="2757375"/>
            <a:ext cx="2211900" cy="3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100"/>
              <a:buNone/>
              <a:defRPr sz="2200">
                <a:solidFill>
                  <a:schemeClr val="lt2"/>
                </a:solidFill>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a:endParaRPr/>
          </a:p>
        </p:txBody>
      </p:sp>
      <p:sp>
        <p:nvSpPr>
          <p:cNvPr id="938" name="Google Shape;938;p14"/>
          <p:cNvSpPr/>
          <p:nvPr/>
        </p:nvSpPr>
        <p:spPr>
          <a:xfrm rot="-2411568">
            <a:off x="7692559" y="-595674"/>
            <a:ext cx="1048175" cy="2520685"/>
          </a:xfrm>
          <a:custGeom>
            <a:avLst/>
            <a:gdLst/>
            <a:ahLst/>
            <a:cxnLst/>
            <a:rect l="l" t="t" r="r" b="b"/>
            <a:pathLst>
              <a:path w="21977" h="52851" extrusionOk="0">
                <a:moveTo>
                  <a:pt x="4985" y="912"/>
                </a:moveTo>
                <a:lnTo>
                  <a:pt x="5015" y="943"/>
                </a:lnTo>
                <a:cubicBezTo>
                  <a:pt x="5015" y="943"/>
                  <a:pt x="5015" y="973"/>
                  <a:pt x="5015" y="973"/>
                </a:cubicBezTo>
                <a:cubicBezTo>
                  <a:pt x="5015" y="1003"/>
                  <a:pt x="5015" y="1064"/>
                  <a:pt x="5015" y="1095"/>
                </a:cubicBezTo>
                <a:lnTo>
                  <a:pt x="5015" y="1125"/>
                </a:lnTo>
                <a:lnTo>
                  <a:pt x="4985" y="1155"/>
                </a:lnTo>
                <a:cubicBezTo>
                  <a:pt x="4985" y="1155"/>
                  <a:pt x="5015" y="1186"/>
                  <a:pt x="5015" y="1186"/>
                </a:cubicBezTo>
                <a:cubicBezTo>
                  <a:pt x="5015" y="1216"/>
                  <a:pt x="5015" y="1216"/>
                  <a:pt x="5015" y="1247"/>
                </a:cubicBezTo>
                <a:cubicBezTo>
                  <a:pt x="5015" y="1277"/>
                  <a:pt x="4985" y="1277"/>
                  <a:pt x="4985" y="1307"/>
                </a:cubicBezTo>
                <a:lnTo>
                  <a:pt x="4924" y="1307"/>
                </a:lnTo>
                <a:lnTo>
                  <a:pt x="4894" y="1338"/>
                </a:lnTo>
                <a:lnTo>
                  <a:pt x="4772" y="1338"/>
                </a:lnTo>
                <a:lnTo>
                  <a:pt x="4742" y="1307"/>
                </a:lnTo>
                <a:cubicBezTo>
                  <a:pt x="4742" y="1277"/>
                  <a:pt x="4742" y="1247"/>
                  <a:pt x="4742" y="1216"/>
                </a:cubicBezTo>
                <a:cubicBezTo>
                  <a:pt x="4742" y="1216"/>
                  <a:pt x="4742" y="1186"/>
                  <a:pt x="4742" y="1186"/>
                </a:cubicBezTo>
                <a:lnTo>
                  <a:pt x="4711" y="1155"/>
                </a:lnTo>
                <a:lnTo>
                  <a:pt x="4711" y="1125"/>
                </a:lnTo>
                <a:lnTo>
                  <a:pt x="4711" y="1034"/>
                </a:lnTo>
                <a:lnTo>
                  <a:pt x="4742" y="1095"/>
                </a:lnTo>
                <a:lnTo>
                  <a:pt x="4772" y="1064"/>
                </a:lnTo>
                <a:cubicBezTo>
                  <a:pt x="4772" y="1034"/>
                  <a:pt x="4772" y="1003"/>
                  <a:pt x="4772" y="1003"/>
                </a:cubicBezTo>
                <a:cubicBezTo>
                  <a:pt x="4803" y="973"/>
                  <a:pt x="4803" y="943"/>
                  <a:pt x="4833" y="943"/>
                </a:cubicBezTo>
                <a:lnTo>
                  <a:pt x="4833" y="912"/>
                </a:lnTo>
                <a:close/>
                <a:moveTo>
                  <a:pt x="8617" y="1178"/>
                </a:moveTo>
                <a:cubicBezTo>
                  <a:pt x="8648" y="1178"/>
                  <a:pt x="8678" y="1186"/>
                  <a:pt x="8693" y="1186"/>
                </a:cubicBezTo>
                <a:lnTo>
                  <a:pt x="8724" y="1277"/>
                </a:lnTo>
                <a:lnTo>
                  <a:pt x="8724" y="1307"/>
                </a:lnTo>
                <a:cubicBezTo>
                  <a:pt x="8693" y="1338"/>
                  <a:pt x="8663" y="1338"/>
                  <a:pt x="8602" y="1338"/>
                </a:cubicBezTo>
                <a:lnTo>
                  <a:pt x="8572" y="1338"/>
                </a:lnTo>
                <a:lnTo>
                  <a:pt x="8572" y="1307"/>
                </a:lnTo>
                <a:cubicBezTo>
                  <a:pt x="8541" y="1277"/>
                  <a:pt x="8541" y="1247"/>
                  <a:pt x="8572" y="1216"/>
                </a:cubicBezTo>
                <a:lnTo>
                  <a:pt x="8541" y="1216"/>
                </a:lnTo>
                <a:cubicBezTo>
                  <a:pt x="8556" y="1186"/>
                  <a:pt x="8587" y="1178"/>
                  <a:pt x="8617" y="1178"/>
                </a:cubicBezTo>
                <a:close/>
                <a:moveTo>
                  <a:pt x="6049" y="1611"/>
                </a:moveTo>
                <a:cubicBezTo>
                  <a:pt x="6079" y="1611"/>
                  <a:pt x="6110" y="1611"/>
                  <a:pt x="6140" y="1642"/>
                </a:cubicBezTo>
                <a:lnTo>
                  <a:pt x="6170" y="1642"/>
                </a:lnTo>
                <a:lnTo>
                  <a:pt x="6231" y="1672"/>
                </a:lnTo>
                <a:lnTo>
                  <a:pt x="6231" y="1702"/>
                </a:lnTo>
                <a:cubicBezTo>
                  <a:pt x="6201" y="1733"/>
                  <a:pt x="6170" y="1763"/>
                  <a:pt x="6140" y="1763"/>
                </a:cubicBezTo>
                <a:lnTo>
                  <a:pt x="6049" y="1733"/>
                </a:lnTo>
                <a:lnTo>
                  <a:pt x="5988" y="1733"/>
                </a:lnTo>
                <a:cubicBezTo>
                  <a:pt x="5988" y="1733"/>
                  <a:pt x="5988" y="1702"/>
                  <a:pt x="5988" y="1672"/>
                </a:cubicBezTo>
                <a:lnTo>
                  <a:pt x="6018" y="1611"/>
                </a:lnTo>
                <a:close/>
                <a:moveTo>
                  <a:pt x="7547" y="2297"/>
                </a:moveTo>
                <a:cubicBezTo>
                  <a:pt x="7558" y="2297"/>
                  <a:pt x="7579" y="2310"/>
                  <a:pt x="7599" y="2310"/>
                </a:cubicBezTo>
                <a:lnTo>
                  <a:pt x="7599" y="2341"/>
                </a:lnTo>
                <a:lnTo>
                  <a:pt x="7660" y="2402"/>
                </a:lnTo>
                <a:cubicBezTo>
                  <a:pt x="7629" y="2432"/>
                  <a:pt x="7629" y="2462"/>
                  <a:pt x="7599" y="2462"/>
                </a:cubicBezTo>
                <a:lnTo>
                  <a:pt x="7569" y="2462"/>
                </a:lnTo>
                <a:lnTo>
                  <a:pt x="7569" y="2493"/>
                </a:lnTo>
                <a:lnTo>
                  <a:pt x="7508" y="2523"/>
                </a:lnTo>
                <a:lnTo>
                  <a:pt x="7447" y="2493"/>
                </a:lnTo>
                <a:cubicBezTo>
                  <a:pt x="7417" y="2462"/>
                  <a:pt x="7417" y="2432"/>
                  <a:pt x="7447" y="2402"/>
                </a:cubicBezTo>
                <a:lnTo>
                  <a:pt x="7447" y="2371"/>
                </a:lnTo>
                <a:lnTo>
                  <a:pt x="7508" y="2341"/>
                </a:lnTo>
                <a:lnTo>
                  <a:pt x="7538" y="2310"/>
                </a:lnTo>
                <a:cubicBezTo>
                  <a:pt x="7538" y="2300"/>
                  <a:pt x="7542" y="2297"/>
                  <a:pt x="7547" y="2297"/>
                </a:cubicBezTo>
                <a:close/>
                <a:moveTo>
                  <a:pt x="10213" y="2614"/>
                </a:moveTo>
                <a:cubicBezTo>
                  <a:pt x="10243" y="2614"/>
                  <a:pt x="10274" y="2645"/>
                  <a:pt x="10304" y="2645"/>
                </a:cubicBezTo>
                <a:lnTo>
                  <a:pt x="10365" y="2675"/>
                </a:lnTo>
                <a:lnTo>
                  <a:pt x="10395" y="2736"/>
                </a:lnTo>
                <a:lnTo>
                  <a:pt x="10395" y="2766"/>
                </a:lnTo>
                <a:cubicBezTo>
                  <a:pt x="10365" y="2797"/>
                  <a:pt x="10335" y="2827"/>
                  <a:pt x="10304" y="2827"/>
                </a:cubicBezTo>
                <a:lnTo>
                  <a:pt x="10243" y="2827"/>
                </a:lnTo>
                <a:cubicBezTo>
                  <a:pt x="10152" y="2766"/>
                  <a:pt x="10122" y="2736"/>
                  <a:pt x="10152" y="2675"/>
                </a:cubicBezTo>
                <a:lnTo>
                  <a:pt x="10183" y="2645"/>
                </a:lnTo>
                <a:lnTo>
                  <a:pt x="10213" y="2614"/>
                </a:lnTo>
                <a:close/>
                <a:moveTo>
                  <a:pt x="9787" y="3118"/>
                </a:moveTo>
                <a:cubicBezTo>
                  <a:pt x="9798" y="3118"/>
                  <a:pt x="9808" y="3121"/>
                  <a:pt x="9818" y="3131"/>
                </a:cubicBezTo>
                <a:lnTo>
                  <a:pt x="9848" y="3161"/>
                </a:lnTo>
                <a:cubicBezTo>
                  <a:pt x="9848" y="3161"/>
                  <a:pt x="9848" y="3192"/>
                  <a:pt x="9848" y="3192"/>
                </a:cubicBezTo>
                <a:lnTo>
                  <a:pt x="9848" y="3253"/>
                </a:lnTo>
                <a:cubicBezTo>
                  <a:pt x="9833" y="3268"/>
                  <a:pt x="9818" y="3275"/>
                  <a:pt x="9803" y="3275"/>
                </a:cubicBezTo>
                <a:cubicBezTo>
                  <a:pt x="9787" y="3275"/>
                  <a:pt x="9772" y="3268"/>
                  <a:pt x="9757" y="3253"/>
                </a:cubicBezTo>
                <a:lnTo>
                  <a:pt x="9757" y="3283"/>
                </a:lnTo>
                <a:lnTo>
                  <a:pt x="9696" y="3313"/>
                </a:lnTo>
                <a:lnTo>
                  <a:pt x="9635" y="3283"/>
                </a:lnTo>
                <a:lnTo>
                  <a:pt x="9635" y="3253"/>
                </a:lnTo>
                <a:lnTo>
                  <a:pt x="9605" y="3161"/>
                </a:lnTo>
                <a:lnTo>
                  <a:pt x="9727" y="3161"/>
                </a:lnTo>
                <a:lnTo>
                  <a:pt x="9727" y="3131"/>
                </a:lnTo>
                <a:cubicBezTo>
                  <a:pt x="9747" y="3131"/>
                  <a:pt x="9767" y="3118"/>
                  <a:pt x="9787" y="3118"/>
                </a:cubicBezTo>
                <a:close/>
                <a:moveTo>
                  <a:pt x="5137" y="3131"/>
                </a:moveTo>
                <a:lnTo>
                  <a:pt x="5198" y="3192"/>
                </a:lnTo>
                <a:cubicBezTo>
                  <a:pt x="5228" y="3222"/>
                  <a:pt x="5228" y="3253"/>
                  <a:pt x="5228" y="3283"/>
                </a:cubicBezTo>
                <a:cubicBezTo>
                  <a:pt x="5228" y="3313"/>
                  <a:pt x="5228" y="3344"/>
                  <a:pt x="5228" y="3344"/>
                </a:cubicBezTo>
                <a:lnTo>
                  <a:pt x="5228" y="3374"/>
                </a:lnTo>
                <a:lnTo>
                  <a:pt x="5167" y="3405"/>
                </a:lnTo>
                <a:lnTo>
                  <a:pt x="5106" y="3405"/>
                </a:lnTo>
                <a:cubicBezTo>
                  <a:pt x="5076" y="3405"/>
                  <a:pt x="5046" y="3405"/>
                  <a:pt x="5046" y="3374"/>
                </a:cubicBezTo>
                <a:cubicBezTo>
                  <a:pt x="5015" y="3344"/>
                  <a:pt x="5015" y="3313"/>
                  <a:pt x="5046" y="3283"/>
                </a:cubicBezTo>
                <a:lnTo>
                  <a:pt x="5046" y="3222"/>
                </a:lnTo>
                <a:lnTo>
                  <a:pt x="5046" y="3192"/>
                </a:lnTo>
                <a:cubicBezTo>
                  <a:pt x="5076" y="3161"/>
                  <a:pt x="5106" y="3161"/>
                  <a:pt x="5137" y="3131"/>
                </a:cubicBezTo>
                <a:close/>
                <a:moveTo>
                  <a:pt x="8024" y="3374"/>
                </a:moveTo>
                <a:lnTo>
                  <a:pt x="8085" y="3405"/>
                </a:lnTo>
                <a:cubicBezTo>
                  <a:pt x="8085" y="3405"/>
                  <a:pt x="8085" y="3435"/>
                  <a:pt x="8116" y="3465"/>
                </a:cubicBezTo>
                <a:cubicBezTo>
                  <a:pt x="8116" y="3465"/>
                  <a:pt x="8116" y="3496"/>
                  <a:pt x="8116" y="3526"/>
                </a:cubicBezTo>
                <a:cubicBezTo>
                  <a:pt x="8085" y="3557"/>
                  <a:pt x="8055" y="3557"/>
                  <a:pt x="8024" y="3557"/>
                </a:cubicBezTo>
                <a:lnTo>
                  <a:pt x="7964" y="3587"/>
                </a:lnTo>
                <a:lnTo>
                  <a:pt x="7933" y="3587"/>
                </a:lnTo>
                <a:cubicBezTo>
                  <a:pt x="7903" y="3587"/>
                  <a:pt x="7873" y="3557"/>
                  <a:pt x="7842" y="3557"/>
                </a:cubicBezTo>
                <a:lnTo>
                  <a:pt x="7842" y="3465"/>
                </a:lnTo>
                <a:lnTo>
                  <a:pt x="7873" y="3465"/>
                </a:lnTo>
                <a:cubicBezTo>
                  <a:pt x="7903" y="3435"/>
                  <a:pt x="7903" y="3405"/>
                  <a:pt x="7933" y="3405"/>
                </a:cubicBezTo>
                <a:cubicBezTo>
                  <a:pt x="7964" y="3374"/>
                  <a:pt x="7964" y="3374"/>
                  <a:pt x="7994" y="3374"/>
                </a:cubicBezTo>
                <a:close/>
                <a:moveTo>
                  <a:pt x="8632" y="3769"/>
                </a:moveTo>
                <a:cubicBezTo>
                  <a:pt x="8663" y="3800"/>
                  <a:pt x="8693" y="3800"/>
                  <a:pt x="8724" y="3830"/>
                </a:cubicBezTo>
                <a:lnTo>
                  <a:pt x="8754" y="3830"/>
                </a:lnTo>
                <a:lnTo>
                  <a:pt x="8754" y="3952"/>
                </a:lnTo>
                <a:lnTo>
                  <a:pt x="8724" y="3952"/>
                </a:lnTo>
                <a:cubicBezTo>
                  <a:pt x="8707" y="3960"/>
                  <a:pt x="8691" y="3964"/>
                  <a:pt x="8676" y="3964"/>
                </a:cubicBezTo>
                <a:cubicBezTo>
                  <a:pt x="8635" y="3964"/>
                  <a:pt x="8602" y="3935"/>
                  <a:pt x="8602" y="3891"/>
                </a:cubicBezTo>
                <a:lnTo>
                  <a:pt x="8602" y="3861"/>
                </a:lnTo>
                <a:lnTo>
                  <a:pt x="8632" y="3769"/>
                </a:lnTo>
                <a:close/>
                <a:moveTo>
                  <a:pt x="4073" y="3587"/>
                </a:moveTo>
                <a:lnTo>
                  <a:pt x="4073" y="3617"/>
                </a:lnTo>
                <a:cubicBezTo>
                  <a:pt x="4073" y="3617"/>
                  <a:pt x="4103" y="3648"/>
                  <a:pt x="4103" y="3648"/>
                </a:cubicBezTo>
                <a:lnTo>
                  <a:pt x="4134" y="3648"/>
                </a:lnTo>
                <a:cubicBezTo>
                  <a:pt x="4134" y="3678"/>
                  <a:pt x="4134" y="3709"/>
                  <a:pt x="4134" y="3709"/>
                </a:cubicBezTo>
                <a:cubicBezTo>
                  <a:pt x="4134" y="3739"/>
                  <a:pt x="4164" y="3739"/>
                  <a:pt x="4164" y="3769"/>
                </a:cubicBezTo>
                <a:cubicBezTo>
                  <a:pt x="4164" y="3800"/>
                  <a:pt x="4164" y="3800"/>
                  <a:pt x="4164" y="3830"/>
                </a:cubicBezTo>
                <a:lnTo>
                  <a:pt x="4164" y="3861"/>
                </a:lnTo>
                <a:lnTo>
                  <a:pt x="4103" y="3861"/>
                </a:lnTo>
                <a:cubicBezTo>
                  <a:pt x="4103" y="3891"/>
                  <a:pt x="4103" y="3891"/>
                  <a:pt x="4103" y="3891"/>
                </a:cubicBezTo>
                <a:cubicBezTo>
                  <a:pt x="4073" y="3952"/>
                  <a:pt x="4043" y="3982"/>
                  <a:pt x="4012" y="3982"/>
                </a:cubicBezTo>
                <a:cubicBezTo>
                  <a:pt x="3951" y="3982"/>
                  <a:pt x="3921" y="3982"/>
                  <a:pt x="3891" y="3952"/>
                </a:cubicBezTo>
                <a:lnTo>
                  <a:pt x="3860" y="3952"/>
                </a:lnTo>
                <a:lnTo>
                  <a:pt x="3860" y="3891"/>
                </a:lnTo>
                <a:cubicBezTo>
                  <a:pt x="3860" y="3891"/>
                  <a:pt x="3860" y="3861"/>
                  <a:pt x="3860" y="3861"/>
                </a:cubicBezTo>
                <a:lnTo>
                  <a:pt x="3860" y="3769"/>
                </a:lnTo>
                <a:lnTo>
                  <a:pt x="3830" y="3769"/>
                </a:lnTo>
                <a:lnTo>
                  <a:pt x="3830" y="3678"/>
                </a:lnTo>
                <a:lnTo>
                  <a:pt x="3921" y="3617"/>
                </a:lnTo>
                <a:lnTo>
                  <a:pt x="3951" y="3617"/>
                </a:lnTo>
                <a:lnTo>
                  <a:pt x="3951" y="3587"/>
                </a:lnTo>
                <a:close/>
                <a:moveTo>
                  <a:pt x="10395" y="4073"/>
                </a:moveTo>
                <a:cubicBezTo>
                  <a:pt x="10426" y="4073"/>
                  <a:pt x="10456" y="4073"/>
                  <a:pt x="10487" y="4104"/>
                </a:cubicBezTo>
                <a:lnTo>
                  <a:pt x="10517" y="4104"/>
                </a:lnTo>
                <a:lnTo>
                  <a:pt x="10517" y="4164"/>
                </a:lnTo>
                <a:cubicBezTo>
                  <a:pt x="10517" y="4164"/>
                  <a:pt x="10517" y="4195"/>
                  <a:pt x="10517" y="4225"/>
                </a:cubicBezTo>
                <a:lnTo>
                  <a:pt x="10547" y="4225"/>
                </a:lnTo>
                <a:lnTo>
                  <a:pt x="10608" y="4164"/>
                </a:lnTo>
                <a:lnTo>
                  <a:pt x="10760" y="4164"/>
                </a:lnTo>
                <a:lnTo>
                  <a:pt x="10760" y="4195"/>
                </a:lnTo>
                <a:cubicBezTo>
                  <a:pt x="10790" y="4225"/>
                  <a:pt x="10821" y="4256"/>
                  <a:pt x="10790" y="4286"/>
                </a:cubicBezTo>
                <a:lnTo>
                  <a:pt x="10790" y="4316"/>
                </a:lnTo>
                <a:lnTo>
                  <a:pt x="10790" y="4347"/>
                </a:lnTo>
                <a:cubicBezTo>
                  <a:pt x="10790" y="4377"/>
                  <a:pt x="10760" y="4408"/>
                  <a:pt x="10730" y="4408"/>
                </a:cubicBezTo>
                <a:lnTo>
                  <a:pt x="10699" y="4408"/>
                </a:lnTo>
                <a:lnTo>
                  <a:pt x="10639" y="4438"/>
                </a:lnTo>
                <a:cubicBezTo>
                  <a:pt x="10578" y="4438"/>
                  <a:pt x="10547" y="4408"/>
                  <a:pt x="10517" y="4377"/>
                </a:cubicBezTo>
                <a:cubicBezTo>
                  <a:pt x="10517" y="4347"/>
                  <a:pt x="10517" y="4316"/>
                  <a:pt x="10517" y="4316"/>
                </a:cubicBezTo>
                <a:cubicBezTo>
                  <a:pt x="10517" y="4286"/>
                  <a:pt x="10517" y="4256"/>
                  <a:pt x="10517" y="4256"/>
                </a:cubicBezTo>
                <a:lnTo>
                  <a:pt x="10517" y="4225"/>
                </a:lnTo>
                <a:lnTo>
                  <a:pt x="10487" y="4225"/>
                </a:lnTo>
                <a:cubicBezTo>
                  <a:pt x="10456" y="4225"/>
                  <a:pt x="10456" y="4225"/>
                  <a:pt x="10426" y="4195"/>
                </a:cubicBezTo>
                <a:cubicBezTo>
                  <a:pt x="10395" y="4195"/>
                  <a:pt x="10395" y="4195"/>
                  <a:pt x="10395" y="4164"/>
                </a:cubicBezTo>
                <a:lnTo>
                  <a:pt x="10395" y="4104"/>
                </a:lnTo>
                <a:lnTo>
                  <a:pt x="10395" y="4073"/>
                </a:lnTo>
                <a:close/>
                <a:moveTo>
                  <a:pt x="6292" y="4438"/>
                </a:moveTo>
                <a:cubicBezTo>
                  <a:pt x="6292" y="4468"/>
                  <a:pt x="6322" y="4468"/>
                  <a:pt x="6322" y="4499"/>
                </a:cubicBezTo>
                <a:lnTo>
                  <a:pt x="6353" y="4529"/>
                </a:lnTo>
                <a:lnTo>
                  <a:pt x="6353" y="4560"/>
                </a:lnTo>
                <a:cubicBezTo>
                  <a:pt x="6383" y="4560"/>
                  <a:pt x="6383" y="4590"/>
                  <a:pt x="6383" y="4590"/>
                </a:cubicBezTo>
                <a:lnTo>
                  <a:pt x="6383" y="4651"/>
                </a:lnTo>
                <a:cubicBezTo>
                  <a:pt x="6353" y="4651"/>
                  <a:pt x="6353" y="4681"/>
                  <a:pt x="6322" y="4681"/>
                </a:cubicBezTo>
                <a:cubicBezTo>
                  <a:pt x="6322" y="4681"/>
                  <a:pt x="6292" y="4712"/>
                  <a:pt x="6292" y="4712"/>
                </a:cubicBezTo>
                <a:lnTo>
                  <a:pt x="6292" y="4742"/>
                </a:lnTo>
                <a:lnTo>
                  <a:pt x="6201" y="4772"/>
                </a:lnTo>
                <a:lnTo>
                  <a:pt x="6201" y="4803"/>
                </a:lnTo>
                <a:lnTo>
                  <a:pt x="6170" y="4803"/>
                </a:lnTo>
                <a:cubicBezTo>
                  <a:pt x="6140" y="4803"/>
                  <a:pt x="6110" y="4833"/>
                  <a:pt x="6110" y="4833"/>
                </a:cubicBezTo>
                <a:lnTo>
                  <a:pt x="5988" y="4833"/>
                </a:lnTo>
                <a:lnTo>
                  <a:pt x="5927" y="4712"/>
                </a:lnTo>
                <a:lnTo>
                  <a:pt x="5927" y="4681"/>
                </a:lnTo>
                <a:lnTo>
                  <a:pt x="5958" y="4590"/>
                </a:lnTo>
                <a:lnTo>
                  <a:pt x="5988" y="4620"/>
                </a:lnTo>
                <a:cubicBezTo>
                  <a:pt x="5988" y="4560"/>
                  <a:pt x="6049" y="4560"/>
                  <a:pt x="6079" y="4529"/>
                </a:cubicBezTo>
                <a:lnTo>
                  <a:pt x="6170" y="4529"/>
                </a:lnTo>
                <a:cubicBezTo>
                  <a:pt x="6170" y="4529"/>
                  <a:pt x="6170" y="4499"/>
                  <a:pt x="6170" y="4499"/>
                </a:cubicBezTo>
                <a:cubicBezTo>
                  <a:pt x="6170" y="4468"/>
                  <a:pt x="6201" y="4468"/>
                  <a:pt x="6231" y="4438"/>
                </a:cubicBezTo>
                <a:close/>
                <a:moveTo>
                  <a:pt x="6839" y="4803"/>
                </a:moveTo>
                <a:cubicBezTo>
                  <a:pt x="6869" y="4803"/>
                  <a:pt x="6900" y="4803"/>
                  <a:pt x="6900" y="4833"/>
                </a:cubicBezTo>
                <a:cubicBezTo>
                  <a:pt x="6961" y="4894"/>
                  <a:pt x="6900" y="4955"/>
                  <a:pt x="6869" y="4955"/>
                </a:cubicBezTo>
                <a:lnTo>
                  <a:pt x="6809" y="4955"/>
                </a:lnTo>
                <a:lnTo>
                  <a:pt x="6778" y="4924"/>
                </a:lnTo>
                <a:cubicBezTo>
                  <a:pt x="6778" y="4924"/>
                  <a:pt x="6778" y="4894"/>
                  <a:pt x="6778" y="4864"/>
                </a:cubicBezTo>
                <a:lnTo>
                  <a:pt x="6778" y="4833"/>
                </a:lnTo>
                <a:lnTo>
                  <a:pt x="6809" y="4803"/>
                </a:lnTo>
                <a:close/>
                <a:moveTo>
                  <a:pt x="4225" y="5046"/>
                </a:moveTo>
                <a:cubicBezTo>
                  <a:pt x="4255" y="5076"/>
                  <a:pt x="4255" y="5107"/>
                  <a:pt x="4225" y="5137"/>
                </a:cubicBezTo>
                <a:cubicBezTo>
                  <a:pt x="4195" y="5168"/>
                  <a:pt x="4195" y="5198"/>
                  <a:pt x="4164" y="5198"/>
                </a:cubicBezTo>
                <a:cubicBezTo>
                  <a:pt x="4134" y="5198"/>
                  <a:pt x="4103" y="5198"/>
                  <a:pt x="4073" y="5168"/>
                </a:cubicBezTo>
                <a:lnTo>
                  <a:pt x="4073" y="5076"/>
                </a:lnTo>
                <a:cubicBezTo>
                  <a:pt x="4103" y="5046"/>
                  <a:pt x="4103" y="5046"/>
                  <a:pt x="4134" y="5046"/>
                </a:cubicBezTo>
                <a:close/>
                <a:moveTo>
                  <a:pt x="3436" y="5093"/>
                </a:moveTo>
                <a:cubicBezTo>
                  <a:pt x="3445" y="5093"/>
                  <a:pt x="3455" y="5097"/>
                  <a:pt x="3465" y="5107"/>
                </a:cubicBezTo>
                <a:lnTo>
                  <a:pt x="3496" y="5107"/>
                </a:lnTo>
                <a:lnTo>
                  <a:pt x="3496" y="5137"/>
                </a:lnTo>
                <a:cubicBezTo>
                  <a:pt x="3526" y="5198"/>
                  <a:pt x="3496" y="5259"/>
                  <a:pt x="3465" y="5259"/>
                </a:cubicBezTo>
                <a:lnTo>
                  <a:pt x="3404" y="5259"/>
                </a:lnTo>
                <a:cubicBezTo>
                  <a:pt x="3374" y="5259"/>
                  <a:pt x="3344" y="5228"/>
                  <a:pt x="3344" y="5228"/>
                </a:cubicBezTo>
                <a:cubicBezTo>
                  <a:pt x="3344" y="5228"/>
                  <a:pt x="3344" y="5228"/>
                  <a:pt x="3344" y="5259"/>
                </a:cubicBezTo>
                <a:lnTo>
                  <a:pt x="3344" y="5320"/>
                </a:lnTo>
                <a:lnTo>
                  <a:pt x="3344" y="5350"/>
                </a:lnTo>
                <a:cubicBezTo>
                  <a:pt x="3313" y="5380"/>
                  <a:pt x="3313" y="5411"/>
                  <a:pt x="3283" y="5411"/>
                </a:cubicBezTo>
                <a:lnTo>
                  <a:pt x="3283" y="5441"/>
                </a:lnTo>
                <a:lnTo>
                  <a:pt x="3252" y="5441"/>
                </a:lnTo>
                <a:cubicBezTo>
                  <a:pt x="3222" y="5441"/>
                  <a:pt x="3192" y="5441"/>
                  <a:pt x="3161" y="5411"/>
                </a:cubicBezTo>
                <a:lnTo>
                  <a:pt x="3131" y="5411"/>
                </a:lnTo>
                <a:lnTo>
                  <a:pt x="3131" y="5380"/>
                </a:lnTo>
                <a:cubicBezTo>
                  <a:pt x="3100" y="5380"/>
                  <a:pt x="3100" y="5350"/>
                  <a:pt x="3100" y="5320"/>
                </a:cubicBezTo>
                <a:lnTo>
                  <a:pt x="3100" y="5289"/>
                </a:lnTo>
                <a:lnTo>
                  <a:pt x="3100" y="5198"/>
                </a:lnTo>
                <a:cubicBezTo>
                  <a:pt x="3131" y="5168"/>
                  <a:pt x="3161" y="5137"/>
                  <a:pt x="3222" y="5137"/>
                </a:cubicBezTo>
                <a:lnTo>
                  <a:pt x="3252" y="5137"/>
                </a:lnTo>
                <a:cubicBezTo>
                  <a:pt x="3283" y="5137"/>
                  <a:pt x="3283" y="5168"/>
                  <a:pt x="3283" y="5168"/>
                </a:cubicBezTo>
                <a:cubicBezTo>
                  <a:pt x="3313" y="5168"/>
                  <a:pt x="3344" y="5198"/>
                  <a:pt x="3344" y="5198"/>
                </a:cubicBezTo>
                <a:lnTo>
                  <a:pt x="3344" y="5168"/>
                </a:lnTo>
                <a:cubicBezTo>
                  <a:pt x="3344" y="5137"/>
                  <a:pt x="3374" y="5137"/>
                  <a:pt x="3404" y="5107"/>
                </a:cubicBezTo>
                <a:cubicBezTo>
                  <a:pt x="3404" y="5107"/>
                  <a:pt x="3418" y="5093"/>
                  <a:pt x="3436" y="5093"/>
                </a:cubicBezTo>
                <a:close/>
                <a:moveTo>
                  <a:pt x="4799" y="5570"/>
                </a:moveTo>
                <a:cubicBezTo>
                  <a:pt x="4825" y="5570"/>
                  <a:pt x="4848" y="5578"/>
                  <a:pt x="4863" y="5593"/>
                </a:cubicBezTo>
                <a:lnTo>
                  <a:pt x="4863" y="5654"/>
                </a:lnTo>
                <a:cubicBezTo>
                  <a:pt x="4863" y="5684"/>
                  <a:pt x="4833" y="5715"/>
                  <a:pt x="4803" y="5715"/>
                </a:cubicBezTo>
                <a:cubicBezTo>
                  <a:pt x="4803" y="5715"/>
                  <a:pt x="4772" y="5745"/>
                  <a:pt x="4772" y="5745"/>
                </a:cubicBezTo>
                <a:lnTo>
                  <a:pt x="4681" y="5745"/>
                </a:lnTo>
                <a:cubicBezTo>
                  <a:pt x="4681" y="5723"/>
                  <a:pt x="4681" y="5685"/>
                  <a:pt x="4681" y="5654"/>
                </a:cubicBezTo>
                <a:lnTo>
                  <a:pt x="4711" y="5593"/>
                </a:lnTo>
                <a:cubicBezTo>
                  <a:pt x="4742" y="5578"/>
                  <a:pt x="4772" y="5570"/>
                  <a:pt x="4799" y="5570"/>
                </a:cubicBezTo>
                <a:close/>
                <a:moveTo>
                  <a:pt x="5319" y="5927"/>
                </a:moveTo>
                <a:cubicBezTo>
                  <a:pt x="5350" y="5927"/>
                  <a:pt x="5380" y="5927"/>
                  <a:pt x="5410" y="5958"/>
                </a:cubicBezTo>
                <a:lnTo>
                  <a:pt x="5441" y="6019"/>
                </a:lnTo>
                <a:cubicBezTo>
                  <a:pt x="5422" y="6056"/>
                  <a:pt x="5392" y="6082"/>
                  <a:pt x="5357" y="6082"/>
                </a:cubicBezTo>
                <a:cubicBezTo>
                  <a:pt x="5335" y="6082"/>
                  <a:pt x="5312" y="6072"/>
                  <a:pt x="5289" y="6049"/>
                </a:cubicBezTo>
                <a:lnTo>
                  <a:pt x="5258" y="5988"/>
                </a:lnTo>
                <a:cubicBezTo>
                  <a:pt x="5289" y="5958"/>
                  <a:pt x="5289" y="5958"/>
                  <a:pt x="5319" y="5958"/>
                </a:cubicBezTo>
                <a:lnTo>
                  <a:pt x="5319" y="5927"/>
                </a:lnTo>
                <a:close/>
                <a:moveTo>
                  <a:pt x="9746" y="5996"/>
                </a:moveTo>
                <a:cubicBezTo>
                  <a:pt x="9757" y="5996"/>
                  <a:pt x="9772" y="6003"/>
                  <a:pt x="9787" y="6019"/>
                </a:cubicBezTo>
                <a:lnTo>
                  <a:pt x="9848" y="6049"/>
                </a:lnTo>
                <a:lnTo>
                  <a:pt x="9848" y="6079"/>
                </a:lnTo>
                <a:lnTo>
                  <a:pt x="9848" y="6110"/>
                </a:lnTo>
                <a:cubicBezTo>
                  <a:pt x="9848" y="6140"/>
                  <a:pt x="9848" y="6171"/>
                  <a:pt x="9848" y="6201"/>
                </a:cubicBezTo>
                <a:cubicBezTo>
                  <a:pt x="9848" y="6231"/>
                  <a:pt x="9787" y="6231"/>
                  <a:pt x="9727" y="6231"/>
                </a:cubicBezTo>
                <a:lnTo>
                  <a:pt x="9696" y="6231"/>
                </a:lnTo>
                <a:cubicBezTo>
                  <a:pt x="9666" y="6201"/>
                  <a:pt x="9666" y="6171"/>
                  <a:pt x="9666" y="6171"/>
                </a:cubicBezTo>
                <a:cubicBezTo>
                  <a:pt x="9666" y="6140"/>
                  <a:pt x="9666" y="6140"/>
                  <a:pt x="9666" y="6110"/>
                </a:cubicBezTo>
                <a:lnTo>
                  <a:pt x="9635" y="6079"/>
                </a:lnTo>
                <a:lnTo>
                  <a:pt x="9666" y="6019"/>
                </a:lnTo>
                <a:lnTo>
                  <a:pt x="9727" y="6019"/>
                </a:lnTo>
                <a:cubicBezTo>
                  <a:pt x="9727" y="6003"/>
                  <a:pt x="9734" y="5996"/>
                  <a:pt x="9746" y="5996"/>
                </a:cubicBezTo>
                <a:close/>
                <a:moveTo>
                  <a:pt x="6474" y="6201"/>
                </a:moveTo>
                <a:lnTo>
                  <a:pt x="6505" y="6231"/>
                </a:lnTo>
                <a:cubicBezTo>
                  <a:pt x="6535" y="6262"/>
                  <a:pt x="6535" y="6292"/>
                  <a:pt x="6505" y="6323"/>
                </a:cubicBezTo>
                <a:cubicBezTo>
                  <a:pt x="6505" y="6353"/>
                  <a:pt x="6444" y="6353"/>
                  <a:pt x="6414" y="6353"/>
                </a:cubicBezTo>
                <a:cubicBezTo>
                  <a:pt x="6353" y="6353"/>
                  <a:pt x="6322" y="6323"/>
                  <a:pt x="6322" y="6262"/>
                </a:cubicBezTo>
                <a:lnTo>
                  <a:pt x="6322" y="6231"/>
                </a:lnTo>
                <a:cubicBezTo>
                  <a:pt x="6353" y="6201"/>
                  <a:pt x="6383" y="6201"/>
                  <a:pt x="6444" y="6201"/>
                </a:cubicBezTo>
                <a:close/>
                <a:moveTo>
                  <a:pt x="3830" y="6383"/>
                </a:moveTo>
                <a:cubicBezTo>
                  <a:pt x="3860" y="6414"/>
                  <a:pt x="3860" y="6475"/>
                  <a:pt x="3830" y="6535"/>
                </a:cubicBezTo>
                <a:lnTo>
                  <a:pt x="3769" y="6535"/>
                </a:lnTo>
                <a:lnTo>
                  <a:pt x="3708" y="6505"/>
                </a:lnTo>
                <a:lnTo>
                  <a:pt x="3708" y="6444"/>
                </a:lnTo>
                <a:lnTo>
                  <a:pt x="3739" y="6444"/>
                </a:lnTo>
                <a:lnTo>
                  <a:pt x="3739" y="6414"/>
                </a:lnTo>
                <a:lnTo>
                  <a:pt x="3830" y="6383"/>
                </a:lnTo>
                <a:close/>
                <a:moveTo>
                  <a:pt x="7751" y="6535"/>
                </a:moveTo>
                <a:cubicBezTo>
                  <a:pt x="7781" y="6535"/>
                  <a:pt x="7812" y="6535"/>
                  <a:pt x="7842" y="6566"/>
                </a:cubicBezTo>
                <a:lnTo>
                  <a:pt x="7873" y="6566"/>
                </a:lnTo>
                <a:lnTo>
                  <a:pt x="7873" y="6657"/>
                </a:lnTo>
                <a:lnTo>
                  <a:pt x="7721" y="6657"/>
                </a:lnTo>
                <a:lnTo>
                  <a:pt x="7660" y="6596"/>
                </a:lnTo>
                <a:lnTo>
                  <a:pt x="7690" y="6596"/>
                </a:lnTo>
                <a:lnTo>
                  <a:pt x="7690" y="6566"/>
                </a:lnTo>
                <a:cubicBezTo>
                  <a:pt x="7721" y="6535"/>
                  <a:pt x="7721" y="6535"/>
                  <a:pt x="7751" y="6535"/>
                </a:cubicBezTo>
                <a:close/>
                <a:moveTo>
                  <a:pt x="5137" y="6475"/>
                </a:moveTo>
                <a:cubicBezTo>
                  <a:pt x="5137" y="6475"/>
                  <a:pt x="5167" y="6505"/>
                  <a:pt x="5198" y="6505"/>
                </a:cubicBezTo>
                <a:cubicBezTo>
                  <a:pt x="5198" y="6505"/>
                  <a:pt x="5228" y="6505"/>
                  <a:pt x="5228" y="6535"/>
                </a:cubicBezTo>
                <a:lnTo>
                  <a:pt x="5289" y="6596"/>
                </a:lnTo>
                <a:lnTo>
                  <a:pt x="5289" y="6627"/>
                </a:lnTo>
                <a:cubicBezTo>
                  <a:pt x="5258" y="6657"/>
                  <a:pt x="5258" y="6687"/>
                  <a:pt x="5289" y="6718"/>
                </a:cubicBezTo>
                <a:lnTo>
                  <a:pt x="5319" y="6718"/>
                </a:lnTo>
                <a:cubicBezTo>
                  <a:pt x="5319" y="6779"/>
                  <a:pt x="5289" y="6839"/>
                  <a:pt x="5228" y="6839"/>
                </a:cubicBezTo>
                <a:lnTo>
                  <a:pt x="5137" y="6839"/>
                </a:lnTo>
                <a:lnTo>
                  <a:pt x="5137" y="6809"/>
                </a:lnTo>
                <a:cubicBezTo>
                  <a:pt x="5137" y="6809"/>
                  <a:pt x="5106" y="6779"/>
                  <a:pt x="5106" y="6748"/>
                </a:cubicBezTo>
                <a:cubicBezTo>
                  <a:pt x="5076" y="6748"/>
                  <a:pt x="5076" y="6748"/>
                  <a:pt x="5046" y="6718"/>
                </a:cubicBezTo>
                <a:lnTo>
                  <a:pt x="5076" y="6718"/>
                </a:lnTo>
                <a:lnTo>
                  <a:pt x="5046" y="6657"/>
                </a:lnTo>
                <a:lnTo>
                  <a:pt x="5046" y="6627"/>
                </a:lnTo>
                <a:lnTo>
                  <a:pt x="5046" y="6596"/>
                </a:lnTo>
                <a:lnTo>
                  <a:pt x="5046" y="6505"/>
                </a:lnTo>
                <a:cubicBezTo>
                  <a:pt x="5046" y="6505"/>
                  <a:pt x="5076" y="6475"/>
                  <a:pt x="5076" y="6475"/>
                </a:cubicBezTo>
                <a:close/>
                <a:moveTo>
                  <a:pt x="3373" y="6887"/>
                </a:moveTo>
                <a:cubicBezTo>
                  <a:pt x="3391" y="6887"/>
                  <a:pt x="3404" y="6900"/>
                  <a:pt x="3404" y="6900"/>
                </a:cubicBezTo>
                <a:lnTo>
                  <a:pt x="3435" y="6991"/>
                </a:lnTo>
                <a:lnTo>
                  <a:pt x="3465" y="7022"/>
                </a:lnTo>
                <a:cubicBezTo>
                  <a:pt x="3435" y="7052"/>
                  <a:pt x="3404" y="7052"/>
                  <a:pt x="3374" y="7052"/>
                </a:cubicBezTo>
                <a:cubicBezTo>
                  <a:pt x="3313" y="7052"/>
                  <a:pt x="3283" y="7022"/>
                  <a:pt x="3283" y="6961"/>
                </a:cubicBezTo>
                <a:lnTo>
                  <a:pt x="3283" y="6930"/>
                </a:lnTo>
                <a:cubicBezTo>
                  <a:pt x="3283" y="6900"/>
                  <a:pt x="3313" y="6900"/>
                  <a:pt x="3344" y="6900"/>
                </a:cubicBezTo>
                <a:cubicBezTo>
                  <a:pt x="3354" y="6890"/>
                  <a:pt x="3364" y="6887"/>
                  <a:pt x="3373" y="6887"/>
                </a:cubicBezTo>
                <a:close/>
                <a:moveTo>
                  <a:pt x="5593" y="7082"/>
                </a:moveTo>
                <a:cubicBezTo>
                  <a:pt x="5623" y="7082"/>
                  <a:pt x="5654" y="7113"/>
                  <a:pt x="5654" y="7143"/>
                </a:cubicBezTo>
                <a:lnTo>
                  <a:pt x="5684" y="7143"/>
                </a:lnTo>
                <a:cubicBezTo>
                  <a:pt x="5714" y="7174"/>
                  <a:pt x="5714" y="7204"/>
                  <a:pt x="5714" y="7234"/>
                </a:cubicBezTo>
                <a:lnTo>
                  <a:pt x="5714" y="7265"/>
                </a:lnTo>
                <a:lnTo>
                  <a:pt x="5684" y="7265"/>
                </a:lnTo>
                <a:lnTo>
                  <a:pt x="5654" y="7295"/>
                </a:lnTo>
                <a:lnTo>
                  <a:pt x="5654" y="7326"/>
                </a:lnTo>
                <a:lnTo>
                  <a:pt x="5623" y="7326"/>
                </a:lnTo>
                <a:cubicBezTo>
                  <a:pt x="5593" y="7356"/>
                  <a:pt x="5562" y="7356"/>
                  <a:pt x="5532" y="7356"/>
                </a:cubicBezTo>
                <a:cubicBezTo>
                  <a:pt x="5502" y="7326"/>
                  <a:pt x="5471" y="7326"/>
                  <a:pt x="5441" y="7295"/>
                </a:cubicBezTo>
                <a:lnTo>
                  <a:pt x="5410" y="7295"/>
                </a:lnTo>
                <a:lnTo>
                  <a:pt x="5410" y="7265"/>
                </a:lnTo>
                <a:cubicBezTo>
                  <a:pt x="5410" y="7234"/>
                  <a:pt x="5410" y="7234"/>
                  <a:pt x="5410" y="7204"/>
                </a:cubicBezTo>
                <a:cubicBezTo>
                  <a:pt x="5410" y="7174"/>
                  <a:pt x="5410" y="7174"/>
                  <a:pt x="5410" y="7143"/>
                </a:cubicBezTo>
                <a:cubicBezTo>
                  <a:pt x="5441" y="7143"/>
                  <a:pt x="5441" y="7113"/>
                  <a:pt x="5471" y="7113"/>
                </a:cubicBezTo>
                <a:cubicBezTo>
                  <a:pt x="5502" y="7113"/>
                  <a:pt x="5502" y="7113"/>
                  <a:pt x="5532" y="7143"/>
                </a:cubicBezTo>
                <a:lnTo>
                  <a:pt x="5532" y="7113"/>
                </a:lnTo>
                <a:lnTo>
                  <a:pt x="5562" y="7082"/>
                </a:lnTo>
                <a:close/>
                <a:moveTo>
                  <a:pt x="7265" y="7417"/>
                </a:moveTo>
                <a:cubicBezTo>
                  <a:pt x="7258" y="7423"/>
                  <a:pt x="7253" y="7431"/>
                  <a:pt x="7249" y="7440"/>
                </a:cubicBezTo>
                <a:lnTo>
                  <a:pt x="7249" y="7440"/>
                </a:lnTo>
                <a:lnTo>
                  <a:pt x="7295" y="7417"/>
                </a:lnTo>
                <a:close/>
                <a:moveTo>
                  <a:pt x="9727" y="7174"/>
                </a:moveTo>
                <a:cubicBezTo>
                  <a:pt x="9757" y="7174"/>
                  <a:pt x="9787" y="7204"/>
                  <a:pt x="9787" y="7234"/>
                </a:cubicBezTo>
                <a:lnTo>
                  <a:pt x="9787" y="7265"/>
                </a:lnTo>
                <a:cubicBezTo>
                  <a:pt x="9818" y="7295"/>
                  <a:pt x="9818" y="7326"/>
                  <a:pt x="9818" y="7356"/>
                </a:cubicBezTo>
                <a:lnTo>
                  <a:pt x="9818" y="7417"/>
                </a:lnTo>
                <a:lnTo>
                  <a:pt x="9787" y="7447"/>
                </a:lnTo>
                <a:lnTo>
                  <a:pt x="9727" y="7447"/>
                </a:lnTo>
                <a:lnTo>
                  <a:pt x="9727" y="7417"/>
                </a:lnTo>
                <a:cubicBezTo>
                  <a:pt x="9696" y="7386"/>
                  <a:pt x="9666" y="7356"/>
                  <a:pt x="9666" y="7326"/>
                </a:cubicBezTo>
                <a:lnTo>
                  <a:pt x="9666" y="7265"/>
                </a:lnTo>
                <a:cubicBezTo>
                  <a:pt x="9666" y="7234"/>
                  <a:pt x="9666" y="7234"/>
                  <a:pt x="9666" y="7204"/>
                </a:cubicBezTo>
                <a:lnTo>
                  <a:pt x="9727" y="7174"/>
                </a:lnTo>
                <a:close/>
                <a:moveTo>
                  <a:pt x="7356" y="7356"/>
                </a:moveTo>
                <a:lnTo>
                  <a:pt x="7386" y="7417"/>
                </a:lnTo>
                <a:cubicBezTo>
                  <a:pt x="7386" y="7447"/>
                  <a:pt x="7386" y="7447"/>
                  <a:pt x="7386" y="7447"/>
                </a:cubicBezTo>
                <a:lnTo>
                  <a:pt x="7417" y="7478"/>
                </a:lnTo>
                <a:lnTo>
                  <a:pt x="7417" y="7508"/>
                </a:lnTo>
                <a:cubicBezTo>
                  <a:pt x="7386" y="7538"/>
                  <a:pt x="7386" y="7538"/>
                  <a:pt x="7356" y="7538"/>
                </a:cubicBezTo>
                <a:lnTo>
                  <a:pt x="7325" y="7569"/>
                </a:lnTo>
                <a:cubicBezTo>
                  <a:pt x="7295" y="7569"/>
                  <a:pt x="7295" y="7569"/>
                  <a:pt x="7265" y="7538"/>
                </a:cubicBezTo>
                <a:lnTo>
                  <a:pt x="7265" y="7508"/>
                </a:lnTo>
                <a:cubicBezTo>
                  <a:pt x="7241" y="7508"/>
                  <a:pt x="7236" y="7471"/>
                  <a:pt x="7249" y="7440"/>
                </a:cubicBezTo>
                <a:lnTo>
                  <a:pt x="7249" y="7440"/>
                </a:lnTo>
                <a:lnTo>
                  <a:pt x="7234" y="7447"/>
                </a:lnTo>
                <a:lnTo>
                  <a:pt x="7234" y="7356"/>
                </a:lnTo>
                <a:close/>
                <a:moveTo>
                  <a:pt x="9514" y="7546"/>
                </a:moveTo>
                <a:cubicBezTo>
                  <a:pt x="9537" y="7546"/>
                  <a:pt x="9559" y="7554"/>
                  <a:pt x="9575" y="7569"/>
                </a:cubicBezTo>
                <a:lnTo>
                  <a:pt x="9666" y="7569"/>
                </a:lnTo>
                <a:lnTo>
                  <a:pt x="9666" y="7599"/>
                </a:lnTo>
                <a:cubicBezTo>
                  <a:pt x="9666" y="7630"/>
                  <a:pt x="9666" y="7690"/>
                  <a:pt x="9666" y="7721"/>
                </a:cubicBezTo>
                <a:cubicBezTo>
                  <a:pt x="9635" y="7751"/>
                  <a:pt x="9575" y="7782"/>
                  <a:pt x="9544" y="7812"/>
                </a:cubicBezTo>
                <a:lnTo>
                  <a:pt x="9483" y="7812"/>
                </a:lnTo>
                <a:cubicBezTo>
                  <a:pt x="9453" y="7782"/>
                  <a:pt x="9453" y="7782"/>
                  <a:pt x="9423" y="7782"/>
                </a:cubicBezTo>
                <a:lnTo>
                  <a:pt x="9392" y="7721"/>
                </a:lnTo>
                <a:lnTo>
                  <a:pt x="9392" y="7690"/>
                </a:lnTo>
                <a:cubicBezTo>
                  <a:pt x="9392" y="7660"/>
                  <a:pt x="9392" y="7660"/>
                  <a:pt x="9392" y="7660"/>
                </a:cubicBezTo>
                <a:lnTo>
                  <a:pt x="9423" y="7630"/>
                </a:lnTo>
                <a:cubicBezTo>
                  <a:pt x="9423" y="7630"/>
                  <a:pt x="9423" y="7599"/>
                  <a:pt x="9453" y="7569"/>
                </a:cubicBezTo>
                <a:cubicBezTo>
                  <a:pt x="9468" y="7554"/>
                  <a:pt x="9491" y="7546"/>
                  <a:pt x="9514" y="7546"/>
                </a:cubicBezTo>
                <a:close/>
                <a:moveTo>
                  <a:pt x="8055" y="7903"/>
                </a:moveTo>
                <a:cubicBezTo>
                  <a:pt x="8085" y="7934"/>
                  <a:pt x="8116" y="7964"/>
                  <a:pt x="8085" y="8025"/>
                </a:cubicBezTo>
                <a:lnTo>
                  <a:pt x="8055" y="8086"/>
                </a:lnTo>
                <a:lnTo>
                  <a:pt x="7994" y="8116"/>
                </a:lnTo>
                <a:lnTo>
                  <a:pt x="7933" y="8055"/>
                </a:lnTo>
                <a:lnTo>
                  <a:pt x="7933" y="8025"/>
                </a:lnTo>
                <a:cubicBezTo>
                  <a:pt x="7933" y="8025"/>
                  <a:pt x="7933" y="7994"/>
                  <a:pt x="7933" y="7994"/>
                </a:cubicBezTo>
                <a:cubicBezTo>
                  <a:pt x="7933" y="7964"/>
                  <a:pt x="7933" y="7934"/>
                  <a:pt x="7994" y="7903"/>
                </a:cubicBezTo>
                <a:close/>
                <a:moveTo>
                  <a:pt x="5644" y="8164"/>
                </a:moveTo>
                <a:cubicBezTo>
                  <a:pt x="5656" y="8164"/>
                  <a:pt x="5663" y="8186"/>
                  <a:pt x="5684" y="8207"/>
                </a:cubicBezTo>
                <a:cubicBezTo>
                  <a:pt x="5684" y="8207"/>
                  <a:pt x="5684" y="8238"/>
                  <a:pt x="5684" y="8268"/>
                </a:cubicBezTo>
                <a:lnTo>
                  <a:pt x="5684" y="8298"/>
                </a:lnTo>
                <a:lnTo>
                  <a:pt x="5654" y="8298"/>
                </a:lnTo>
                <a:lnTo>
                  <a:pt x="5654" y="8329"/>
                </a:lnTo>
                <a:lnTo>
                  <a:pt x="5623" y="8329"/>
                </a:lnTo>
                <a:cubicBezTo>
                  <a:pt x="5613" y="8339"/>
                  <a:pt x="5600" y="8342"/>
                  <a:pt x="5585" y="8342"/>
                </a:cubicBezTo>
                <a:cubicBezTo>
                  <a:pt x="5556" y="8342"/>
                  <a:pt x="5522" y="8329"/>
                  <a:pt x="5502" y="8329"/>
                </a:cubicBezTo>
                <a:lnTo>
                  <a:pt x="5502" y="8298"/>
                </a:lnTo>
                <a:lnTo>
                  <a:pt x="5502" y="8238"/>
                </a:lnTo>
                <a:cubicBezTo>
                  <a:pt x="5502" y="8216"/>
                  <a:pt x="5517" y="8195"/>
                  <a:pt x="5536" y="8195"/>
                </a:cubicBezTo>
                <a:cubicBezTo>
                  <a:pt x="5545" y="8195"/>
                  <a:pt x="5554" y="8198"/>
                  <a:pt x="5562" y="8207"/>
                </a:cubicBezTo>
                <a:lnTo>
                  <a:pt x="5593" y="8177"/>
                </a:lnTo>
                <a:lnTo>
                  <a:pt x="5623" y="8177"/>
                </a:lnTo>
                <a:cubicBezTo>
                  <a:pt x="5632" y="8168"/>
                  <a:pt x="5638" y="8164"/>
                  <a:pt x="5644" y="8164"/>
                </a:cubicBezTo>
                <a:close/>
                <a:moveTo>
                  <a:pt x="6158" y="8286"/>
                </a:moveTo>
                <a:cubicBezTo>
                  <a:pt x="6201" y="8286"/>
                  <a:pt x="6239" y="8315"/>
                  <a:pt x="6262" y="8359"/>
                </a:cubicBezTo>
                <a:cubicBezTo>
                  <a:pt x="6262" y="8389"/>
                  <a:pt x="6262" y="8420"/>
                  <a:pt x="6262" y="8450"/>
                </a:cubicBezTo>
                <a:lnTo>
                  <a:pt x="6110" y="8450"/>
                </a:lnTo>
                <a:cubicBezTo>
                  <a:pt x="6079" y="8450"/>
                  <a:pt x="6049" y="8389"/>
                  <a:pt x="6079" y="8359"/>
                </a:cubicBezTo>
                <a:lnTo>
                  <a:pt x="6079" y="8298"/>
                </a:lnTo>
                <a:lnTo>
                  <a:pt x="6110" y="8298"/>
                </a:lnTo>
                <a:cubicBezTo>
                  <a:pt x="6126" y="8290"/>
                  <a:pt x="6142" y="8286"/>
                  <a:pt x="6158" y="8286"/>
                </a:cubicBezTo>
                <a:close/>
                <a:moveTo>
                  <a:pt x="4012" y="8238"/>
                </a:moveTo>
                <a:cubicBezTo>
                  <a:pt x="4073" y="8268"/>
                  <a:pt x="4043" y="8329"/>
                  <a:pt x="4043" y="8359"/>
                </a:cubicBezTo>
                <a:cubicBezTo>
                  <a:pt x="4043" y="8389"/>
                  <a:pt x="4043" y="8420"/>
                  <a:pt x="4043" y="8450"/>
                </a:cubicBezTo>
                <a:cubicBezTo>
                  <a:pt x="4043" y="8450"/>
                  <a:pt x="4012" y="8481"/>
                  <a:pt x="4012" y="8481"/>
                </a:cubicBezTo>
                <a:lnTo>
                  <a:pt x="3982" y="8481"/>
                </a:lnTo>
                <a:cubicBezTo>
                  <a:pt x="3951" y="8511"/>
                  <a:pt x="3921" y="8511"/>
                  <a:pt x="3891" y="8511"/>
                </a:cubicBezTo>
                <a:cubicBezTo>
                  <a:pt x="3860" y="8511"/>
                  <a:pt x="3830" y="8481"/>
                  <a:pt x="3830" y="8450"/>
                </a:cubicBezTo>
                <a:lnTo>
                  <a:pt x="3830" y="8389"/>
                </a:lnTo>
                <a:cubicBezTo>
                  <a:pt x="3830" y="8389"/>
                  <a:pt x="3860" y="8389"/>
                  <a:pt x="3860" y="8359"/>
                </a:cubicBezTo>
                <a:lnTo>
                  <a:pt x="3891" y="8238"/>
                </a:lnTo>
                <a:close/>
                <a:moveTo>
                  <a:pt x="8024" y="8876"/>
                </a:moveTo>
                <a:cubicBezTo>
                  <a:pt x="8024" y="8906"/>
                  <a:pt x="8024" y="8937"/>
                  <a:pt x="8024" y="8967"/>
                </a:cubicBezTo>
                <a:cubicBezTo>
                  <a:pt x="7994" y="8997"/>
                  <a:pt x="7964" y="8997"/>
                  <a:pt x="7933" y="8997"/>
                </a:cubicBezTo>
                <a:lnTo>
                  <a:pt x="7903" y="8997"/>
                </a:lnTo>
                <a:lnTo>
                  <a:pt x="7842" y="8967"/>
                </a:lnTo>
                <a:cubicBezTo>
                  <a:pt x="7842" y="8967"/>
                  <a:pt x="7842" y="8937"/>
                  <a:pt x="7842" y="8906"/>
                </a:cubicBezTo>
                <a:lnTo>
                  <a:pt x="7903" y="8876"/>
                </a:lnTo>
                <a:close/>
                <a:moveTo>
                  <a:pt x="7462" y="8975"/>
                </a:moveTo>
                <a:cubicBezTo>
                  <a:pt x="7477" y="8975"/>
                  <a:pt x="7493" y="8982"/>
                  <a:pt x="7508" y="8997"/>
                </a:cubicBezTo>
                <a:cubicBezTo>
                  <a:pt x="7538" y="9028"/>
                  <a:pt x="7538" y="9058"/>
                  <a:pt x="7508" y="9089"/>
                </a:cubicBezTo>
                <a:lnTo>
                  <a:pt x="7417" y="9089"/>
                </a:lnTo>
                <a:cubicBezTo>
                  <a:pt x="7417" y="9089"/>
                  <a:pt x="7417" y="9058"/>
                  <a:pt x="7417" y="9058"/>
                </a:cubicBezTo>
                <a:lnTo>
                  <a:pt x="7417" y="8997"/>
                </a:lnTo>
                <a:cubicBezTo>
                  <a:pt x="7432" y="8982"/>
                  <a:pt x="7447" y="8975"/>
                  <a:pt x="7462" y="8975"/>
                </a:cubicBezTo>
                <a:close/>
                <a:moveTo>
                  <a:pt x="6140" y="9605"/>
                </a:moveTo>
                <a:cubicBezTo>
                  <a:pt x="6170" y="9605"/>
                  <a:pt x="6231" y="9636"/>
                  <a:pt x="6231" y="9666"/>
                </a:cubicBezTo>
                <a:cubicBezTo>
                  <a:pt x="6262" y="9696"/>
                  <a:pt x="6262" y="9727"/>
                  <a:pt x="6231" y="9727"/>
                </a:cubicBezTo>
                <a:lnTo>
                  <a:pt x="6262" y="9757"/>
                </a:lnTo>
                <a:lnTo>
                  <a:pt x="6262" y="9788"/>
                </a:lnTo>
                <a:cubicBezTo>
                  <a:pt x="6262" y="9818"/>
                  <a:pt x="6262" y="9818"/>
                  <a:pt x="6262" y="9818"/>
                </a:cubicBezTo>
                <a:cubicBezTo>
                  <a:pt x="6231" y="9848"/>
                  <a:pt x="6201" y="9909"/>
                  <a:pt x="6170" y="9909"/>
                </a:cubicBezTo>
                <a:lnTo>
                  <a:pt x="6140" y="9940"/>
                </a:lnTo>
                <a:lnTo>
                  <a:pt x="6018" y="9940"/>
                </a:lnTo>
                <a:lnTo>
                  <a:pt x="6049" y="9879"/>
                </a:lnTo>
                <a:cubicBezTo>
                  <a:pt x="6018" y="9879"/>
                  <a:pt x="6018" y="9848"/>
                  <a:pt x="5988" y="9818"/>
                </a:cubicBezTo>
                <a:cubicBezTo>
                  <a:pt x="5988" y="9818"/>
                  <a:pt x="5988" y="9788"/>
                  <a:pt x="5988" y="9757"/>
                </a:cubicBezTo>
                <a:lnTo>
                  <a:pt x="5988" y="9727"/>
                </a:lnTo>
                <a:cubicBezTo>
                  <a:pt x="5988" y="9696"/>
                  <a:pt x="5988" y="9696"/>
                  <a:pt x="5988" y="9696"/>
                </a:cubicBezTo>
                <a:lnTo>
                  <a:pt x="5988" y="9636"/>
                </a:lnTo>
                <a:cubicBezTo>
                  <a:pt x="6049" y="9605"/>
                  <a:pt x="6079" y="9605"/>
                  <a:pt x="6140" y="9605"/>
                </a:cubicBezTo>
                <a:close/>
                <a:moveTo>
                  <a:pt x="9742" y="9745"/>
                </a:moveTo>
                <a:cubicBezTo>
                  <a:pt x="9772" y="9745"/>
                  <a:pt x="9787" y="9766"/>
                  <a:pt x="9787" y="9788"/>
                </a:cubicBezTo>
                <a:lnTo>
                  <a:pt x="9818" y="9818"/>
                </a:lnTo>
                <a:lnTo>
                  <a:pt x="9818" y="9848"/>
                </a:lnTo>
                <a:lnTo>
                  <a:pt x="9848" y="9818"/>
                </a:lnTo>
                <a:lnTo>
                  <a:pt x="9879" y="9848"/>
                </a:lnTo>
                <a:lnTo>
                  <a:pt x="9879" y="9879"/>
                </a:lnTo>
                <a:cubicBezTo>
                  <a:pt x="9848" y="9909"/>
                  <a:pt x="9818" y="9940"/>
                  <a:pt x="9787" y="9940"/>
                </a:cubicBezTo>
                <a:lnTo>
                  <a:pt x="9696" y="9940"/>
                </a:lnTo>
                <a:cubicBezTo>
                  <a:pt x="9666" y="9909"/>
                  <a:pt x="9635" y="9879"/>
                  <a:pt x="9635" y="9848"/>
                </a:cubicBezTo>
                <a:cubicBezTo>
                  <a:pt x="9635" y="9818"/>
                  <a:pt x="9635" y="9818"/>
                  <a:pt x="9635" y="9818"/>
                </a:cubicBezTo>
                <a:cubicBezTo>
                  <a:pt x="9635" y="9788"/>
                  <a:pt x="9635" y="9757"/>
                  <a:pt x="9666" y="9757"/>
                </a:cubicBezTo>
                <a:lnTo>
                  <a:pt x="9696" y="9757"/>
                </a:lnTo>
                <a:cubicBezTo>
                  <a:pt x="9714" y="9748"/>
                  <a:pt x="9729" y="9745"/>
                  <a:pt x="9742" y="9745"/>
                </a:cubicBezTo>
                <a:close/>
                <a:moveTo>
                  <a:pt x="8845" y="9848"/>
                </a:moveTo>
                <a:cubicBezTo>
                  <a:pt x="8876" y="9879"/>
                  <a:pt x="8876" y="9879"/>
                  <a:pt x="8876" y="9909"/>
                </a:cubicBezTo>
                <a:cubicBezTo>
                  <a:pt x="8906" y="9909"/>
                  <a:pt x="8906" y="9940"/>
                  <a:pt x="8906" y="9940"/>
                </a:cubicBezTo>
                <a:cubicBezTo>
                  <a:pt x="8906" y="9970"/>
                  <a:pt x="8906" y="9970"/>
                  <a:pt x="8906" y="9970"/>
                </a:cubicBezTo>
                <a:lnTo>
                  <a:pt x="8906" y="10000"/>
                </a:lnTo>
                <a:cubicBezTo>
                  <a:pt x="8906" y="10031"/>
                  <a:pt x="8906" y="10031"/>
                  <a:pt x="8906" y="10031"/>
                </a:cubicBezTo>
                <a:cubicBezTo>
                  <a:pt x="8906" y="10031"/>
                  <a:pt x="8906" y="10061"/>
                  <a:pt x="8906" y="10061"/>
                </a:cubicBezTo>
                <a:lnTo>
                  <a:pt x="8906" y="10092"/>
                </a:lnTo>
                <a:lnTo>
                  <a:pt x="8876" y="10122"/>
                </a:lnTo>
                <a:cubicBezTo>
                  <a:pt x="8876" y="10122"/>
                  <a:pt x="8845" y="10152"/>
                  <a:pt x="8845" y="10152"/>
                </a:cubicBezTo>
                <a:lnTo>
                  <a:pt x="8815" y="10152"/>
                </a:lnTo>
                <a:cubicBezTo>
                  <a:pt x="8800" y="10168"/>
                  <a:pt x="8777" y="10175"/>
                  <a:pt x="8754" y="10175"/>
                </a:cubicBezTo>
                <a:cubicBezTo>
                  <a:pt x="8731" y="10175"/>
                  <a:pt x="8708" y="10168"/>
                  <a:pt x="8693" y="10152"/>
                </a:cubicBezTo>
                <a:cubicBezTo>
                  <a:pt x="8663" y="10152"/>
                  <a:pt x="8632" y="10122"/>
                  <a:pt x="8632" y="10092"/>
                </a:cubicBezTo>
                <a:cubicBezTo>
                  <a:pt x="8632" y="10092"/>
                  <a:pt x="8632" y="10061"/>
                  <a:pt x="8632" y="10061"/>
                </a:cubicBezTo>
                <a:lnTo>
                  <a:pt x="8632" y="10031"/>
                </a:lnTo>
                <a:cubicBezTo>
                  <a:pt x="8632" y="10000"/>
                  <a:pt x="8632" y="10000"/>
                  <a:pt x="8632" y="9970"/>
                </a:cubicBezTo>
                <a:lnTo>
                  <a:pt x="8632" y="9909"/>
                </a:lnTo>
                <a:lnTo>
                  <a:pt x="8663" y="9909"/>
                </a:lnTo>
                <a:cubicBezTo>
                  <a:pt x="8681" y="9874"/>
                  <a:pt x="8709" y="9859"/>
                  <a:pt x="8735" y="9859"/>
                </a:cubicBezTo>
                <a:cubicBezTo>
                  <a:pt x="8754" y="9859"/>
                  <a:pt x="8772" y="9866"/>
                  <a:pt x="8784" y="9879"/>
                </a:cubicBezTo>
                <a:lnTo>
                  <a:pt x="8815" y="9848"/>
                </a:lnTo>
                <a:close/>
                <a:moveTo>
                  <a:pt x="3313" y="9940"/>
                </a:moveTo>
                <a:lnTo>
                  <a:pt x="3374" y="9970"/>
                </a:lnTo>
                <a:lnTo>
                  <a:pt x="3374" y="10000"/>
                </a:lnTo>
                <a:cubicBezTo>
                  <a:pt x="3374" y="10000"/>
                  <a:pt x="3404" y="10031"/>
                  <a:pt x="3404" y="10031"/>
                </a:cubicBezTo>
                <a:cubicBezTo>
                  <a:pt x="3435" y="10061"/>
                  <a:pt x="3435" y="10122"/>
                  <a:pt x="3435" y="10183"/>
                </a:cubicBezTo>
                <a:lnTo>
                  <a:pt x="3374" y="10152"/>
                </a:lnTo>
                <a:lnTo>
                  <a:pt x="3313" y="10152"/>
                </a:lnTo>
                <a:lnTo>
                  <a:pt x="3252" y="10183"/>
                </a:lnTo>
                <a:lnTo>
                  <a:pt x="3222" y="10183"/>
                </a:lnTo>
                <a:cubicBezTo>
                  <a:pt x="3192" y="10152"/>
                  <a:pt x="3192" y="10152"/>
                  <a:pt x="3192" y="10122"/>
                </a:cubicBezTo>
                <a:lnTo>
                  <a:pt x="3192" y="10031"/>
                </a:lnTo>
                <a:lnTo>
                  <a:pt x="3222" y="10031"/>
                </a:lnTo>
                <a:lnTo>
                  <a:pt x="3252" y="9970"/>
                </a:lnTo>
                <a:lnTo>
                  <a:pt x="3313" y="9940"/>
                </a:lnTo>
                <a:close/>
                <a:moveTo>
                  <a:pt x="1763" y="9970"/>
                </a:moveTo>
                <a:cubicBezTo>
                  <a:pt x="1793" y="9970"/>
                  <a:pt x="1793" y="10000"/>
                  <a:pt x="1793" y="10031"/>
                </a:cubicBezTo>
                <a:lnTo>
                  <a:pt x="1793" y="10061"/>
                </a:lnTo>
                <a:lnTo>
                  <a:pt x="1793" y="10092"/>
                </a:lnTo>
                <a:cubicBezTo>
                  <a:pt x="1824" y="10092"/>
                  <a:pt x="1854" y="10122"/>
                  <a:pt x="1824" y="10183"/>
                </a:cubicBezTo>
                <a:lnTo>
                  <a:pt x="1824" y="10152"/>
                </a:lnTo>
                <a:cubicBezTo>
                  <a:pt x="1824" y="10183"/>
                  <a:pt x="1824" y="10213"/>
                  <a:pt x="1793" y="10213"/>
                </a:cubicBezTo>
                <a:cubicBezTo>
                  <a:pt x="1793" y="10213"/>
                  <a:pt x="1793" y="10244"/>
                  <a:pt x="1793" y="10244"/>
                </a:cubicBezTo>
                <a:lnTo>
                  <a:pt x="1763" y="10274"/>
                </a:lnTo>
                <a:cubicBezTo>
                  <a:pt x="1733" y="10304"/>
                  <a:pt x="1733" y="10304"/>
                  <a:pt x="1702" y="10304"/>
                </a:cubicBezTo>
                <a:lnTo>
                  <a:pt x="1641" y="10304"/>
                </a:lnTo>
                <a:lnTo>
                  <a:pt x="1581" y="10244"/>
                </a:lnTo>
                <a:lnTo>
                  <a:pt x="1581" y="10183"/>
                </a:lnTo>
                <a:lnTo>
                  <a:pt x="1581" y="10152"/>
                </a:lnTo>
                <a:cubicBezTo>
                  <a:pt x="1581" y="10122"/>
                  <a:pt x="1581" y="10122"/>
                  <a:pt x="1581" y="10092"/>
                </a:cubicBezTo>
                <a:cubicBezTo>
                  <a:pt x="1581" y="10061"/>
                  <a:pt x="1611" y="10031"/>
                  <a:pt x="1641" y="10031"/>
                </a:cubicBezTo>
                <a:cubicBezTo>
                  <a:pt x="1641" y="10000"/>
                  <a:pt x="1641" y="10000"/>
                  <a:pt x="1672" y="9970"/>
                </a:cubicBezTo>
                <a:close/>
                <a:moveTo>
                  <a:pt x="3678" y="10061"/>
                </a:moveTo>
                <a:cubicBezTo>
                  <a:pt x="3708" y="10061"/>
                  <a:pt x="3739" y="10061"/>
                  <a:pt x="3739" y="10092"/>
                </a:cubicBezTo>
                <a:lnTo>
                  <a:pt x="3830" y="10092"/>
                </a:lnTo>
                <a:cubicBezTo>
                  <a:pt x="3830" y="10092"/>
                  <a:pt x="3860" y="10122"/>
                  <a:pt x="3891" y="10122"/>
                </a:cubicBezTo>
                <a:cubicBezTo>
                  <a:pt x="3891" y="10152"/>
                  <a:pt x="3891" y="10183"/>
                  <a:pt x="3891" y="10213"/>
                </a:cubicBezTo>
                <a:lnTo>
                  <a:pt x="3830" y="10274"/>
                </a:lnTo>
                <a:lnTo>
                  <a:pt x="3769" y="10274"/>
                </a:lnTo>
                <a:lnTo>
                  <a:pt x="3739" y="10335"/>
                </a:lnTo>
                <a:cubicBezTo>
                  <a:pt x="3723" y="10350"/>
                  <a:pt x="3716" y="10358"/>
                  <a:pt x="3708" y="10358"/>
                </a:cubicBezTo>
                <a:cubicBezTo>
                  <a:pt x="3701" y="10358"/>
                  <a:pt x="3693" y="10350"/>
                  <a:pt x="3678" y="10335"/>
                </a:cubicBezTo>
                <a:lnTo>
                  <a:pt x="3648" y="10335"/>
                </a:lnTo>
                <a:lnTo>
                  <a:pt x="3617" y="10304"/>
                </a:lnTo>
                <a:lnTo>
                  <a:pt x="3587" y="10244"/>
                </a:lnTo>
                <a:lnTo>
                  <a:pt x="3617" y="10213"/>
                </a:lnTo>
                <a:cubicBezTo>
                  <a:pt x="3587" y="10213"/>
                  <a:pt x="3587" y="10183"/>
                  <a:pt x="3617" y="10152"/>
                </a:cubicBezTo>
                <a:lnTo>
                  <a:pt x="3617" y="10092"/>
                </a:lnTo>
                <a:lnTo>
                  <a:pt x="3648" y="10092"/>
                </a:lnTo>
                <a:cubicBezTo>
                  <a:pt x="3648" y="10092"/>
                  <a:pt x="3678" y="10061"/>
                  <a:pt x="3678" y="10061"/>
                </a:cubicBezTo>
                <a:close/>
                <a:moveTo>
                  <a:pt x="7812" y="10213"/>
                </a:moveTo>
                <a:lnTo>
                  <a:pt x="7933" y="10274"/>
                </a:lnTo>
                <a:lnTo>
                  <a:pt x="7933" y="10335"/>
                </a:lnTo>
                <a:lnTo>
                  <a:pt x="7933" y="10365"/>
                </a:lnTo>
                <a:lnTo>
                  <a:pt x="7933" y="10396"/>
                </a:lnTo>
                <a:cubicBezTo>
                  <a:pt x="7933" y="10426"/>
                  <a:pt x="7903" y="10426"/>
                  <a:pt x="7903" y="10456"/>
                </a:cubicBezTo>
                <a:cubicBezTo>
                  <a:pt x="7873" y="10456"/>
                  <a:pt x="7873" y="10456"/>
                  <a:pt x="7873" y="10487"/>
                </a:cubicBezTo>
                <a:cubicBezTo>
                  <a:pt x="7873" y="10487"/>
                  <a:pt x="7842" y="10487"/>
                  <a:pt x="7842" y="10517"/>
                </a:cubicBezTo>
                <a:lnTo>
                  <a:pt x="7781" y="10517"/>
                </a:lnTo>
                <a:cubicBezTo>
                  <a:pt x="7781" y="10487"/>
                  <a:pt x="7751" y="10487"/>
                  <a:pt x="7751" y="10456"/>
                </a:cubicBezTo>
                <a:cubicBezTo>
                  <a:pt x="7751" y="10426"/>
                  <a:pt x="7751" y="10396"/>
                  <a:pt x="7751" y="10365"/>
                </a:cubicBezTo>
                <a:lnTo>
                  <a:pt x="7751" y="10335"/>
                </a:lnTo>
                <a:lnTo>
                  <a:pt x="7690" y="10304"/>
                </a:lnTo>
                <a:cubicBezTo>
                  <a:pt x="7690" y="10304"/>
                  <a:pt x="7690" y="10304"/>
                  <a:pt x="7690" y="10274"/>
                </a:cubicBezTo>
                <a:cubicBezTo>
                  <a:pt x="7721" y="10274"/>
                  <a:pt x="7721" y="10244"/>
                  <a:pt x="7751" y="10244"/>
                </a:cubicBezTo>
                <a:lnTo>
                  <a:pt x="7812" y="10213"/>
                </a:lnTo>
                <a:close/>
                <a:moveTo>
                  <a:pt x="9787" y="10456"/>
                </a:moveTo>
                <a:cubicBezTo>
                  <a:pt x="9818" y="10456"/>
                  <a:pt x="9879" y="10517"/>
                  <a:pt x="9879" y="10578"/>
                </a:cubicBezTo>
                <a:lnTo>
                  <a:pt x="9848" y="10639"/>
                </a:lnTo>
                <a:lnTo>
                  <a:pt x="9787" y="10639"/>
                </a:lnTo>
                <a:cubicBezTo>
                  <a:pt x="9727" y="10639"/>
                  <a:pt x="9696" y="10639"/>
                  <a:pt x="9696" y="10608"/>
                </a:cubicBezTo>
                <a:cubicBezTo>
                  <a:pt x="9666" y="10608"/>
                  <a:pt x="9666" y="10578"/>
                  <a:pt x="9666" y="10548"/>
                </a:cubicBezTo>
                <a:lnTo>
                  <a:pt x="9666" y="10517"/>
                </a:lnTo>
                <a:lnTo>
                  <a:pt x="9727" y="10456"/>
                </a:lnTo>
                <a:close/>
                <a:moveTo>
                  <a:pt x="6961" y="10882"/>
                </a:moveTo>
                <a:lnTo>
                  <a:pt x="6961" y="10912"/>
                </a:lnTo>
                <a:lnTo>
                  <a:pt x="7052" y="10912"/>
                </a:lnTo>
                <a:cubicBezTo>
                  <a:pt x="7082" y="10943"/>
                  <a:pt x="7113" y="10973"/>
                  <a:pt x="7113" y="11034"/>
                </a:cubicBezTo>
                <a:cubicBezTo>
                  <a:pt x="7143" y="11034"/>
                  <a:pt x="7143" y="11095"/>
                  <a:pt x="7113" y="11095"/>
                </a:cubicBezTo>
                <a:lnTo>
                  <a:pt x="7113" y="11125"/>
                </a:lnTo>
                <a:lnTo>
                  <a:pt x="7082" y="11155"/>
                </a:lnTo>
                <a:lnTo>
                  <a:pt x="7052" y="11186"/>
                </a:lnTo>
                <a:lnTo>
                  <a:pt x="6930" y="11186"/>
                </a:lnTo>
                <a:cubicBezTo>
                  <a:pt x="6900" y="11186"/>
                  <a:pt x="6839" y="11186"/>
                  <a:pt x="6839" y="11095"/>
                </a:cubicBezTo>
                <a:lnTo>
                  <a:pt x="6809" y="11034"/>
                </a:lnTo>
                <a:cubicBezTo>
                  <a:pt x="6809" y="11004"/>
                  <a:pt x="6839" y="10973"/>
                  <a:pt x="6839" y="10973"/>
                </a:cubicBezTo>
                <a:cubicBezTo>
                  <a:pt x="6839" y="10943"/>
                  <a:pt x="6839" y="10943"/>
                  <a:pt x="6839" y="10912"/>
                </a:cubicBezTo>
                <a:lnTo>
                  <a:pt x="6869" y="10912"/>
                </a:lnTo>
                <a:lnTo>
                  <a:pt x="6869" y="10882"/>
                </a:lnTo>
                <a:close/>
                <a:moveTo>
                  <a:pt x="5532" y="11034"/>
                </a:moveTo>
                <a:lnTo>
                  <a:pt x="5562" y="11064"/>
                </a:lnTo>
                <a:lnTo>
                  <a:pt x="5593" y="11125"/>
                </a:lnTo>
                <a:lnTo>
                  <a:pt x="5593" y="11155"/>
                </a:lnTo>
                <a:lnTo>
                  <a:pt x="5562" y="11186"/>
                </a:lnTo>
                <a:cubicBezTo>
                  <a:pt x="5545" y="11204"/>
                  <a:pt x="5527" y="11211"/>
                  <a:pt x="5511" y="11211"/>
                </a:cubicBezTo>
                <a:cubicBezTo>
                  <a:pt x="5471" y="11211"/>
                  <a:pt x="5441" y="11168"/>
                  <a:pt x="5441" y="11125"/>
                </a:cubicBezTo>
                <a:lnTo>
                  <a:pt x="5441" y="11095"/>
                </a:lnTo>
                <a:lnTo>
                  <a:pt x="5441" y="11064"/>
                </a:lnTo>
                <a:cubicBezTo>
                  <a:pt x="5441" y="11034"/>
                  <a:pt x="5502" y="11034"/>
                  <a:pt x="5532" y="11034"/>
                </a:cubicBezTo>
                <a:close/>
                <a:moveTo>
                  <a:pt x="7933" y="11551"/>
                </a:moveTo>
                <a:lnTo>
                  <a:pt x="7964" y="11611"/>
                </a:lnTo>
                <a:cubicBezTo>
                  <a:pt x="7933" y="11642"/>
                  <a:pt x="7933" y="11642"/>
                  <a:pt x="7933" y="11672"/>
                </a:cubicBezTo>
                <a:cubicBezTo>
                  <a:pt x="7903" y="11703"/>
                  <a:pt x="7873" y="11733"/>
                  <a:pt x="7842" y="11733"/>
                </a:cubicBezTo>
                <a:lnTo>
                  <a:pt x="7842" y="11763"/>
                </a:lnTo>
                <a:lnTo>
                  <a:pt x="7781" y="11763"/>
                </a:lnTo>
                <a:cubicBezTo>
                  <a:pt x="7781" y="11794"/>
                  <a:pt x="7751" y="11824"/>
                  <a:pt x="7721" y="11824"/>
                </a:cubicBezTo>
                <a:lnTo>
                  <a:pt x="7721" y="11794"/>
                </a:lnTo>
                <a:lnTo>
                  <a:pt x="7629" y="11794"/>
                </a:lnTo>
                <a:lnTo>
                  <a:pt x="7629" y="11642"/>
                </a:lnTo>
                <a:lnTo>
                  <a:pt x="7690" y="11581"/>
                </a:lnTo>
                <a:lnTo>
                  <a:pt x="7721" y="11581"/>
                </a:lnTo>
                <a:lnTo>
                  <a:pt x="7721" y="11551"/>
                </a:lnTo>
                <a:close/>
                <a:moveTo>
                  <a:pt x="4590" y="11672"/>
                </a:moveTo>
                <a:cubicBezTo>
                  <a:pt x="4620" y="11672"/>
                  <a:pt x="4681" y="11672"/>
                  <a:pt x="4742" y="11703"/>
                </a:cubicBezTo>
                <a:lnTo>
                  <a:pt x="4742" y="11763"/>
                </a:lnTo>
                <a:cubicBezTo>
                  <a:pt x="4742" y="11763"/>
                  <a:pt x="4742" y="11794"/>
                  <a:pt x="4742" y="11824"/>
                </a:cubicBezTo>
                <a:lnTo>
                  <a:pt x="4711" y="11885"/>
                </a:lnTo>
                <a:lnTo>
                  <a:pt x="4559" y="11885"/>
                </a:lnTo>
                <a:cubicBezTo>
                  <a:pt x="4499" y="11855"/>
                  <a:pt x="4499" y="11824"/>
                  <a:pt x="4499" y="11763"/>
                </a:cubicBezTo>
                <a:lnTo>
                  <a:pt x="4468" y="11733"/>
                </a:lnTo>
                <a:lnTo>
                  <a:pt x="4468" y="11733"/>
                </a:lnTo>
                <a:cubicBezTo>
                  <a:pt x="4499" y="11672"/>
                  <a:pt x="4529" y="11672"/>
                  <a:pt x="4590" y="11672"/>
                </a:cubicBezTo>
                <a:close/>
                <a:moveTo>
                  <a:pt x="6288" y="11599"/>
                </a:moveTo>
                <a:cubicBezTo>
                  <a:pt x="6310" y="11599"/>
                  <a:pt x="6331" y="11620"/>
                  <a:pt x="6353" y="11642"/>
                </a:cubicBezTo>
                <a:lnTo>
                  <a:pt x="6353" y="11672"/>
                </a:lnTo>
                <a:lnTo>
                  <a:pt x="6414" y="11703"/>
                </a:lnTo>
                <a:lnTo>
                  <a:pt x="6444" y="11794"/>
                </a:lnTo>
                <a:lnTo>
                  <a:pt x="6414" y="11824"/>
                </a:lnTo>
                <a:cubicBezTo>
                  <a:pt x="6383" y="11855"/>
                  <a:pt x="6353" y="11885"/>
                  <a:pt x="6322" y="11885"/>
                </a:cubicBezTo>
                <a:lnTo>
                  <a:pt x="6292" y="11885"/>
                </a:lnTo>
                <a:lnTo>
                  <a:pt x="6231" y="11915"/>
                </a:lnTo>
                <a:lnTo>
                  <a:pt x="6170" y="11885"/>
                </a:lnTo>
                <a:lnTo>
                  <a:pt x="6170" y="11824"/>
                </a:lnTo>
                <a:lnTo>
                  <a:pt x="6170" y="11733"/>
                </a:lnTo>
                <a:cubicBezTo>
                  <a:pt x="6140" y="11703"/>
                  <a:pt x="6140" y="11672"/>
                  <a:pt x="6170" y="11642"/>
                </a:cubicBezTo>
                <a:lnTo>
                  <a:pt x="6201" y="11611"/>
                </a:lnTo>
                <a:lnTo>
                  <a:pt x="6262" y="11611"/>
                </a:lnTo>
                <a:cubicBezTo>
                  <a:pt x="6270" y="11603"/>
                  <a:pt x="6279" y="11599"/>
                  <a:pt x="6288" y="11599"/>
                </a:cubicBezTo>
                <a:close/>
                <a:moveTo>
                  <a:pt x="4316" y="11703"/>
                </a:moveTo>
                <a:lnTo>
                  <a:pt x="4347" y="11794"/>
                </a:lnTo>
                <a:lnTo>
                  <a:pt x="4316" y="11824"/>
                </a:lnTo>
                <a:cubicBezTo>
                  <a:pt x="4286" y="11855"/>
                  <a:pt x="4286" y="11885"/>
                  <a:pt x="4255" y="11915"/>
                </a:cubicBezTo>
                <a:lnTo>
                  <a:pt x="4225" y="11915"/>
                </a:lnTo>
                <a:cubicBezTo>
                  <a:pt x="4195" y="11915"/>
                  <a:pt x="4195" y="11915"/>
                  <a:pt x="4164" y="11946"/>
                </a:cubicBezTo>
                <a:lnTo>
                  <a:pt x="4103" y="11915"/>
                </a:lnTo>
                <a:cubicBezTo>
                  <a:pt x="4103" y="11885"/>
                  <a:pt x="4103" y="11855"/>
                  <a:pt x="4103" y="11824"/>
                </a:cubicBezTo>
                <a:cubicBezTo>
                  <a:pt x="4134" y="11794"/>
                  <a:pt x="4134" y="11763"/>
                  <a:pt x="4164" y="11763"/>
                </a:cubicBezTo>
                <a:lnTo>
                  <a:pt x="4225" y="11703"/>
                </a:lnTo>
                <a:close/>
                <a:moveTo>
                  <a:pt x="1488" y="11882"/>
                </a:moveTo>
                <a:cubicBezTo>
                  <a:pt x="1515" y="11882"/>
                  <a:pt x="1546" y="11892"/>
                  <a:pt x="1581" y="11915"/>
                </a:cubicBezTo>
                <a:lnTo>
                  <a:pt x="1611" y="11976"/>
                </a:lnTo>
                <a:lnTo>
                  <a:pt x="1611" y="12007"/>
                </a:lnTo>
                <a:cubicBezTo>
                  <a:pt x="1611" y="12037"/>
                  <a:pt x="1611" y="12067"/>
                  <a:pt x="1581" y="12067"/>
                </a:cubicBezTo>
                <a:lnTo>
                  <a:pt x="1520" y="12098"/>
                </a:lnTo>
                <a:lnTo>
                  <a:pt x="1459" y="12128"/>
                </a:lnTo>
                <a:cubicBezTo>
                  <a:pt x="1429" y="12128"/>
                  <a:pt x="1398" y="12098"/>
                  <a:pt x="1368" y="12067"/>
                </a:cubicBezTo>
                <a:cubicBezTo>
                  <a:pt x="1368" y="12067"/>
                  <a:pt x="1337" y="12037"/>
                  <a:pt x="1337" y="12037"/>
                </a:cubicBezTo>
                <a:lnTo>
                  <a:pt x="1337" y="12007"/>
                </a:lnTo>
                <a:lnTo>
                  <a:pt x="1337" y="11946"/>
                </a:lnTo>
                <a:lnTo>
                  <a:pt x="1368" y="11946"/>
                </a:lnTo>
                <a:cubicBezTo>
                  <a:pt x="1405" y="11908"/>
                  <a:pt x="1443" y="11882"/>
                  <a:pt x="1488" y="11882"/>
                </a:cubicBezTo>
                <a:close/>
                <a:moveTo>
                  <a:pt x="7021" y="11824"/>
                </a:moveTo>
                <a:cubicBezTo>
                  <a:pt x="7052" y="11824"/>
                  <a:pt x="7113" y="11824"/>
                  <a:pt x="7143" y="11855"/>
                </a:cubicBezTo>
                <a:lnTo>
                  <a:pt x="7173" y="11855"/>
                </a:lnTo>
                <a:lnTo>
                  <a:pt x="7173" y="11885"/>
                </a:lnTo>
                <a:cubicBezTo>
                  <a:pt x="7173" y="11885"/>
                  <a:pt x="7173" y="11915"/>
                  <a:pt x="7173" y="11946"/>
                </a:cubicBezTo>
                <a:cubicBezTo>
                  <a:pt x="7173" y="11946"/>
                  <a:pt x="7173" y="11946"/>
                  <a:pt x="7173" y="11976"/>
                </a:cubicBezTo>
                <a:cubicBezTo>
                  <a:pt x="7173" y="11976"/>
                  <a:pt x="7173" y="12007"/>
                  <a:pt x="7173" y="12007"/>
                </a:cubicBezTo>
                <a:lnTo>
                  <a:pt x="7173" y="12037"/>
                </a:lnTo>
                <a:cubicBezTo>
                  <a:pt x="7173" y="12067"/>
                  <a:pt x="7143" y="12067"/>
                  <a:pt x="7143" y="12098"/>
                </a:cubicBezTo>
                <a:cubicBezTo>
                  <a:pt x="7097" y="12128"/>
                  <a:pt x="7052" y="12143"/>
                  <a:pt x="7006" y="12143"/>
                </a:cubicBezTo>
                <a:cubicBezTo>
                  <a:pt x="6961" y="12143"/>
                  <a:pt x="6915" y="12128"/>
                  <a:pt x="6869" y="12098"/>
                </a:cubicBezTo>
                <a:lnTo>
                  <a:pt x="6869" y="12067"/>
                </a:lnTo>
                <a:cubicBezTo>
                  <a:pt x="6869" y="12007"/>
                  <a:pt x="6869" y="11946"/>
                  <a:pt x="6869" y="11915"/>
                </a:cubicBezTo>
                <a:cubicBezTo>
                  <a:pt x="6900" y="11885"/>
                  <a:pt x="6900" y="11885"/>
                  <a:pt x="6930" y="11855"/>
                </a:cubicBezTo>
                <a:cubicBezTo>
                  <a:pt x="6961" y="11824"/>
                  <a:pt x="6991" y="11824"/>
                  <a:pt x="7021" y="11824"/>
                </a:cubicBezTo>
                <a:close/>
                <a:moveTo>
                  <a:pt x="6717" y="11976"/>
                </a:moveTo>
                <a:cubicBezTo>
                  <a:pt x="6748" y="11976"/>
                  <a:pt x="6748" y="12007"/>
                  <a:pt x="6778" y="12007"/>
                </a:cubicBezTo>
                <a:lnTo>
                  <a:pt x="6778" y="12037"/>
                </a:lnTo>
                <a:lnTo>
                  <a:pt x="6778" y="12067"/>
                </a:lnTo>
                <a:cubicBezTo>
                  <a:pt x="6778" y="12098"/>
                  <a:pt x="6809" y="12128"/>
                  <a:pt x="6809" y="12159"/>
                </a:cubicBezTo>
                <a:lnTo>
                  <a:pt x="6809" y="12219"/>
                </a:lnTo>
                <a:lnTo>
                  <a:pt x="6778" y="12219"/>
                </a:lnTo>
                <a:cubicBezTo>
                  <a:pt x="6778" y="12219"/>
                  <a:pt x="6778" y="12250"/>
                  <a:pt x="6778" y="12250"/>
                </a:cubicBezTo>
                <a:lnTo>
                  <a:pt x="6778" y="12280"/>
                </a:lnTo>
                <a:cubicBezTo>
                  <a:pt x="6748" y="12280"/>
                  <a:pt x="6748" y="12311"/>
                  <a:pt x="6717" y="12311"/>
                </a:cubicBezTo>
                <a:lnTo>
                  <a:pt x="6657" y="12341"/>
                </a:lnTo>
                <a:lnTo>
                  <a:pt x="6626" y="12341"/>
                </a:lnTo>
                <a:cubicBezTo>
                  <a:pt x="6596" y="12341"/>
                  <a:pt x="6565" y="12311"/>
                  <a:pt x="6565" y="12311"/>
                </a:cubicBezTo>
                <a:cubicBezTo>
                  <a:pt x="6535" y="12280"/>
                  <a:pt x="6535" y="12280"/>
                  <a:pt x="6565" y="12280"/>
                </a:cubicBezTo>
                <a:cubicBezTo>
                  <a:pt x="6535" y="12250"/>
                  <a:pt x="6535" y="12250"/>
                  <a:pt x="6565" y="12250"/>
                </a:cubicBezTo>
                <a:cubicBezTo>
                  <a:pt x="6535" y="12219"/>
                  <a:pt x="6535" y="12189"/>
                  <a:pt x="6565" y="12189"/>
                </a:cubicBezTo>
                <a:lnTo>
                  <a:pt x="6565" y="12128"/>
                </a:lnTo>
                <a:lnTo>
                  <a:pt x="6535" y="12067"/>
                </a:lnTo>
                <a:cubicBezTo>
                  <a:pt x="6565" y="12007"/>
                  <a:pt x="6596" y="11976"/>
                  <a:pt x="6626" y="11976"/>
                </a:cubicBezTo>
                <a:close/>
                <a:moveTo>
                  <a:pt x="3222" y="12432"/>
                </a:moveTo>
                <a:cubicBezTo>
                  <a:pt x="3252" y="12432"/>
                  <a:pt x="3283" y="12432"/>
                  <a:pt x="3313" y="12493"/>
                </a:cubicBezTo>
                <a:lnTo>
                  <a:pt x="3344" y="12523"/>
                </a:lnTo>
                <a:lnTo>
                  <a:pt x="3313" y="12523"/>
                </a:lnTo>
                <a:cubicBezTo>
                  <a:pt x="3313" y="12554"/>
                  <a:pt x="3313" y="12554"/>
                  <a:pt x="3283" y="12584"/>
                </a:cubicBezTo>
                <a:cubicBezTo>
                  <a:pt x="3283" y="12584"/>
                  <a:pt x="3283" y="12614"/>
                  <a:pt x="3252" y="12614"/>
                </a:cubicBezTo>
                <a:lnTo>
                  <a:pt x="3252" y="12645"/>
                </a:lnTo>
                <a:lnTo>
                  <a:pt x="3161" y="12645"/>
                </a:lnTo>
                <a:cubicBezTo>
                  <a:pt x="3131" y="12614"/>
                  <a:pt x="3131" y="12614"/>
                  <a:pt x="3131" y="12584"/>
                </a:cubicBezTo>
                <a:lnTo>
                  <a:pt x="3131" y="12523"/>
                </a:lnTo>
                <a:lnTo>
                  <a:pt x="3161" y="12493"/>
                </a:lnTo>
                <a:lnTo>
                  <a:pt x="3161" y="12462"/>
                </a:lnTo>
                <a:cubicBezTo>
                  <a:pt x="3161" y="12432"/>
                  <a:pt x="3192" y="12432"/>
                  <a:pt x="3222" y="12432"/>
                </a:cubicBezTo>
                <a:close/>
                <a:moveTo>
                  <a:pt x="7599" y="12554"/>
                </a:moveTo>
                <a:cubicBezTo>
                  <a:pt x="7629" y="12554"/>
                  <a:pt x="7660" y="12554"/>
                  <a:pt x="7690" y="12584"/>
                </a:cubicBezTo>
                <a:lnTo>
                  <a:pt x="7721" y="12584"/>
                </a:lnTo>
                <a:lnTo>
                  <a:pt x="7721" y="12675"/>
                </a:lnTo>
                <a:cubicBezTo>
                  <a:pt x="7721" y="12728"/>
                  <a:pt x="7679" y="12761"/>
                  <a:pt x="7633" y="12761"/>
                </a:cubicBezTo>
                <a:cubicBezTo>
                  <a:pt x="7600" y="12761"/>
                  <a:pt x="7564" y="12744"/>
                  <a:pt x="7538" y="12706"/>
                </a:cubicBezTo>
                <a:lnTo>
                  <a:pt x="7538" y="12645"/>
                </a:lnTo>
                <a:lnTo>
                  <a:pt x="7538" y="12614"/>
                </a:lnTo>
                <a:cubicBezTo>
                  <a:pt x="7569" y="12584"/>
                  <a:pt x="7569" y="12584"/>
                  <a:pt x="7599" y="12554"/>
                </a:cubicBezTo>
                <a:close/>
                <a:moveTo>
                  <a:pt x="6991" y="12645"/>
                </a:moveTo>
                <a:lnTo>
                  <a:pt x="7021" y="12706"/>
                </a:lnTo>
                <a:lnTo>
                  <a:pt x="6991" y="12736"/>
                </a:lnTo>
                <a:cubicBezTo>
                  <a:pt x="6991" y="12736"/>
                  <a:pt x="6991" y="12766"/>
                  <a:pt x="6991" y="12766"/>
                </a:cubicBezTo>
                <a:lnTo>
                  <a:pt x="6991" y="12797"/>
                </a:lnTo>
                <a:lnTo>
                  <a:pt x="6930" y="12827"/>
                </a:lnTo>
                <a:cubicBezTo>
                  <a:pt x="6869" y="12827"/>
                  <a:pt x="6839" y="12797"/>
                  <a:pt x="6839" y="12736"/>
                </a:cubicBezTo>
                <a:cubicBezTo>
                  <a:pt x="6839" y="12706"/>
                  <a:pt x="6869" y="12645"/>
                  <a:pt x="6930" y="12645"/>
                </a:cubicBezTo>
                <a:close/>
                <a:moveTo>
                  <a:pt x="1337" y="12645"/>
                </a:moveTo>
                <a:lnTo>
                  <a:pt x="1398" y="12706"/>
                </a:lnTo>
                <a:cubicBezTo>
                  <a:pt x="1398" y="12766"/>
                  <a:pt x="1398" y="12827"/>
                  <a:pt x="1368" y="12888"/>
                </a:cubicBezTo>
                <a:lnTo>
                  <a:pt x="1368" y="12858"/>
                </a:lnTo>
                <a:cubicBezTo>
                  <a:pt x="1368" y="12888"/>
                  <a:pt x="1337" y="12888"/>
                  <a:pt x="1307" y="12888"/>
                </a:cubicBezTo>
                <a:cubicBezTo>
                  <a:pt x="1307" y="12918"/>
                  <a:pt x="1277" y="12918"/>
                  <a:pt x="1277" y="12918"/>
                </a:cubicBezTo>
                <a:lnTo>
                  <a:pt x="1307" y="12949"/>
                </a:lnTo>
                <a:cubicBezTo>
                  <a:pt x="1337" y="12979"/>
                  <a:pt x="1337" y="12979"/>
                  <a:pt x="1307" y="13010"/>
                </a:cubicBezTo>
                <a:cubicBezTo>
                  <a:pt x="1307" y="13040"/>
                  <a:pt x="1307" y="13040"/>
                  <a:pt x="1307" y="13070"/>
                </a:cubicBezTo>
                <a:lnTo>
                  <a:pt x="1277" y="13101"/>
                </a:lnTo>
                <a:lnTo>
                  <a:pt x="1246" y="13101"/>
                </a:lnTo>
                <a:cubicBezTo>
                  <a:pt x="1185" y="13101"/>
                  <a:pt x="1125" y="13040"/>
                  <a:pt x="1155" y="12979"/>
                </a:cubicBezTo>
                <a:lnTo>
                  <a:pt x="1185" y="12918"/>
                </a:lnTo>
                <a:cubicBezTo>
                  <a:pt x="1216" y="12918"/>
                  <a:pt x="1216" y="12888"/>
                  <a:pt x="1246" y="12888"/>
                </a:cubicBezTo>
                <a:lnTo>
                  <a:pt x="1125" y="12888"/>
                </a:lnTo>
                <a:lnTo>
                  <a:pt x="1125" y="12858"/>
                </a:lnTo>
                <a:lnTo>
                  <a:pt x="1125" y="12827"/>
                </a:lnTo>
                <a:cubicBezTo>
                  <a:pt x="1125" y="12827"/>
                  <a:pt x="1094" y="12797"/>
                  <a:pt x="1094" y="12766"/>
                </a:cubicBezTo>
                <a:lnTo>
                  <a:pt x="1094" y="12736"/>
                </a:lnTo>
                <a:lnTo>
                  <a:pt x="1094" y="12706"/>
                </a:lnTo>
                <a:cubicBezTo>
                  <a:pt x="1094" y="12675"/>
                  <a:pt x="1125" y="12645"/>
                  <a:pt x="1155" y="12645"/>
                </a:cubicBezTo>
                <a:close/>
                <a:moveTo>
                  <a:pt x="8268" y="12949"/>
                </a:moveTo>
                <a:cubicBezTo>
                  <a:pt x="8298" y="12979"/>
                  <a:pt x="8298" y="12979"/>
                  <a:pt x="8298" y="13010"/>
                </a:cubicBezTo>
                <a:lnTo>
                  <a:pt x="8298" y="13040"/>
                </a:lnTo>
                <a:lnTo>
                  <a:pt x="8298" y="13070"/>
                </a:lnTo>
                <a:cubicBezTo>
                  <a:pt x="8298" y="13101"/>
                  <a:pt x="8268" y="13131"/>
                  <a:pt x="8237" y="13131"/>
                </a:cubicBezTo>
                <a:lnTo>
                  <a:pt x="8146" y="13131"/>
                </a:lnTo>
                <a:cubicBezTo>
                  <a:pt x="8116" y="13101"/>
                  <a:pt x="8116" y="13070"/>
                  <a:pt x="8116" y="13010"/>
                </a:cubicBezTo>
                <a:cubicBezTo>
                  <a:pt x="8116" y="12979"/>
                  <a:pt x="8146" y="12979"/>
                  <a:pt x="8146" y="12979"/>
                </a:cubicBezTo>
                <a:lnTo>
                  <a:pt x="8146" y="12949"/>
                </a:lnTo>
                <a:close/>
                <a:moveTo>
                  <a:pt x="8359" y="13283"/>
                </a:moveTo>
                <a:lnTo>
                  <a:pt x="8389" y="13344"/>
                </a:lnTo>
                <a:lnTo>
                  <a:pt x="8389" y="13374"/>
                </a:lnTo>
                <a:lnTo>
                  <a:pt x="8389" y="13435"/>
                </a:lnTo>
                <a:lnTo>
                  <a:pt x="8389" y="13466"/>
                </a:lnTo>
                <a:cubicBezTo>
                  <a:pt x="8389" y="13466"/>
                  <a:pt x="8359" y="13496"/>
                  <a:pt x="8359" y="13526"/>
                </a:cubicBezTo>
                <a:cubicBezTo>
                  <a:pt x="8359" y="13557"/>
                  <a:pt x="8328" y="13557"/>
                  <a:pt x="8328" y="13557"/>
                </a:cubicBezTo>
                <a:lnTo>
                  <a:pt x="8268" y="13557"/>
                </a:lnTo>
                <a:lnTo>
                  <a:pt x="8207" y="13587"/>
                </a:lnTo>
                <a:cubicBezTo>
                  <a:pt x="8146" y="13587"/>
                  <a:pt x="8116" y="13557"/>
                  <a:pt x="8116" y="13496"/>
                </a:cubicBezTo>
                <a:cubicBezTo>
                  <a:pt x="8085" y="13466"/>
                  <a:pt x="8055" y="13405"/>
                  <a:pt x="8085" y="13374"/>
                </a:cubicBezTo>
                <a:cubicBezTo>
                  <a:pt x="8085" y="13344"/>
                  <a:pt x="8116" y="13344"/>
                  <a:pt x="8146" y="13314"/>
                </a:cubicBezTo>
                <a:lnTo>
                  <a:pt x="8146" y="13283"/>
                </a:lnTo>
                <a:close/>
                <a:moveTo>
                  <a:pt x="4319" y="13362"/>
                </a:moveTo>
                <a:cubicBezTo>
                  <a:pt x="4349" y="13362"/>
                  <a:pt x="4386" y="13383"/>
                  <a:pt x="4407" y="13405"/>
                </a:cubicBezTo>
                <a:lnTo>
                  <a:pt x="4407" y="13466"/>
                </a:lnTo>
                <a:lnTo>
                  <a:pt x="4407" y="13496"/>
                </a:lnTo>
                <a:lnTo>
                  <a:pt x="4407" y="13526"/>
                </a:lnTo>
                <a:cubicBezTo>
                  <a:pt x="4407" y="13557"/>
                  <a:pt x="4377" y="13557"/>
                  <a:pt x="4347" y="13557"/>
                </a:cubicBezTo>
                <a:lnTo>
                  <a:pt x="4347" y="13587"/>
                </a:lnTo>
                <a:cubicBezTo>
                  <a:pt x="4316" y="13618"/>
                  <a:pt x="4316" y="13618"/>
                  <a:pt x="4286" y="13618"/>
                </a:cubicBezTo>
                <a:cubicBezTo>
                  <a:pt x="4271" y="13633"/>
                  <a:pt x="4263" y="13640"/>
                  <a:pt x="4255" y="13640"/>
                </a:cubicBezTo>
                <a:cubicBezTo>
                  <a:pt x="4248" y="13640"/>
                  <a:pt x="4240" y="13633"/>
                  <a:pt x="4225" y="13618"/>
                </a:cubicBezTo>
                <a:lnTo>
                  <a:pt x="4195" y="13587"/>
                </a:lnTo>
                <a:lnTo>
                  <a:pt x="4195" y="13557"/>
                </a:lnTo>
                <a:cubicBezTo>
                  <a:pt x="4195" y="13526"/>
                  <a:pt x="4195" y="13526"/>
                  <a:pt x="4195" y="13496"/>
                </a:cubicBezTo>
                <a:cubicBezTo>
                  <a:pt x="4195" y="13496"/>
                  <a:pt x="4195" y="13466"/>
                  <a:pt x="4195" y="13466"/>
                </a:cubicBezTo>
                <a:lnTo>
                  <a:pt x="4195" y="13435"/>
                </a:lnTo>
                <a:lnTo>
                  <a:pt x="4255" y="13374"/>
                </a:lnTo>
                <a:lnTo>
                  <a:pt x="4286" y="13374"/>
                </a:lnTo>
                <a:cubicBezTo>
                  <a:pt x="4295" y="13365"/>
                  <a:pt x="4306" y="13362"/>
                  <a:pt x="4319" y="13362"/>
                </a:cubicBezTo>
                <a:close/>
                <a:moveTo>
                  <a:pt x="6409" y="13514"/>
                </a:moveTo>
                <a:cubicBezTo>
                  <a:pt x="6429" y="13514"/>
                  <a:pt x="6444" y="13535"/>
                  <a:pt x="6444" y="13557"/>
                </a:cubicBezTo>
                <a:lnTo>
                  <a:pt x="6444" y="13587"/>
                </a:lnTo>
                <a:lnTo>
                  <a:pt x="6505" y="13678"/>
                </a:lnTo>
                <a:lnTo>
                  <a:pt x="6474" y="13678"/>
                </a:lnTo>
                <a:cubicBezTo>
                  <a:pt x="6474" y="13678"/>
                  <a:pt x="6444" y="13709"/>
                  <a:pt x="6414" y="13709"/>
                </a:cubicBezTo>
                <a:cubicBezTo>
                  <a:pt x="6383" y="13709"/>
                  <a:pt x="6353" y="13678"/>
                  <a:pt x="6353" y="13678"/>
                </a:cubicBezTo>
                <a:lnTo>
                  <a:pt x="6322" y="13678"/>
                </a:lnTo>
                <a:cubicBezTo>
                  <a:pt x="6292" y="13648"/>
                  <a:pt x="6262" y="13587"/>
                  <a:pt x="6292" y="13557"/>
                </a:cubicBezTo>
                <a:cubicBezTo>
                  <a:pt x="6292" y="13526"/>
                  <a:pt x="6322" y="13526"/>
                  <a:pt x="6322" y="13526"/>
                </a:cubicBezTo>
                <a:lnTo>
                  <a:pt x="6383" y="13526"/>
                </a:lnTo>
                <a:cubicBezTo>
                  <a:pt x="6392" y="13517"/>
                  <a:pt x="6401" y="13514"/>
                  <a:pt x="6409" y="13514"/>
                </a:cubicBezTo>
                <a:close/>
                <a:moveTo>
                  <a:pt x="4711" y="13739"/>
                </a:moveTo>
                <a:cubicBezTo>
                  <a:pt x="4742" y="13739"/>
                  <a:pt x="4772" y="13770"/>
                  <a:pt x="4772" y="13800"/>
                </a:cubicBezTo>
                <a:lnTo>
                  <a:pt x="4742" y="13861"/>
                </a:lnTo>
                <a:lnTo>
                  <a:pt x="4651" y="13861"/>
                </a:lnTo>
                <a:cubicBezTo>
                  <a:pt x="4630" y="13840"/>
                  <a:pt x="4623" y="13819"/>
                  <a:pt x="4621" y="13799"/>
                </a:cubicBezTo>
                <a:lnTo>
                  <a:pt x="4621" y="13799"/>
                </a:lnTo>
                <a:lnTo>
                  <a:pt x="4681" y="13739"/>
                </a:lnTo>
                <a:close/>
                <a:moveTo>
                  <a:pt x="5745" y="13678"/>
                </a:moveTo>
                <a:cubicBezTo>
                  <a:pt x="5775" y="13709"/>
                  <a:pt x="5775" y="13739"/>
                  <a:pt x="5745" y="13739"/>
                </a:cubicBezTo>
                <a:lnTo>
                  <a:pt x="5745" y="13770"/>
                </a:lnTo>
                <a:cubicBezTo>
                  <a:pt x="5745" y="13800"/>
                  <a:pt x="5714" y="13830"/>
                  <a:pt x="5684" y="13830"/>
                </a:cubicBezTo>
                <a:lnTo>
                  <a:pt x="5714" y="13830"/>
                </a:lnTo>
                <a:lnTo>
                  <a:pt x="5684" y="13891"/>
                </a:lnTo>
                <a:lnTo>
                  <a:pt x="5654" y="13891"/>
                </a:lnTo>
                <a:cubicBezTo>
                  <a:pt x="5623" y="13861"/>
                  <a:pt x="5593" y="13830"/>
                  <a:pt x="5593" y="13800"/>
                </a:cubicBezTo>
                <a:lnTo>
                  <a:pt x="5593" y="13739"/>
                </a:lnTo>
                <a:lnTo>
                  <a:pt x="5623" y="13739"/>
                </a:lnTo>
                <a:lnTo>
                  <a:pt x="5623" y="13678"/>
                </a:lnTo>
                <a:close/>
                <a:moveTo>
                  <a:pt x="7113" y="14043"/>
                </a:moveTo>
                <a:cubicBezTo>
                  <a:pt x="7143" y="14043"/>
                  <a:pt x="7143" y="14073"/>
                  <a:pt x="7143" y="14073"/>
                </a:cubicBezTo>
                <a:lnTo>
                  <a:pt x="7173" y="14134"/>
                </a:lnTo>
                <a:cubicBezTo>
                  <a:pt x="7173" y="14165"/>
                  <a:pt x="7143" y="14195"/>
                  <a:pt x="7113" y="14195"/>
                </a:cubicBezTo>
                <a:lnTo>
                  <a:pt x="7082" y="14225"/>
                </a:lnTo>
                <a:lnTo>
                  <a:pt x="7052" y="14225"/>
                </a:lnTo>
                <a:cubicBezTo>
                  <a:pt x="7021" y="14195"/>
                  <a:pt x="7021" y="14165"/>
                  <a:pt x="7021" y="14134"/>
                </a:cubicBezTo>
                <a:lnTo>
                  <a:pt x="7021" y="14104"/>
                </a:lnTo>
                <a:cubicBezTo>
                  <a:pt x="7021" y="14073"/>
                  <a:pt x="7052" y="14043"/>
                  <a:pt x="7082" y="14043"/>
                </a:cubicBezTo>
                <a:close/>
                <a:moveTo>
                  <a:pt x="5198" y="15046"/>
                </a:moveTo>
                <a:cubicBezTo>
                  <a:pt x="5228" y="15046"/>
                  <a:pt x="5289" y="15077"/>
                  <a:pt x="5289" y="15137"/>
                </a:cubicBezTo>
                <a:cubicBezTo>
                  <a:pt x="5319" y="15168"/>
                  <a:pt x="5289" y="15198"/>
                  <a:pt x="5258" y="15228"/>
                </a:cubicBezTo>
                <a:lnTo>
                  <a:pt x="5228" y="15228"/>
                </a:lnTo>
                <a:cubicBezTo>
                  <a:pt x="5198" y="15228"/>
                  <a:pt x="5167" y="15198"/>
                  <a:pt x="5167" y="15168"/>
                </a:cubicBezTo>
                <a:lnTo>
                  <a:pt x="5137" y="15137"/>
                </a:lnTo>
                <a:lnTo>
                  <a:pt x="5137" y="15107"/>
                </a:lnTo>
                <a:cubicBezTo>
                  <a:pt x="5137" y="15077"/>
                  <a:pt x="5167" y="15077"/>
                  <a:pt x="5198" y="15046"/>
                </a:cubicBezTo>
                <a:close/>
                <a:moveTo>
                  <a:pt x="6565" y="15228"/>
                </a:moveTo>
                <a:cubicBezTo>
                  <a:pt x="6596" y="15259"/>
                  <a:pt x="6626" y="15259"/>
                  <a:pt x="6626" y="15289"/>
                </a:cubicBezTo>
                <a:cubicBezTo>
                  <a:pt x="6657" y="15350"/>
                  <a:pt x="6657" y="15380"/>
                  <a:pt x="6626" y="15411"/>
                </a:cubicBezTo>
                <a:lnTo>
                  <a:pt x="6626" y="15441"/>
                </a:lnTo>
                <a:lnTo>
                  <a:pt x="6626" y="15472"/>
                </a:lnTo>
                <a:cubicBezTo>
                  <a:pt x="6596" y="15472"/>
                  <a:pt x="6596" y="15502"/>
                  <a:pt x="6565" y="15502"/>
                </a:cubicBezTo>
                <a:lnTo>
                  <a:pt x="6565" y="15472"/>
                </a:lnTo>
                <a:lnTo>
                  <a:pt x="6505" y="15472"/>
                </a:lnTo>
                <a:cubicBezTo>
                  <a:pt x="6505" y="15472"/>
                  <a:pt x="6474" y="15472"/>
                  <a:pt x="6444" y="15441"/>
                </a:cubicBezTo>
                <a:cubicBezTo>
                  <a:pt x="6444" y="15441"/>
                  <a:pt x="6414" y="15441"/>
                  <a:pt x="6414" y="15411"/>
                </a:cubicBezTo>
                <a:lnTo>
                  <a:pt x="6383" y="15411"/>
                </a:lnTo>
                <a:lnTo>
                  <a:pt x="6383" y="15380"/>
                </a:lnTo>
                <a:cubicBezTo>
                  <a:pt x="6383" y="15350"/>
                  <a:pt x="6383" y="15320"/>
                  <a:pt x="6383" y="15289"/>
                </a:cubicBezTo>
                <a:cubicBezTo>
                  <a:pt x="6383" y="15259"/>
                  <a:pt x="6414" y="15228"/>
                  <a:pt x="6444" y="15228"/>
                </a:cubicBezTo>
                <a:close/>
                <a:moveTo>
                  <a:pt x="1976" y="15320"/>
                </a:moveTo>
                <a:cubicBezTo>
                  <a:pt x="2006" y="15320"/>
                  <a:pt x="2037" y="15350"/>
                  <a:pt x="2037" y="15350"/>
                </a:cubicBezTo>
                <a:lnTo>
                  <a:pt x="2097" y="15380"/>
                </a:lnTo>
                <a:lnTo>
                  <a:pt x="2097" y="15411"/>
                </a:lnTo>
                <a:cubicBezTo>
                  <a:pt x="2097" y="15441"/>
                  <a:pt x="2097" y="15472"/>
                  <a:pt x="2097" y="15502"/>
                </a:cubicBezTo>
                <a:lnTo>
                  <a:pt x="2097" y="15532"/>
                </a:lnTo>
                <a:lnTo>
                  <a:pt x="2037" y="15593"/>
                </a:lnTo>
                <a:lnTo>
                  <a:pt x="2006" y="15593"/>
                </a:lnTo>
                <a:cubicBezTo>
                  <a:pt x="1976" y="15593"/>
                  <a:pt x="1945" y="15563"/>
                  <a:pt x="1915" y="15563"/>
                </a:cubicBezTo>
                <a:lnTo>
                  <a:pt x="1854" y="15563"/>
                </a:lnTo>
                <a:lnTo>
                  <a:pt x="1885" y="15502"/>
                </a:lnTo>
                <a:lnTo>
                  <a:pt x="1885" y="15441"/>
                </a:lnTo>
                <a:cubicBezTo>
                  <a:pt x="1885" y="15411"/>
                  <a:pt x="1885" y="15411"/>
                  <a:pt x="1885" y="15411"/>
                </a:cubicBezTo>
                <a:cubicBezTo>
                  <a:pt x="1885" y="15380"/>
                  <a:pt x="1885" y="15380"/>
                  <a:pt x="1915" y="15350"/>
                </a:cubicBezTo>
                <a:cubicBezTo>
                  <a:pt x="1915" y="15350"/>
                  <a:pt x="1945" y="15320"/>
                  <a:pt x="1976" y="15320"/>
                </a:cubicBezTo>
                <a:close/>
                <a:moveTo>
                  <a:pt x="8389" y="15928"/>
                </a:moveTo>
                <a:lnTo>
                  <a:pt x="8420" y="15958"/>
                </a:lnTo>
                <a:cubicBezTo>
                  <a:pt x="8450" y="15958"/>
                  <a:pt x="8450" y="15958"/>
                  <a:pt x="8480" y="15988"/>
                </a:cubicBezTo>
                <a:cubicBezTo>
                  <a:pt x="8480" y="16019"/>
                  <a:pt x="8480" y="16049"/>
                  <a:pt x="8480" y="16080"/>
                </a:cubicBezTo>
                <a:lnTo>
                  <a:pt x="8450" y="16080"/>
                </a:lnTo>
                <a:cubicBezTo>
                  <a:pt x="8435" y="16095"/>
                  <a:pt x="8420" y="16102"/>
                  <a:pt x="8408" y="16102"/>
                </a:cubicBezTo>
                <a:cubicBezTo>
                  <a:pt x="8397" y="16102"/>
                  <a:pt x="8389" y="16095"/>
                  <a:pt x="8389" y="16080"/>
                </a:cubicBezTo>
                <a:lnTo>
                  <a:pt x="8328" y="16110"/>
                </a:lnTo>
                <a:lnTo>
                  <a:pt x="8237" y="16110"/>
                </a:lnTo>
                <a:cubicBezTo>
                  <a:pt x="8176" y="16110"/>
                  <a:pt x="8176" y="16080"/>
                  <a:pt x="8176" y="16049"/>
                </a:cubicBezTo>
                <a:cubicBezTo>
                  <a:pt x="8176" y="15988"/>
                  <a:pt x="8237" y="15958"/>
                  <a:pt x="8237" y="15958"/>
                </a:cubicBezTo>
                <a:cubicBezTo>
                  <a:pt x="8268" y="15928"/>
                  <a:pt x="8298" y="15928"/>
                  <a:pt x="8328" y="15928"/>
                </a:cubicBezTo>
                <a:close/>
                <a:moveTo>
                  <a:pt x="6231" y="15776"/>
                </a:moveTo>
                <a:cubicBezTo>
                  <a:pt x="6262" y="15776"/>
                  <a:pt x="6292" y="15776"/>
                  <a:pt x="6322" y="15806"/>
                </a:cubicBezTo>
                <a:lnTo>
                  <a:pt x="6383" y="15867"/>
                </a:lnTo>
                <a:cubicBezTo>
                  <a:pt x="6383" y="15867"/>
                  <a:pt x="6353" y="15897"/>
                  <a:pt x="6353" y="15897"/>
                </a:cubicBezTo>
                <a:cubicBezTo>
                  <a:pt x="6353" y="15928"/>
                  <a:pt x="6353" y="15958"/>
                  <a:pt x="6353" y="15988"/>
                </a:cubicBezTo>
                <a:cubicBezTo>
                  <a:pt x="6353" y="15988"/>
                  <a:pt x="6353" y="16019"/>
                  <a:pt x="6353" y="16019"/>
                </a:cubicBezTo>
                <a:lnTo>
                  <a:pt x="6353" y="16049"/>
                </a:lnTo>
                <a:lnTo>
                  <a:pt x="6322" y="16110"/>
                </a:lnTo>
                <a:lnTo>
                  <a:pt x="6262" y="16110"/>
                </a:lnTo>
                <a:lnTo>
                  <a:pt x="6262" y="16140"/>
                </a:lnTo>
                <a:lnTo>
                  <a:pt x="6110" y="16140"/>
                </a:lnTo>
                <a:lnTo>
                  <a:pt x="6079" y="16110"/>
                </a:lnTo>
                <a:cubicBezTo>
                  <a:pt x="6049" y="16080"/>
                  <a:pt x="6049" y="16080"/>
                  <a:pt x="6049" y="16049"/>
                </a:cubicBezTo>
                <a:cubicBezTo>
                  <a:pt x="6049" y="16019"/>
                  <a:pt x="6049" y="16019"/>
                  <a:pt x="6049" y="15988"/>
                </a:cubicBezTo>
                <a:lnTo>
                  <a:pt x="6049" y="15958"/>
                </a:lnTo>
                <a:lnTo>
                  <a:pt x="6079" y="15897"/>
                </a:lnTo>
                <a:cubicBezTo>
                  <a:pt x="6110" y="15867"/>
                  <a:pt x="6140" y="15867"/>
                  <a:pt x="6170" y="15836"/>
                </a:cubicBezTo>
                <a:lnTo>
                  <a:pt x="6170" y="15806"/>
                </a:lnTo>
                <a:cubicBezTo>
                  <a:pt x="6170" y="15806"/>
                  <a:pt x="6201" y="15776"/>
                  <a:pt x="6231" y="15776"/>
                </a:cubicBezTo>
                <a:close/>
                <a:moveTo>
                  <a:pt x="5593" y="16110"/>
                </a:moveTo>
                <a:cubicBezTo>
                  <a:pt x="5623" y="16110"/>
                  <a:pt x="5684" y="16110"/>
                  <a:pt x="5684" y="16201"/>
                </a:cubicBezTo>
                <a:lnTo>
                  <a:pt x="5684" y="16232"/>
                </a:lnTo>
                <a:lnTo>
                  <a:pt x="5684" y="16262"/>
                </a:lnTo>
                <a:lnTo>
                  <a:pt x="5562" y="16262"/>
                </a:lnTo>
                <a:cubicBezTo>
                  <a:pt x="5532" y="16232"/>
                  <a:pt x="5532" y="16201"/>
                  <a:pt x="5532" y="16140"/>
                </a:cubicBezTo>
                <a:lnTo>
                  <a:pt x="5593" y="16110"/>
                </a:lnTo>
                <a:close/>
                <a:moveTo>
                  <a:pt x="8480" y="16110"/>
                </a:moveTo>
                <a:cubicBezTo>
                  <a:pt x="8480" y="16140"/>
                  <a:pt x="8511" y="16171"/>
                  <a:pt x="8511" y="16201"/>
                </a:cubicBezTo>
                <a:lnTo>
                  <a:pt x="8572" y="16201"/>
                </a:lnTo>
                <a:lnTo>
                  <a:pt x="8572" y="16292"/>
                </a:lnTo>
                <a:lnTo>
                  <a:pt x="8480" y="16323"/>
                </a:lnTo>
                <a:cubicBezTo>
                  <a:pt x="8450" y="16323"/>
                  <a:pt x="8450" y="16292"/>
                  <a:pt x="8450" y="16262"/>
                </a:cubicBezTo>
                <a:lnTo>
                  <a:pt x="8359" y="16262"/>
                </a:lnTo>
                <a:lnTo>
                  <a:pt x="8359" y="16232"/>
                </a:lnTo>
                <a:lnTo>
                  <a:pt x="8359" y="16171"/>
                </a:lnTo>
                <a:cubicBezTo>
                  <a:pt x="8359" y="16140"/>
                  <a:pt x="8389" y="16140"/>
                  <a:pt x="8420" y="16140"/>
                </a:cubicBezTo>
                <a:lnTo>
                  <a:pt x="8480" y="16110"/>
                </a:lnTo>
                <a:close/>
                <a:moveTo>
                  <a:pt x="3830" y="16080"/>
                </a:moveTo>
                <a:cubicBezTo>
                  <a:pt x="3860" y="16080"/>
                  <a:pt x="3891" y="16110"/>
                  <a:pt x="3921" y="16110"/>
                </a:cubicBezTo>
                <a:lnTo>
                  <a:pt x="4012" y="16110"/>
                </a:lnTo>
                <a:lnTo>
                  <a:pt x="4073" y="16140"/>
                </a:lnTo>
                <a:lnTo>
                  <a:pt x="4103" y="16140"/>
                </a:lnTo>
                <a:lnTo>
                  <a:pt x="4103" y="16201"/>
                </a:lnTo>
                <a:cubicBezTo>
                  <a:pt x="4134" y="16201"/>
                  <a:pt x="4164" y="16232"/>
                  <a:pt x="4164" y="16232"/>
                </a:cubicBezTo>
                <a:cubicBezTo>
                  <a:pt x="4195" y="16262"/>
                  <a:pt x="4195" y="16292"/>
                  <a:pt x="4195" y="16292"/>
                </a:cubicBezTo>
                <a:lnTo>
                  <a:pt x="4225" y="16323"/>
                </a:lnTo>
                <a:lnTo>
                  <a:pt x="4164" y="16414"/>
                </a:lnTo>
                <a:lnTo>
                  <a:pt x="4134" y="16444"/>
                </a:lnTo>
                <a:lnTo>
                  <a:pt x="4043" y="16444"/>
                </a:lnTo>
                <a:cubicBezTo>
                  <a:pt x="4012" y="16444"/>
                  <a:pt x="3951" y="16414"/>
                  <a:pt x="3921" y="16384"/>
                </a:cubicBezTo>
                <a:lnTo>
                  <a:pt x="3921" y="16353"/>
                </a:lnTo>
                <a:cubicBezTo>
                  <a:pt x="3891" y="16353"/>
                  <a:pt x="3891" y="16384"/>
                  <a:pt x="3860" y="16384"/>
                </a:cubicBezTo>
                <a:cubicBezTo>
                  <a:pt x="3830" y="16384"/>
                  <a:pt x="3830" y="16384"/>
                  <a:pt x="3799" y="16353"/>
                </a:cubicBezTo>
                <a:cubicBezTo>
                  <a:pt x="3769" y="16353"/>
                  <a:pt x="3739" y="16323"/>
                  <a:pt x="3739" y="16292"/>
                </a:cubicBezTo>
                <a:lnTo>
                  <a:pt x="3739" y="16262"/>
                </a:lnTo>
                <a:cubicBezTo>
                  <a:pt x="3739" y="16262"/>
                  <a:pt x="3739" y="16232"/>
                  <a:pt x="3739" y="16232"/>
                </a:cubicBezTo>
                <a:cubicBezTo>
                  <a:pt x="3739" y="16201"/>
                  <a:pt x="3739" y="16201"/>
                  <a:pt x="3739" y="16171"/>
                </a:cubicBezTo>
                <a:lnTo>
                  <a:pt x="3739" y="16140"/>
                </a:lnTo>
                <a:lnTo>
                  <a:pt x="3769" y="16110"/>
                </a:lnTo>
                <a:cubicBezTo>
                  <a:pt x="3769" y="16110"/>
                  <a:pt x="3799" y="16110"/>
                  <a:pt x="3799" y="16080"/>
                </a:cubicBezTo>
                <a:close/>
                <a:moveTo>
                  <a:pt x="9635" y="16627"/>
                </a:moveTo>
                <a:cubicBezTo>
                  <a:pt x="9666" y="16627"/>
                  <a:pt x="9696" y="16687"/>
                  <a:pt x="9666" y="16748"/>
                </a:cubicBezTo>
                <a:lnTo>
                  <a:pt x="9666" y="16779"/>
                </a:lnTo>
                <a:lnTo>
                  <a:pt x="9575" y="16779"/>
                </a:lnTo>
                <a:lnTo>
                  <a:pt x="9575" y="16748"/>
                </a:lnTo>
                <a:cubicBezTo>
                  <a:pt x="9575" y="16748"/>
                  <a:pt x="9544" y="16748"/>
                  <a:pt x="9514" y="16718"/>
                </a:cubicBezTo>
                <a:lnTo>
                  <a:pt x="9544" y="16687"/>
                </a:lnTo>
                <a:lnTo>
                  <a:pt x="9544" y="16657"/>
                </a:lnTo>
                <a:lnTo>
                  <a:pt x="9605" y="16627"/>
                </a:lnTo>
                <a:close/>
                <a:moveTo>
                  <a:pt x="4605" y="16725"/>
                </a:moveTo>
                <a:cubicBezTo>
                  <a:pt x="4613" y="16725"/>
                  <a:pt x="4620" y="16733"/>
                  <a:pt x="4620" y="16748"/>
                </a:cubicBezTo>
                <a:lnTo>
                  <a:pt x="4651" y="16779"/>
                </a:lnTo>
                <a:cubicBezTo>
                  <a:pt x="4681" y="16779"/>
                  <a:pt x="4711" y="16809"/>
                  <a:pt x="4742" y="16809"/>
                </a:cubicBezTo>
                <a:lnTo>
                  <a:pt x="4742" y="16839"/>
                </a:lnTo>
                <a:lnTo>
                  <a:pt x="4742" y="16931"/>
                </a:lnTo>
                <a:lnTo>
                  <a:pt x="4681" y="16931"/>
                </a:lnTo>
                <a:lnTo>
                  <a:pt x="4681" y="16961"/>
                </a:lnTo>
                <a:lnTo>
                  <a:pt x="4651" y="16961"/>
                </a:lnTo>
                <a:cubicBezTo>
                  <a:pt x="4620" y="16976"/>
                  <a:pt x="4590" y="16984"/>
                  <a:pt x="4559" y="16984"/>
                </a:cubicBezTo>
                <a:cubicBezTo>
                  <a:pt x="4529" y="16984"/>
                  <a:pt x="4499" y="16976"/>
                  <a:pt x="4468" y="16961"/>
                </a:cubicBezTo>
                <a:lnTo>
                  <a:pt x="4438" y="16931"/>
                </a:lnTo>
                <a:lnTo>
                  <a:pt x="4438" y="16870"/>
                </a:lnTo>
                <a:cubicBezTo>
                  <a:pt x="4438" y="16870"/>
                  <a:pt x="4438" y="16839"/>
                  <a:pt x="4468" y="16839"/>
                </a:cubicBezTo>
                <a:lnTo>
                  <a:pt x="4468" y="16809"/>
                </a:lnTo>
                <a:cubicBezTo>
                  <a:pt x="4468" y="16779"/>
                  <a:pt x="4499" y="16779"/>
                  <a:pt x="4499" y="16779"/>
                </a:cubicBezTo>
                <a:lnTo>
                  <a:pt x="4529" y="16748"/>
                </a:lnTo>
                <a:lnTo>
                  <a:pt x="4590" y="16748"/>
                </a:lnTo>
                <a:cubicBezTo>
                  <a:pt x="4590" y="16733"/>
                  <a:pt x="4597" y="16725"/>
                  <a:pt x="4605" y="16725"/>
                </a:cubicBezTo>
                <a:close/>
                <a:moveTo>
                  <a:pt x="6900" y="17113"/>
                </a:moveTo>
                <a:lnTo>
                  <a:pt x="6961" y="17174"/>
                </a:lnTo>
                <a:lnTo>
                  <a:pt x="6961" y="17265"/>
                </a:lnTo>
                <a:lnTo>
                  <a:pt x="6869" y="17295"/>
                </a:lnTo>
                <a:lnTo>
                  <a:pt x="6839" y="17295"/>
                </a:lnTo>
                <a:lnTo>
                  <a:pt x="6778" y="17235"/>
                </a:lnTo>
                <a:cubicBezTo>
                  <a:pt x="6778" y="17174"/>
                  <a:pt x="6809" y="17143"/>
                  <a:pt x="6869" y="17113"/>
                </a:cubicBezTo>
                <a:close/>
                <a:moveTo>
                  <a:pt x="7508" y="17174"/>
                </a:moveTo>
                <a:cubicBezTo>
                  <a:pt x="7538" y="17174"/>
                  <a:pt x="7569" y="17204"/>
                  <a:pt x="7569" y="17235"/>
                </a:cubicBezTo>
                <a:cubicBezTo>
                  <a:pt x="7599" y="17265"/>
                  <a:pt x="7599" y="17326"/>
                  <a:pt x="7569" y="17356"/>
                </a:cubicBezTo>
                <a:lnTo>
                  <a:pt x="7538" y="17356"/>
                </a:lnTo>
                <a:cubicBezTo>
                  <a:pt x="7477" y="17356"/>
                  <a:pt x="7447" y="17295"/>
                  <a:pt x="7447" y="17265"/>
                </a:cubicBezTo>
                <a:lnTo>
                  <a:pt x="7447" y="17235"/>
                </a:lnTo>
                <a:lnTo>
                  <a:pt x="7417" y="17265"/>
                </a:lnTo>
                <a:lnTo>
                  <a:pt x="7417" y="17265"/>
                </a:lnTo>
                <a:lnTo>
                  <a:pt x="7477" y="17174"/>
                </a:lnTo>
                <a:close/>
                <a:moveTo>
                  <a:pt x="5502" y="17599"/>
                </a:moveTo>
                <a:cubicBezTo>
                  <a:pt x="5532" y="17599"/>
                  <a:pt x="5532" y="17599"/>
                  <a:pt x="5562" y="17630"/>
                </a:cubicBezTo>
                <a:cubicBezTo>
                  <a:pt x="5593" y="17630"/>
                  <a:pt x="5593" y="17660"/>
                  <a:pt x="5593" y="17721"/>
                </a:cubicBezTo>
                <a:lnTo>
                  <a:pt x="5532" y="17751"/>
                </a:lnTo>
                <a:cubicBezTo>
                  <a:pt x="5502" y="17751"/>
                  <a:pt x="5471" y="17721"/>
                  <a:pt x="5471" y="17721"/>
                </a:cubicBezTo>
                <a:lnTo>
                  <a:pt x="5410" y="17660"/>
                </a:lnTo>
                <a:lnTo>
                  <a:pt x="5410" y="17630"/>
                </a:lnTo>
                <a:cubicBezTo>
                  <a:pt x="5441" y="17599"/>
                  <a:pt x="5471" y="17599"/>
                  <a:pt x="5502" y="17599"/>
                </a:cubicBezTo>
                <a:close/>
                <a:moveTo>
                  <a:pt x="1611" y="17873"/>
                </a:moveTo>
                <a:cubicBezTo>
                  <a:pt x="1672" y="17873"/>
                  <a:pt x="1702" y="17873"/>
                  <a:pt x="1702" y="17903"/>
                </a:cubicBezTo>
                <a:lnTo>
                  <a:pt x="1763" y="18025"/>
                </a:lnTo>
                <a:lnTo>
                  <a:pt x="1763" y="18055"/>
                </a:lnTo>
                <a:lnTo>
                  <a:pt x="1733" y="18055"/>
                </a:lnTo>
                <a:cubicBezTo>
                  <a:pt x="1733" y="18086"/>
                  <a:pt x="1702" y="18086"/>
                  <a:pt x="1702" y="18116"/>
                </a:cubicBezTo>
                <a:lnTo>
                  <a:pt x="1611" y="18116"/>
                </a:lnTo>
                <a:lnTo>
                  <a:pt x="1611" y="18086"/>
                </a:lnTo>
                <a:cubicBezTo>
                  <a:pt x="1581" y="18055"/>
                  <a:pt x="1581" y="18025"/>
                  <a:pt x="1581" y="17994"/>
                </a:cubicBezTo>
                <a:lnTo>
                  <a:pt x="1581" y="17964"/>
                </a:lnTo>
                <a:lnTo>
                  <a:pt x="1581" y="17903"/>
                </a:lnTo>
                <a:lnTo>
                  <a:pt x="1611" y="17873"/>
                </a:lnTo>
                <a:close/>
                <a:moveTo>
                  <a:pt x="6717" y="17934"/>
                </a:moveTo>
                <a:cubicBezTo>
                  <a:pt x="6748" y="17964"/>
                  <a:pt x="6748" y="17964"/>
                  <a:pt x="6748" y="17964"/>
                </a:cubicBezTo>
                <a:lnTo>
                  <a:pt x="6778" y="18025"/>
                </a:lnTo>
                <a:lnTo>
                  <a:pt x="6748" y="18086"/>
                </a:lnTo>
                <a:lnTo>
                  <a:pt x="6748" y="18146"/>
                </a:lnTo>
                <a:lnTo>
                  <a:pt x="6626" y="18146"/>
                </a:lnTo>
                <a:lnTo>
                  <a:pt x="6626" y="18116"/>
                </a:lnTo>
                <a:cubicBezTo>
                  <a:pt x="6596" y="18086"/>
                  <a:pt x="6596" y="18025"/>
                  <a:pt x="6626" y="17994"/>
                </a:cubicBezTo>
                <a:lnTo>
                  <a:pt x="6657" y="17964"/>
                </a:lnTo>
                <a:lnTo>
                  <a:pt x="6717" y="17934"/>
                </a:lnTo>
                <a:close/>
                <a:moveTo>
                  <a:pt x="8997" y="18359"/>
                </a:moveTo>
                <a:cubicBezTo>
                  <a:pt x="9028" y="18390"/>
                  <a:pt x="9058" y="18390"/>
                  <a:pt x="9058" y="18420"/>
                </a:cubicBezTo>
                <a:lnTo>
                  <a:pt x="9088" y="18390"/>
                </a:lnTo>
                <a:lnTo>
                  <a:pt x="9149" y="18420"/>
                </a:lnTo>
                <a:lnTo>
                  <a:pt x="9149" y="18481"/>
                </a:lnTo>
                <a:cubicBezTo>
                  <a:pt x="9119" y="18511"/>
                  <a:pt x="9088" y="18542"/>
                  <a:pt x="9058" y="18542"/>
                </a:cubicBezTo>
                <a:lnTo>
                  <a:pt x="8967" y="18542"/>
                </a:lnTo>
                <a:cubicBezTo>
                  <a:pt x="8967" y="18511"/>
                  <a:pt x="8936" y="18481"/>
                  <a:pt x="8936" y="18450"/>
                </a:cubicBezTo>
                <a:lnTo>
                  <a:pt x="8967" y="18359"/>
                </a:lnTo>
                <a:close/>
                <a:moveTo>
                  <a:pt x="4559" y="18329"/>
                </a:moveTo>
                <a:cubicBezTo>
                  <a:pt x="4590" y="18329"/>
                  <a:pt x="4651" y="18359"/>
                  <a:pt x="4681" y="18390"/>
                </a:cubicBezTo>
                <a:cubicBezTo>
                  <a:pt x="4711" y="18420"/>
                  <a:pt x="4711" y="18450"/>
                  <a:pt x="4711" y="18481"/>
                </a:cubicBezTo>
                <a:lnTo>
                  <a:pt x="4711" y="18511"/>
                </a:lnTo>
                <a:lnTo>
                  <a:pt x="4651" y="18542"/>
                </a:lnTo>
                <a:cubicBezTo>
                  <a:pt x="4651" y="18542"/>
                  <a:pt x="4651" y="18572"/>
                  <a:pt x="4620" y="18572"/>
                </a:cubicBezTo>
                <a:lnTo>
                  <a:pt x="4559" y="18602"/>
                </a:lnTo>
                <a:lnTo>
                  <a:pt x="4559" y="18633"/>
                </a:lnTo>
                <a:lnTo>
                  <a:pt x="4559" y="18663"/>
                </a:lnTo>
                <a:lnTo>
                  <a:pt x="4499" y="18724"/>
                </a:lnTo>
                <a:lnTo>
                  <a:pt x="4377" y="18724"/>
                </a:lnTo>
                <a:lnTo>
                  <a:pt x="4316" y="18663"/>
                </a:lnTo>
                <a:cubicBezTo>
                  <a:pt x="4316" y="18663"/>
                  <a:pt x="4316" y="18663"/>
                  <a:pt x="4316" y="18633"/>
                </a:cubicBezTo>
                <a:lnTo>
                  <a:pt x="4286" y="18602"/>
                </a:lnTo>
                <a:lnTo>
                  <a:pt x="4286" y="18572"/>
                </a:lnTo>
                <a:cubicBezTo>
                  <a:pt x="4286" y="18572"/>
                  <a:pt x="4286" y="18542"/>
                  <a:pt x="4286" y="18542"/>
                </a:cubicBezTo>
                <a:lnTo>
                  <a:pt x="4286" y="18511"/>
                </a:lnTo>
                <a:lnTo>
                  <a:pt x="4286" y="18481"/>
                </a:lnTo>
                <a:cubicBezTo>
                  <a:pt x="4286" y="18481"/>
                  <a:pt x="4286" y="18450"/>
                  <a:pt x="4316" y="18450"/>
                </a:cubicBezTo>
                <a:cubicBezTo>
                  <a:pt x="4316" y="18420"/>
                  <a:pt x="4347" y="18390"/>
                  <a:pt x="4347" y="18390"/>
                </a:cubicBezTo>
                <a:lnTo>
                  <a:pt x="4468" y="18390"/>
                </a:lnTo>
                <a:lnTo>
                  <a:pt x="4468" y="18329"/>
                </a:lnTo>
                <a:close/>
                <a:moveTo>
                  <a:pt x="7082" y="18846"/>
                </a:moveTo>
                <a:cubicBezTo>
                  <a:pt x="7113" y="18846"/>
                  <a:pt x="7173" y="18846"/>
                  <a:pt x="7173" y="18967"/>
                </a:cubicBezTo>
                <a:lnTo>
                  <a:pt x="7113" y="19028"/>
                </a:lnTo>
                <a:lnTo>
                  <a:pt x="7082" y="19028"/>
                </a:lnTo>
                <a:cubicBezTo>
                  <a:pt x="7052" y="18998"/>
                  <a:pt x="7021" y="18967"/>
                  <a:pt x="7021" y="18937"/>
                </a:cubicBezTo>
                <a:lnTo>
                  <a:pt x="7021" y="18906"/>
                </a:lnTo>
                <a:lnTo>
                  <a:pt x="7021" y="18876"/>
                </a:lnTo>
                <a:lnTo>
                  <a:pt x="7082" y="18846"/>
                </a:lnTo>
                <a:close/>
                <a:moveTo>
                  <a:pt x="9772" y="18580"/>
                </a:moveTo>
                <a:cubicBezTo>
                  <a:pt x="9787" y="18580"/>
                  <a:pt x="9803" y="18587"/>
                  <a:pt x="9818" y="18602"/>
                </a:cubicBezTo>
                <a:cubicBezTo>
                  <a:pt x="9827" y="18593"/>
                  <a:pt x="9838" y="18590"/>
                  <a:pt x="9851" y="18590"/>
                </a:cubicBezTo>
                <a:cubicBezTo>
                  <a:pt x="9881" y="18590"/>
                  <a:pt x="9918" y="18611"/>
                  <a:pt x="9939" y="18633"/>
                </a:cubicBezTo>
                <a:cubicBezTo>
                  <a:pt x="9939" y="18663"/>
                  <a:pt x="9939" y="18663"/>
                  <a:pt x="9939" y="18694"/>
                </a:cubicBezTo>
                <a:cubicBezTo>
                  <a:pt x="9970" y="18724"/>
                  <a:pt x="9970" y="18785"/>
                  <a:pt x="9939" y="18815"/>
                </a:cubicBezTo>
                <a:cubicBezTo>
                  <a:pt x="9939" y="18846"/>
                  <a:pt x="9909" y="18846"/>
                  <a:pt x="9909" y="18876"/>
                </a:cubicBezTo>
                <a:lnTo>
                  <a:pt x="9879" y="18876"/>
                </a:lnTo>
                <a:cubicBezTo>
                  <a:pt x="9848" y="18906"/>
                  <a:pt x="9818" y="18937"/>
                  <a:pt x="9787" y="18937"/>
                </a:cubicBezTo>
                <a:lnTo>
                  <a:pt x="9818" y="18937"/>
                </a:lnTo>
                <a:cubicBezTo>
                  <a:pt x="9879" y="18937"/>
                  <a:pt x="9939" y="18937"/>
                  <a:pt x="10000" y="18998"/>
                </a:cubicBezTo>
                <a:lnTo>
                  <a:pt x="10000" y="19028"/>
                </a:lnTo>
                <a:lnTo>
                  <a:pt x="10000" y="19089"/>
                </a:lnTo>
                <a:cubicBezTo>
                  <a:pt x="10000" y="19089"/>
                  <a:pt x="10000" y="19119"/>
                  <a:pt x="10000" y="19119"/>
                </a:cubicBezTo>
                <a:lnTo>
                  <a:pt x="9970" y="19210"/>
                </a:lnTo>
                <a:lnTo>
                  <a:pt x="9970" y="19241"/>
                </a:lnTo>
                <a:lnTo>
                  <a:pt x="9939" y="19271"/>
                </a:lnTo>
                <a:cubicBezTo>
                  <a:pt x="9939" y="19301"/>
                  <a:pt x="9909" y="19301"/>
                  <a:pt x="9909" y="19301"/>
                </a:cubicBezTo>
                <a:lnTo>
                  <a:pt x="9757" y="19301"/>
                </a:lnTo>
                <a:lnTo>
                  <a:pt x="9757" y="19241"/>
                </a:lnTo>
                <a:cubicBezTo>
                  <a:pt x="9727" y="19241"/>
                  <a:pt x="9727" y="19210"/>
                  <a:pt x="9696" y="19180"/>
                </a:cubicBezTo>
                <a:cubicBezTo>
                  <a:pt x="9696" y="19119"/>
                  <a:pt x="9727" y="19058"/>
                  <a:pt x="9757" y="18998"/>
                </a:cubicBezTo>
                <a:lnTo>
                  <a:pt x="9787" y="18967"/>
                </a:lnTo>
                <a:lnTo>
                  <a:pt x="9787" y="18937"/>
                </a:lnTo>
                <a:lnTo>
                  <a:pt x="9696" y="18937"/>
                </a:lnTo>
                <a:cubicBezTo>
                  <a:pt x="9635" y="18906"/>
                  <a:pt x="9605" y="18876"/>
                  <a:pt x="9605" y="18815"/>
                </a:cubicBezTo>
                <a:lnTo>
                  <a:pt x="9605" y="18785"/>
                </a:lnTo>
                <a:lnTo>
                  <a:pt x="9605" y="18754"/>
                </a:lnTo>
                <a:lnTo>
                  <a:pt x="9635" y="18724"/>
                </a:lnTo>
                <a:cubicBezTo>
                  <a:pt x="9635" y="18694"/>
                  <a:pt x="9666" y="18663"/>
                  <a:pt x="9666" y="18663"/>
                </a:cubicBezTo>
                <a:cubicBezTo>
                  <a:pt x="9666" y="18633"/>
                  <a:pt x="9696" y="18633"/>
                  <a:pt x="9696" y="18633"/>
                </a:cubicBezTo>
                <a:lnTo>
                  <a:pt x="9727" y="18602"/>
                </a:lnTo>
                <a:cubicBezTo>
                  <a:pt x="9742" y="18587"/>
                  <a:pt x="9757" y="18580"/>
                  <a:pt x="9772" y="18580"/>
                </a:cubicBezTo>
                <a:close/>
                <a:moveTo>
                  <a:pt x="4879" y="19096"/>
                </a:moveTo>
                <a:cubicBezTo>
                  <a:pt x="4901" y="19096"/>
                  <a:pt x="4924" y="19104"/>
                  <a:pt x="4955" y="19119"/>
                </a:cubicBezTo>
                <a:lnTo>
                  <a:pt x="4985" y="19119"/>
                </a:lnTo>
                <a:cubicBezTo>
                  <a:pt x="5015" y="19150"/>
                  <a:pt x="5046" y="19180"/>
                  <a:pt x="5046" y="19210"/>
                </a:cubicBezTo>
                <a:lnTo>
                  <a:pt x="5015" y="19271"/>
                </a:lnTo>
                <a:cubicBezTo>
                  <a:pt x="5015" y="19271"/>
                  <a:pt x="5015" y="19301"/>
                  <a:pt x="5015" y="19332"/>
                </a:cubicBezTo>
                <a:lnTo>
                  <a:pt x="4985" y="19362"/>
                </a:lnTo>
                <a:lnTo>
                  <a:pt x="4742" y="19362"/>
                </a:lnTo>
                <a:lnTo>
                  <a:pt x="4742" y="19301"/>
                </a:lnTo>
                <a:cubicBezTo>
                  <a:pt x="4742" y="19301"/>
                  <a:pt x="4711" y="19301"/>
                  <a:pt x="4711" y="19271"/>
                </a:cubicBezTo>
                <a:lnTo>
                  <a:pt x="4742" y="19210"/>
                </a:lnTo>
                <a:lnTo>
                  <a:pt x="4742" y="19119"/>
                </a:lnTo>
                <a:lnTo>
                  <a:pt x="4803" y="19119"/>
                </a:lnTo>
                <a:cubicBezTo>
                  <a:pt x="4833" y="19104"/>
                  <a:pt x="4856" y="19096"/>
                  <a:pt x="4879" y="19096"/>
                </a:cubicBezTo>
                <a:close/>
                <a:moveTo>
                  <a:pt x="5584" y="19471"/>
                </a:moveTo>
                <a:cubicBezTo>
                  <a:pt x="5600" y="19471"/>
                  <a:pt x="5614" y="19475"/>
                  <a:pt x="5623" y="19484"/>
                </a:cubicBezTo>
                <a:lnTo>
                  <a:pt x="5623" y="19514"/>
                </a:lnTo>
                <a:lnTo>
                  <a:pt x="5684" y="19514"/>
                </a:lnTo>
                <a:lnTo>
                  <a:pt x="5684" y="19545"/>
                </a:lnTo>
                <a:lnTo>
                  <a:pt x="5714" y="19575"/>
                </a:lnTo>
                <a:lnTo>
                  <a:pt x="5684" y="19605"/>
                </a:lnTo>
                <a:cubicBezTo>
                  <a:pt x="5654" y="19666"/>
                  <a:pt x="5593" y="19697"/>
                  <a:pt x="5562" y="19697"/>
                </a:cubicBezTo>
                <a:lnTo>
                  <a:pt x="5471" y="19697"/>
                </a:lnTo>
                <a:cubicBezTo>
                  <a:pt x="5471" y="19666"/>
                  <a:pt x="5471" y="19636"/>
                  <a:pt x="5471" y="19605"/>
                </a:cubicBezTo>
                <a:cubicBezTo>
                  <a:pt x="5471" y="19575"/>
                  <a:pt x="5471" y="19545"/>
                  <a:pt x="5471" y="19514"/>
                </a:cubicBezTo>
                <a:cubicBezTo>
                  <a:pt x="5493" y="19493"/>
                  <a:pt x="5545" y="19471"/>
                  <a:pt x="5584" y="19471"/>
                </a:cubicBezTo>
                <a:close/>
                <a:moveTo>
                  <a:pt x="3982" y="19666"/>
                </a:moveTo>
                <a:lnTo>
                  <a:pt x="4043" y="19697"/>
                </a:lnTo>
                <a:cubicBezTo>
                  <a:pt x="4043" y="19757"/>
                  <a:pt x="4012" y="19818"/>
                  <a:pt x="3951" y="19818"/>
                </a:cubicBezTo>
                <a:cubicBezTo>
                  <a:pt x="3921" y="19833"/>
                  <a:pt x="3898" y="19841"/>
                  <a:pt x="3879" y="19841"/>
                </a:cubicBezTo>
                <a:cubicBezTo>
                  <a:pt x="3860" y="19841"/>
                  <a:pt x="3845" y="19833"/>
                  <a:pt x="3830" y="19818"/>
                </a:cubicBezTo>
                <a:lnTo>
                  <a:pt x="3830" y="19788"/>
                </a:lnTo>
                <a:lnTo>
                  <a:pt x="3830" y="19727"/>
                </a:lnTo>
                <a:cubicBezTo>
                  <a:pt x="3860" y="19697"/>
                  <a:pt x="3891" y="19666"/>
                  <a:pt x="3951" y="19666"/>
                </a:cubicBezTo>
                <a:close/>
                <a:moveTo>
                  <a:pt x="8055" y="19849"/>
                </a:moveTo>
                <a:lnTo>
                  <a:pt x="8116" y="19909"/>
                </a:lnTo>
                <a:cubicBezTo>
                  <a:pt x="8116" y="19909"/>
                  <a:pt x="8146" y="19909"/>
                  <a:pt x="8146" y="19940"/>
                </a:cubicBezTo>
                <a:lnTo>
                  <a:pt x="8146" y="19970"/>
                </a:lnTo>
                <a:lnTo>
                  <a:pt x="8146" y="20001"/>
                </a:lnTo>
                <a:lnTo>
                  <a:pt x="8146" y="20031"/>
                </a:lnTo>
                <a:cubicBezTo>
                  <a:pt x="8146" y="20153"/>
                  <a:pt x="8055" y="20153"/>
                  <a:pt x="7994" y="20183"/>
                </a:cubicBezTo>
                <a:lnTo>
                  <a:pt x="7873" y="20183"/>
                </a:lnTo>
                <a:lnTo>
                  <a:pt x="7812" y="20153"/>
                </a:lnTo>
                <a:lnTo>
                  <a:pt x="7812" y="20031"/>
                </a:lnTo>
                <a:lnTo>
                  <a:pt x="7812" y="20001"/>
                </a:lnTo>
                <a:cubicBezTo>
                  <a:pt x="7781" y="19970"/>
                  <a:pt x="7781" y="19940"/>
                  <a:pt x="7812" y="19940"/>
                </a:cubicBezTo>
                <a:lnTo>
                  <a:pt x="7842" y="19879"/>
                </a:lnTo>
                <a:lnTo>
                  <a:pt x="7873" y="19879"/>
                </a:lnTo>
                <a:cubicBezTo>
                  <a:pt x="7903" y="19879"/>
                  <a:pt x="7903" y="19849"/>
                  <a:pt x="7933" y="19849"/>
                </a:cubicBezTo>
                <a:close/>
                <a:moveTo>
                  <a:pt x="2310" y="20244"/>
                </a:moveTo>
                <a:lnTo>
                  <a:pt x="2371" y="20365"/>
                </a:lnTo>
                <a:cubicBezTo>
                  <a:pt x="2340" y="20426"/>
                  <a:pt x="2310" y="20426"/>
                  <a:pt x="2280" y="20426"/>
                </a:cubicBezTo>
                <a:lnTo>
                  <a:pt x="2249" y="20426"/>
                </a:lnTo>
                <a:lnTo>
                  <a:pt x="2219" y="20396"/>
                </a:lnTo>
                <a:lnTo>
                  <a:pt x="2158" y="20365"/>
                </a:lnTo>
                <a:lnTo>
                  <a:pt x="2158" y="20335"/>
                </a:lnTo>
                <a:cubicBezTo>
                  <a:pt x="2158" y="20335"/>
                  <a:pt x="2158" y="20305"/>
                  <a:pt x="2158" y="20305"/>
                </a:cubicBezTo>
                <a:lnTo>
                  <a:pt x="2219" y="20244"/>
                </a:lnTo>
                <a:close/>
                <a:moveTo>
                  <a:pt x="4134" y="20609"/>
                </a:moveTo>
                <a:cubicBezTo>
                  <a:pt x="4195" y="20609"/>
                  <a:pt x="4225" y="20639"/>
                  <a:pt x="4255" y="20669"/>
                </a:cubicBezTo>
                <a:lnTo>
                  <a:pt x="4255" y="20700"/>
                </a:lnTo>
                <a:lnTo>
                  <a:pt x="4255" y="20760"/>
                </a:lnTo>
                <a:cubicBezTo>
                  <a:pt x="4255" y="20791"/>
                  <a:pt x="4225" y="20791"/>
                  <a:pt x="4195" y="20791"/>
                </a:cubicBezTo>
                <a:cubicBezTo>
                  <a:pt x="4195" y="20821"/>
                  <a:pt x="4164" y="20852"/>
                  <a:pt x="4134" y="20852"/>
                </a:cubicBezTo>
                <a:cubicBezTo>
                  <a:pt x="4103" y="20852"/>
                  <a:pt x="4073" y="20821"/>
                  <a:pt x="4043" y="20821"/>
                </a:cubicBezTo>
                <a:cubicBezTo>
                  <a:pt x="4043" y="20791"/>
                  <a:pt x="4012" y="20760"/>
                  <a:pt x="4043" y="20730"/>
                </a:cubicBezTo>
                <a:cubicBezTo>
                  <a:pt x="4073" y="20700"/>
                  <a:pt x="4073" y="20700"/>
                  <a:pt x="4073" y="20669"/>
                </a:cubicBezTo>
                <a:lnTo>
                  <a:pt x="4073" y="20639"/>
                </a:lnTo>
                <a:lnTo>
                  <a:pt x="4103" y="20609"/>
                </a:lnTo>
                <a:close/>
                <a:moveTo>
                  <a:pt x="7356" y="20609"/>
                </a:moveTo>
                <a:lnTo>
                  <a:pt x="7386" y="20639"/>
                </a:lnTo>
                <a:lnTo>
                  <a:pt x="7508" y="20639"/>
                </a:lnTo>
                <a:cubicBezTo>
                  <a:pt x="7508" y="20669"/>
                  <a:pt x="7508" y="20700"/>
                  <a:pt x="7508" y="20700"/>
                </a:cubicBezTo>
                <a:cubicBezTo>
                  <a:pt x="7538" y="20730"/>
                  <a:pt x="7538" y="20730"/>
                  <a:pt x="7538" y="20760"/>
                </a:cubicBezTo>
                <a:cubicBezTo>
                  <a:pt x="7538" y="20760"/>
                  <a:pt x="7538" y="20791"/>
                  <a:pt x="7538" y="20821"/>
                </a:cubicBezTo>
                <a:lnTo>
                  <a:pt x="7508" y="20943"/>
                </a:lnTo>
                <a:lnTo>
                  <a:pt x="7508" y="20973"/>
                </a:lnTo>
                <a:cubicBezTo>
                  <a:pt x="7477" y="21004"/>
                  <a:pt x="7447" y="21064"/>
                  <a:pt x="7417" y="21064"/>
                </a:cubicBezTo>
                <a:cubicBezTo>
                  <a:pt x="7386" y="21080"/>
                  <a:pt x="7363" y="21087"/>
                  <a:pt x="7344" y="21087"/>
                </a:cubicBezTo>
                <a:cubicBezTo>
                  <a:pt x="7325" y="21087"/>
                  <a:pt x="7310" y="21080"/>
                  <a:pt x="7295" y="21064"/>
                </a:cubicBezTo>
                <a:lnTo>
                  <a:pt x="7265" y="21064"/>
                </a:lnTo>
                <a:lnTo>
                  <a:pt x="7265" y="21004"/>
                </a:lnTo>
                <a:cubicBezTo>
                  <a:pt x="7265" y="21004"/>
                  <a:pt x="7265" y="20973"/>
                  <a:pt x="7265" y="20973"/>
                </a:cubicBezTo>
                <a:lnTo>
                  <a:pt x="7265" y="20882"/>
                </a:lnTo>
                <a:lnTo>
                  <a:pt x="7204" y="20882"/>
                </a:lnTo>
                <a:lnTo>
                  <a:pt x="7204" y="20791"/>
                </a:lnTo>
                <a:lnTo>
                  <a:pt x="7204" y="20700"/>
                </a:lnTo>
                <a:lnTo>
                  <a:pt x="7204" y="20669"/>
                </a:lnTo>
                <a:lnTo>
                  <a:pt x="7265" y="20639"/>
                </a:lnTo>
                <a:lnTo>
                  <a:pt x="7295" y="20639"/>
                </a:lnTo>
                <a:lnTo>
                  <a:pt x="7356" y="20609"/>
                </a:lnTo>
                <a:close/>
                <a:moveTo>
                  <a:pt x="9666" y="21156"/>
                </a:moveTo>
                <a:cubicBezTo>
                  <a:pt x="9666" y="21156"/>
                  <a:pt x="9696" y="21186"/>
                  <a:pt x="9696" y="21186"/>
                </a:cubicBezTo>
                <a:lnTo>
                  <a:pt x="9757" y="21216"/>
                </a:lnTo>
                <a:lnTo>
                  <a:pt x="9757" y="21247"/>
                </a:lnTo>
                <a:cubicBezTo>
                  <a:pt x="9787" y="21247"/>
                  <a:pt x="9787" y="21277"/>
                  <a:pt x="9787" y="21277"/>
                </a:cubicBezTo>
                <a:lnTo>
                  <a:pt x="9787" y="21338"/>
                </a:lnTo>
                <a:cubicBezTo>
                  <a:pt x="9787" y="21338"/>
                  <a:pt x="9757" y="21368"/>
                  <a:pt x="9727" y="21368"/>
                </a:cubicBezTo>
                <a:cubicBezTo>
                  <a:pt x="9727" y="21399"/>
                  <a:pt x="9727" y="21399"/>
                  <a:pt x="9696" y="21399"/>
                </a:cubicBezTo>
                <a:lnTo>
                  <a:pt x="9696" y="21460"/>
                </a:lnTo>
                <a:lnTo>
                  <a:pt x="9635" y="21490"/>
                </a:lnTo>
                <a:lnTo>
                  <a:pt x="9635" y="21520"/>
                </a:lnTo>
                <a:lnTo>
                  <a:pt x="9575" y="21520"/>
                </a:lnTo>
                <a:cubicBezTo>
                  <a:pt x="9575" y="21520"/>
                  <a:pt x="9544" y="21551"/>
                  <a:pt x="9544" y="21551"/>
                </a:cubicBezTo>
                <a:lnTo>
                  <a:pt x="9423" y="21551"/>
                </a:lnTo>
                <a:lnTo>
                  <a:pt x="9362" y="21460"/>
                </a:lnTo>
                <a:cubicBezTo>
                  <a:pt x="9362" y="21460"/>
                  <a:pt x="9362" y="21429"/>
                  <a:pt x="9362" y="21429"/>
                </a:cubicBezTo>
                <a:lnTo>
                  <a:pt x="9362" y="21368"/>
                </a:lnTo>
                <a:lnTo>
                  <a:pt x="9362" y="21338"/>
                </a:lnTo>
                <a:cubicBezTo>
                  <a:pt x="9392" y="21308"/>
                  <a:pt x="9423" y="21277"/>
                  <a:pt x="9483" y="21247"/>
                </a:cubicBezTo>
                <a:lnTo>
                  <a:pt x="9544" y="21247"/>
                </a:lnTo>
                <a:cubicBezTo>
                  <a:pt x="9544" y="21247"/>
                  <a:pt x="9544" y="21216"/>
                  <a:pt x="9544" y="21186"/>
                </a:cubicBezTo>
                <a:cubicBezTo>
                  <a:pt x="9544" y="21186"/>
                  <a:pt x="9575" y="21156"/>
                  <a:pt x="9605" y="21156"/>
                </a:cubicBezTo>
                <a:close/>
                <a:moveTo>
                  <a:pt x="4195" y="21338"/>
                </a:moveTo>
                <a:cubicBezTo>
                  <a:pt x="4195" y="21368"/>
                  <a:pt x="4195" y="21368"/>
                  <a:pt x="4195" y="21368"/>
                </a:cubicBezTo>
                <a:cubicBezTo>
                  <a:pt x="4195" y="21399"/>
                  <a:pt x="4225" y="21399"/>
                  <a:pt x="4225" y="21399"/>
                </a:cubicBezTo>
                <a:lnTo>
                  <a:pt x="4225" y="21429"/>
                </a:lnTo>
                <a:lnTo>
                  <a:pt x="4225" y="21490"/>
                </a:lnTo>
                <a:lnTo>
                  <a:pt x="4225" y="21551"/>
                </a:lnTo>
                <a:lnTo>
                  <a:pt x="4195" y="21581"/>
                </a:lnTo>
                <a:lnTo>
                  <a:pt x="4195" y="21612"/>
                </a:lnTo>
                <a:lnTo>
                  <a:pt x="4103" y="21642"/>
                </a:lnTo>
                <a:lnTo>
                  <a:pt x="4043" y="21612"/>
                </a:lnTo>
                <a:cubicBezTo>
                  <a:pt x="4012" y="21581"/>
                  <a:pt x="3982" y="21520"/>
                  <a:pt x="3982" y="21490"/>
                </a:cubicBezTo>
                <a:lnTo>
                  <a:pt x="3951" y="21460"/>
                </a:lnTo>
                <a:cubicBezTo>
                  <a:pt x="3951" y="21429"/>
                  <a:pt x="3982" y="21368"/>
                  <a:pt x="4012" y="21368"/>
                </a:cubicBezTo>
                <a:lnTo>
                  <a:pt x="4103" y="21368"/>
                </a:lnTo>
                <a:cubicBezTo>
                  <a:pt x="4103" y="21338"/>
                  <a:pt x="4134" y="21338"/>
                  <a:pt x="4164" y="21338"/>
                </a:cubicBezTo>
                <a:close/>
                <a:moveTo>
                  <a:pt x="2796" y="21672"/>
                </a:moveTo>
                <a:lnTo>
                  <a:pt x="2827" y="21703"/>
                </a:lnTo>
                <a:cubicBezTo>
                  <a:pt x="2857" y="21733"/>
                  <a:pt x="2888" y="21764"/>
                  <a:pt x="2888" y="21794"/>
                </a:cubicBezTo>
                <a:cubicBezTo>
                  <a:pt x="2888" y="21824"/>
                  <a:pt x="2857" y="21824"/>
                  <a:pt x="2857" y="21855"/>
                </a:cubicBezTo>
                <a:cubicBezTo>
                  <a:pt x="2857" y="21885"/>
                  <a:pt x="2857" y="21885"/>
                  <a:pt x="2857" y="21916"/>
                </a:cubicBezTo>
                <a:lnTo>
                  <a:pt x="2827" y="21946"/>
                </a:lnTo>
                <a:cubicBezTo>
                  <a:pt x="2809" y="21955"/>
                  <a:pt x="2791" y="21959"/>
                  <a:pt x="2773" y="21959"/>
                </a:cubicBezTo>
                <a:cubicBezTo>
                  <a:pt x="2730" y="21959"/>
                  <a:pt x="2687" y="21937"/>
                  <a:pt x="2644" y="21916"/>
                </a:cubicBezTo>
                <a:cubicBezTo>
                  <a:pt x="2644" y="21885"/>
                  <a:pt x="2614" y="21885"/>
                  <a:pt x="2614" y="21885"/>
                </a:cubicBezTo>
                <a:lnTo>
                  <a:pt x="2553" y="21885"/>
                </a:lnTo>
                <a:lnTo>
                  <a:pt x="2492" y="21794"/>
                </a:lnTo>
                <a:cubicBezTo>
                  <a:pt x="2523" y="21764"/>
                  <a:pt x="2523" y="21733"/>
                  <a:pt x="2584" y="21703"/>
                </a:cubicBezTo>
                <a:lnTo>
                  <a:pt x="2614" y="21672"/>
                </a:lnTo>
                <a:close/>
                <a:moveTo>
                  <a:pt x="4955" y="22007"/>
                </a:moveTo>
                <a:cubicBezTo>
                  <a:pt x="4985" y="22007"/>
                  <a:pt x="5046" y="22037"/>
                  <a:pt x="5046" y="22037"/>
                </a:cubicBezTo>
                <a:cubicBezTo>
                  <a:pt x="5076" y="22098"/>
                  <a:pt x="5076" y="22128"/>
                  <a:pt x="5046" y="22159"/>
                </a:cubicBezTo>
                <a:lnTo>
                  <a:pt x="5076" y="22159"/>
                </a:lnTo>
                <a:lnTo>
                  <a:pt x="5015" y="22189"/>
                </a:lnTo>
                <a:cubicBezTo>
                  <a:pt x="4985" y="22189"/>
                  <a:pt x="4924" y="22159"/>
                  <a:pt x="4924" y="22098"/>
                </a:cubicBezTo>
                <a:lnTo>
                  <a:pt x="4924" y="22037"/>
                </a:lnTo>
                <a:cubicBezTo>
                  <a:pt x="4924" y="22007"/>
                  <a:pt x="4955" y="22007"/>
                  <a:pt x="4955" y="22007"/>
                </a:cubicBezTo>
                <a:close/>
                <a:moveTo>
                  <a:pt x="7690" y="22037"/>
                </a:moveTo>
                <a:lnTo>
                  <a:pt x="7690" y="22067"/>
                </a:lnTo>
                <a:cubicBezTo>
                  <a:pt x="7721" y="22067"/>
                  <a:pt x="7751" y="22128"/>
                  <a:pt x="7721" y="22159"/>
                </a:cubicBezTo>
                <a:cubicBezTo>
                  <a:pt x="7721" y="22189"/>
                  <a:pt x="7690" y="22189"/>
                  <a:pt x="7660" y="22219"/>
                </a:cubicBezTo>
                <a:lnTo>
                  <a:pt x="7569" y="22219"/>
                </a:lnTo>
                <a:lnTo>
                  <a:pt x="7599" y="22159"/>
                </a:lnTo>
                <a:lnTo>
                  <a:pt x="7569" y="22098"/>
                </a:lnTo>
                <a:cubicBezTo>
                  <a:pt x="7569" y="22067"/>
                  <a:pt x="7599" y="22037"/>
                  <a:pt x="7629" y="22037"/>
                </a:cubicBezTo>
                <a:close/>
                <a:moveTo>
                  <a:pt x="7477" y="22128"/>
                </a:moveTo>
                <a:cubicBezTo>
                  <a:pt x="7508" y="22159"/>
                  <a:pt x="7508" y="22250"/>
                  <a:pt x="7508" y="22280"/>
                </a:cubicBezTo>
                <a:cubicBezTo>
                  <a:pt x="7508" y="22311"/>
                  <a:pt x="7508" y="22341"/>
                  <a:pt x="7508" y="22341"/>
                </a:cubicBezTo>
                <a:lnTo>
                  <a:pt x="7508" y="22371"/>
                </a:lnTo>
                <a:lnTo>
                  <a:pt x="7508" y="22463"/>
                </a:lnTo>
                <a:lnTo>
                  <a:pt x="7477" y="22463"/>
                </a:lnTo>
                <a:cubicBezTo>
                  <a:pt x="7447" y="22463"/>
                  <a:pt x="7417" y="22463"/>
                  <a:pt x="7386" y="22432"/>
                </a:cubicBezTo>
                <a:lnTo>
                  <a:pt x="7325" y="22432"/>
                </a:lnTo>
                <a:lnTo>
                  <a:pt x="7295" y="22402"/>
                </a:lnTo>
                <a:cubicBezTo>
                  <a:pt x="7295" y="22371"/>
                  <a:pt x="7295" y="22371"/>
                  <a:pt x="7295" y="22371"/>
                </a:cubicBezTo>
                <a:cubicBezTo>
                  <a:pt x="7265" y="22311"/>
                  <a:pt x="7234" y="22280"/>
                  <a:pt x="7234" y="22219"/>
                </a:cubicBezTo>
                <a:lnTo>
                  <a:pt x="7204" y="22159"/>
                </a:lnTo>
                <a:cubicBezTo>
                  <a:pt x="7234" y="22128"/>
                  <a:pt x="7265" y="22128"/>
                  <a:pt x="7295" y="22128"/>
                </a:cubicBezTo>
                <a:close/>
                <a:moveTo>
                  <a:pt x="2067" y="22554"/>
                </a:moveTo>
                <a:lnTo>
                  <a:pt x="2097" y="22584"/>
                </a:lnTo>
                <a:lnTo>
                  <a:pt x="2128" y="22584"/>
                </a:lnTo>
                <a:cubicBezTo>
                  <a:pt x="2189" y="22645"/>
                  <a:pt x="2219" y="22706"/>
                  <a:pt x="2219" y="22767"/>
                </a:cubicBezTo>
                <a:lnTo>
                  <a:pt x="2219" y="22797"/>
                </a:lnTo>
                <a:lnTo>
                  <a:pt x="2189" y="22797"/>
                </a:lnTo>
                <a:cubicBezTo>
                  <a:pt x="2189" y="22827"/>
                  <a:pt x="2158" y="22858"/>
                  <a:pt x="2128" y="22858"/>
                </a:cubicBezTo>
                <a:lnTo>
                  <a:pt x="2037" y="22858"/>
                </a:lnTo>
                <a:cubicBezTo>
                  <a:pt x="2006" y="22827"/>
                  <a:pt x="2006" y="22827"/>
                  <a:pt x="2006" y="22797"/>
                </a:cubicBezTo>
                <a:cubicBezTo>
                  <a:pt x="2006" y="22797"/>
                  <a:pt x="1976" y="22797"/>
                  <a:pt x="1976" y="22767"/>
                </a:cubicBezTo>
                <a:lnTo>
                  <a:pt x="1976" y="22736"/>
                </a:lnTo>
                <a:lnTo>
                  <a:pt x="1976" y="22706"/>
                </a:lnTo>
                <a:cubicBezTo>
                  <a:pt x="1976" y="22675"/>
                  <a:pt x="1976" y="22645"/>
                  <a:pt x="1976" y="22615"/>
                </a:cubicBezTo>
                <a:lnTo>
                  <a:pt x="1976" y="22584"/>
                </a:lnTo>
                <a:lnTo>
                  <a:pt x="2067" y="22554"/>
                </a:lnTo>
                <a:close/>
                <a:moveTo>
                  <a:pt x="8952" y="22805"/>
                </a:moveTo>
                <a:cubicBezTo>
                  <a:pt x="8967" y="22805"/>
                  <a:pt x="8982" y="22812"/>
                  <a:pt x="8997" y="22827"/>
                </a:cubicBezTo>
                <a:lnTo>
                  <a:pt x="9028" y="22888"/>
                </a:lnTo>
                <a:cubicBezTo>
                  <a:pt x="9028" y="22933"/>
                  <a:pt x="9011" y="22961"/>
                  <a:pt x="8955" y="22961"/>
                </a:cubicBezTo>
                <a:cubicBezTo>
                  <a:pt x="8934" y="22961"/>
                  <a:pt x="8908" y="22957"/>
                  <a:pt x="8876" y="22949"/>
                </a:cubicBezTo>
                <a:lnTo>
                  <a:pt x="8845" y="22888"/>
                </a:lnTo>
                <a:cubicBezTo>
                  <a:pt x="8876" y="22858"/>
                  <a:pt x="8876" y="22827"/>
                  <a:pt x="8906" y="22827"/>
                </a:cubicBezTo>
                <a:cubicBezTo>
                  <a:pt x="8921" y="22812"/>
                  <a:pt x="8936" y="22805"/>
                  <a:pt x="8952" y="22805"/>
                </a:cubicBezTo>
                <a:close/>
                <a:moveTo>
                  <a:pt x="10152" y="22888"/>
                </a:moveTo>
                <a:lnTo>
                  <a:pt x="10152" y="22919"/>
                </a:lnTo>
                <a:cubicBezTo>
                  <a:pt x="10152" y="22919"/>
                  <a:pt x="10152" y="22979"/>
                  <a:pt x="10152" y="22979"/>
                </a:cubicBezTo>
                <a:cubicBezTo>
                  <a:pt x="10130" y="23024"/>
                  <a:pt x="10108" y="23052"/>
                  <a:pt x="10085" y="23052"/>
                </a:cubicBezTo>
                <a:cubicBezTo>
                  <a:pt x="10077" y="23052"/>
                  <a:pt x="10069" y="23048"/>
                  <a:pt x="10061" y="23040"/>
                </a:cubicBezTo>
                <a:cubicBezTo>
                  <a:pt x="10000" y="23040"/>
                  <a:pt x="9970" y="23010"/>
                  <a:pt x="9970" y="22979"/>
                </a:cubicBezTo>
                <a:lnTo>
                  <a:pt x="9970" y="22919"/>
                </a:lnTo>
                <a:cubicBezTo>
                  <a:pt x="10000" y="22888"/>
                  <a:pt x="10031" y="22888"/>
                  <a:pt x="10061" y="22888"/>
                </a:cubicBezTo>
                <a:close/>
                <a:moveTo>
                  <a:pt x="5851" y="22926"/>
                </a:moveTo>
                <a:cubicBezTo>
                  <a:pt x="5874" y="22926"/>
                  <a:pt x="5897" y="22934"/>
                  <a:pt x="5927" y="22949"/>
                </a:cubicBezTo>
                <a:lnTo>
                  <a:pt x="5927" y="23010"/>
                </a:lnTo>
                <a:cubicBezTo>
                  <a:pt x="5927" y="23031"/>
                  <a:pt x="5913" y="23066"/>
                  <a:pt x="5864" y="23066"/>
                </a:cubicBezTo>
                <a:cubicBezTo>
                  <a:pt x="5842" y="23066"/>
                  <a:pt x="5813" y="23059"/>
                  <a:pt x="5775" y="23040"/>
                </a:cubicBezTo>
                <a:lnTo>
                  <a:pt x="5775" y="23010"/>
                </a:lnTo>
                <a:lnTo>
                  <a:pt x="5775" y="22949"/>
                </a:lnTo>
                <a:cubicBezTo>
                  <a:pt x="5806" y="22934"/>
                  <a:pt x="5828" y="22926"/>
                  <a:pt x="5851" y="22926"/>
                </a:cubicBezTo>
                <a:close/>
                <a:moveTo>
                  <a:pt x="11094" y="22675"/>
                </a:moveTo>
                <a:lnTo>
                  <a:pt x="11125" y="22767"/>
                </a:lnTo>
                <a:lnTo>
                  <a:pt x="11125" y="22797"/>
                </a:lnTo>
                <a:cubicBezTo>
                  <a:pt x="11125" y="22797"/>
                  <a:pt x="11125" y="22827"/>
                  <a:pt x="11094" y="22827"/>
                </a:cubicBezTo>
                <a:cubicBezTo>
                  <a:pt x="11186" y="22827"/>
                  <a:pt x="11246" y="22858"/>
                  <a:pt x="11277" y="22949"/>
                </a:cubicBezTo>
                <a:lnTo>
                  <a:pt x="11277" y="22979"/>
                </a:lnTo>
                <a:lnTo>
                  <a:pt x="11216" y="23010"/>
                </a:lnTo>
                <a:lnTo>
                  <a:pt x="11216" y="23040"/>
                </a:lnTo>
                <a:lnTo>
                  <a:pt x="11155" y="23101"/>
                </a:lnTo>
                <a:lnTo>
                  <a:pt x="11064" y="23101"/>
                </a:lnTo>
                <a:lnTo>
                  <a:pt x="11034" y="23071"/>
                </a:lnTo>
                <a:lnTo>
                  <a:pt x="11003" y="23071"/>
                </a:lnTo>
                <a:cubicBezTo>
                  <a:pt x="11003" y="23040"/>
                  <a:pt x="11003" y="23040"/>
                  <a:pt x="11003" y="23010"/>
                </a:cubicBezTo>
                <a:cubicBezTo>
                  <a:pt x="10973" y="22979"/>
                  <a:pt x="10942" y="22949"/>
                  <a:pt x="10942" y="22888"/>
                </a:cubicBezTo>
                <a:lnTo>
                  <a:pt x="10973" y="22888"/>
                </a:lnTo>
                <a:cubicBezTo>
                  <a:pt x="10942" y="22858"/>
                  <a:pt x="10942" y="22827"/>
                  <a:pt x="10942" y="22827"/>
                </a:cubicBezTo>
                <a:cubicBezTo>
                  <a:pt x="10942" y="22767"/>
                  <a:pt x="10973" y="22736"/>
                  <a:pt x="11003" y="22736"/>
                </a:cubicBezTo>
                <a:lnTo>
                  <a:pt x="10973" y="22736"/>
                </a:lnTo>
                <a:cubicBezTo>
                  <a:pt x="10973" y="22736"/>
                  <a:pt x="10973" y="22706"/>
                  <a:pt x="10973" y="22706"/>
                </a:cubicBezTo>
                <a:cubicBezTo>
                  <a:pt x="11003" y="22706"/>
                  <a:pt x="11034" y="22675"/>
                  <a:pt x="11034" y="22675"/>
                </a:cubicBezTo>
                <a:close/>
                <a:moveTo>
                  <a:pt x="11520" y="22979"/>
                </a:moveTo>
                <a:lnTo>
                  <a:pt x="11550" y="23101"/>
                </a:lnTo>
                <a:lnTo>
                  <a:pt x="11520" y="23101"/>
                </a:lnTo>
                <a:cubicBezTo>
                  <a:pt x="11505" y="23116"/>
                  <a:pt x="11490" y="23124"/>
                  <a:pt x="11474" y="23124"/>
                </a:cubicBezTo>
                <a:cubicBezTo>
                  <a:pt x="11459" y="23124"/>
                  <a:pt x="11444" y="23116"/>
                  <a:pt x="11429" y="23101"/>
                </a:cubicBezTo>
                <a:lnTo>
                  <a:pt x="11398" y="23101"/>
                </a:lnTo>
                <a:lnTo>
                  <a:pt x="11368" y="23040"/>
                </a:lnTo>
                <a:cubicBezTo>
                  <a:pt x="11368" y="23010"/>
                  <a:pt x="11398" y="23010"/>
                  <a:pt x="11398" y="22979"/>
                </a:cubicBezTo>
                <a:close/>
                <a:moveTo>
                  <a:pt x="4438" y="23131"/>
                </a:moveTo>
                <a:lnTo>
                  <a:pt x="4559" y="23162"/>
                </a:lnTo>
                <a:lnTo>
                  <a:pt x="4590" y="23162"/>
                </a:lnTo>
                <a:cubicBezTo>
                  <a:pt x="4605" y="23147"/>
                  <a:pt x="4613" y="23139"/>
                  <a:pt x="4620" y="23139"/>
                </a:cubicBezTo>
                <a:cubicBezTo>
                  <a:pt x="4628" y="23139"/>
                  <a:pt x="4635" y="23147"/>
                  <a:pt x="4651" y="23162"/>
                </a:cubicBezTo>
                <a:lnTo>
                  <a:pt x="4651" y="23192"/>
                </a:lnTo>
                <a:cubicBezTo>
                  <a:pt x="4651" y="23223"/>
                  <a:pt x="4651" y="23223"/>
                  <a:pt x="4651" y="23223"/>
                </a:cubicBezTo>
                <a:cubicBezTo>
                  <a:pt x="4651" y="23253"/>
                  <a:pt x="4651" y="23283"/>
                  <a:pt x="4651" y="23283"/>
                </a:cubicBezTo>
                <a:lnTo>
                  <a:pt x="4651" y="23314"/>
                </a:lnTo>
                <a:lnTo>
                  <a:pt x="4651" y="23344"/>
                </a:lnTo>
                <a:lnTo>
                  <a:pt x="4620" y="23375"/>
                </a:lnTo>
                <a:lnTo>
                  <a:pt x="4559" y="23435"/>
                </a:lnTo>
                <a:lnTo>
                  <a:pt x="4407" y="23435"/>
                </a:lnTo>
                <a:cubicBezTo>
                  <a:pt x="4347" y="23375"/>
                  <a:pt x="4316" y="23283"/>
                  <a:pt x="4347" y="23223"/>
                </a:cubicBezTo>
                <a:cubicBezTo>
                  <a:pt x="4347" y="23223"/>
                  <a:pt x="4347" y="23192"/>
                  <a:pt x="4347" y="23192"/>
                </a:cubicBezTo>
                <a:lnTo>
                  <a:pt x="4377" y="23131"/>
                </a:lnTo>
                <a:close/>
                <a:moveTo>
                  <a:pt x="13465" y="23344"/>
                </a:moveTo>
                <a:cubicBezTo>
                  <a:pt x="13496" y="23344"/>
                  <a:pt x="13526" y="23344"/>
                  <a:pt x="13526" y="23375"/>
                </a:cubicBezTo>
                <a:cubicBezTo>
                  <a:pt x="13557" y="23405"/>
                  <a:pt x="13587" y="23435"/>
                  <a:pt x="13587" y="23466"/>
                </a:cubicBezTo>
                <a:lnTo>
                  <a:pt x="13587" y="23526"/>
                </a:lnTo>
                <a:lnTo>
                  <a:pt x="13557" y="23557"/>
                </a:lnTo>
                <a:lnTo>
                  <a:pt x="13557" y="23587"/>
                </a:lnTo>
                <a:lnTo>
                  <a:pt x="13465" y="23587"/>
                </a:lnTo>
                <a:cubicBezTo>
                  <a:pt x="13435" y="23557"/>
                  <a:pt x="13435" y="23557"/>
                  <a:pt x="13405" y="23526"/>
                </a:cubicBezTo>
                <a:lnTo>
                  <a:pt x="13405" y="23435"/>
                </a:lnTo>
                <a:cubicBezTo>
                  <a:pt x="13405" y="23435"/>
                  <a:pt x="13405" y="23405"/>
                  <a:pt x="13405" y="23375"/>
                </a:cubicBezTo>
                <a:lnTo>
                  <a:pt x="13465" y="23344"/>
                </a:lnTo>
                <a:close/>
                <a:moveTo>
                  <a:pt x="7508" y="23435"/>
                </a:moveTo>
                <a:cubicBezTo>
                  <a:pt x="7569" y="23466"/>
                  <a:pt x="7569" y="23526"/>
                  <a:pt x="7569" y="23557"/>
                </a:cubicBezTo>
                <a:lnTo>
                  <a:pt x="7569" y="23587"/>
                </a:lnTo>
                <a:lnTo>
                  <a:pt x="7569" y="23618"/>
                </a:lnTo>
                <a:lnTo>
                  <a:pt x="7508" y="23648"/>
                </a:lnTo>
                <a:lnTo>
                  <a:pt x="7417" y="23618"/>
                </a:lnTo>
                <a:lnTo>
                  <a:pt x="7417" y="23496"/>
                </a:lnTo>
                <a:lnTo>
                  <a:pt x="7447" y="23496"/>
                </a:lnTo>
                <a:lnTo>
                  <a:pt x="7447" y="23466"/>
                </a:lnTo>
                <a:lnTo>
                  <a:pt x="7508" y="23435"/>
                </a:lnTo>
                <a:close/>
                <a:moveTo>
                  <a:pt x="8967" y="23435"/>
                </a:moveTo>
                <a:lnTo>
                  <a:pt x="9028" y="23496"/>
                </a:lnTo>
                <a:cubicBezTo>
                  <a:pt x="8997" y="23526"/>
                  <a:pt x="8997" y="23587"/>
                  <a:pt x="9028" y="23618"/>
                </a:cubicBezTo>
                <a:lnTo>
                  <a:pt x="9058" y="23618"/>
                </a:lnTo>
                <a:cubicBezTo>
                  <a:pt x="9058" y="23648"/>
                  <a:pt x="9058" y="23678"/>
                  <a:pt x="9058" y="23709"/>
                </a:cubicBezTo>
                <a:cubicBezTo>
                  <a:pt x="9028" y="23678"/>
                  <a:pt x="9028" y="23678"/>
                  <a:pt x="9058" y="23678"/>
                </a:cubicBezTo>
                <a:lnTo>
                  <a:pt x="9028" y="23678"/>
                </a:lnTo>
                <a:lnTo>
                  <a:pt x="8936" y="23709"/>
                </a:lnTo>
                <a:cubicBezTo>
                  <a:pt x="8936" y="23709"/>
                  <a:pt x="8906" y="23678"/>
                  <a:pt x="8906" y="23648"/>
                </a:cubicBezTo>
                <a:lnTo>
                  <a:pt x="8784" y="23648"/>
                </a:lnTo>
                <a:lnTo>
                  <a:pt x="8754" y="23557"/>
                </a:lnTo>
                <a:lnTo>
                  <a:pt x="8754" y="23526"/>
                </a:lnTo>
                <a:lnTo>
                  <a:pt x="8754" y="23496"/>
                </a:lnTo>
                <a:lnTo>
                  <a:pt x="8754" y="23466"/>
                </a:lnTo>
                <a:cubicBezTo>
                  <a:pt x="8754" y="23435"/>
                  <a:pt x="8784" y="23435"/>
                  <a:pt x="8784" y="23435"/>
                </a:cubicBezTo>
                <a:close/>
                <a:moveTo>
                  <a:pt x="13405" y="23739"/>
                </a:moveTo>
                <a:lnTo>
                  <a:pt x="13405" y="23770"/>
                </a:lnTo>
                <a:cubicBezTo>
                  <a:pt x="13405" y="23830"/>
                  <a:pt x="13405" y="23861"/>
                  <a:pt x="13405" y="23922"/>
                </a:cubicBezTo>
                <a:cubicBezTo>
                  <a:pt x="13374" y="23952"/>
                  <a:pt x="13344" y="23982"/>
                  <a:pt x="13313" y="24013"/>
                </a:cubicBezTo>
                <a:lnTo>
                  <a:pt x="13253" y="24013"/>
                </a:lnTo>
                <a:cubicBezTo>
                  <a:pt x="13222" y="24013"/>
                  <a:pt x="13222" y="23982"/>
                  <a:pt x="13192" y="23982"/>
                </a:cubicBezTo>
                <a:lnTo>
                  <a:pt x="13161" y="23952"/>
                </a:lnTo>
                <a:lnTo>
                  <a:pt x="13192" y="23891"/>
                </a:lnTo>
                <a:cubicBezTo>
                  <a:pt x="13192" y="23891"/>
                  <a:pt x="13192" y="23861"/>
                  <a:pt x="13192" y="23830"/>
                </a:cubicBezTo>
                <a:lnTo>
                  <a:pt x="13192" y="23800"/>
                </a:lnTo>
                <a:cubicBezTo>
                  <a:pt x="13192" y="23800"/>
                  <a:pt x="13192" y="23800"/>
                  <a:pt x="13222" y="23770"/>
                </a:cubicBezTo>
                <a:lnTo>
                  <a:pt x="13222" y="23739"/>
                </a:lnTo>
                <a:close/>
                <a:moveTo>
                  <a:pt x="11110" y="23868"/>
                </a:moveTo>
                <a:cubicBezTo>
                  <a:pt x="11125" y="23868"/>
                  <a:pt x="11140" y="23876"/>
                  <a:pt x="11155" y="23891"/>
                </a:cubicBezTo>
                <a:lnTo>
                  <a:pt x="11216" y="23922"/>
                </a:lnTo>
                <a:lnTo>
                  <a:pt x="11216" y="23952"/>
                </a:lnTo>
                <a:cubicBezTo>
                  <a:pt x="11216" y="23952"/>
                  <a:pt x="11216" y="23952"/>
                  <a:pt x="11216" y="23982"/>
                </a:cubicBezTo>
                <a:lnTo>
                  <a:pt x="11246" y="24013"/>
                </a:lnTo>
                <a:lnTo>
                  <a:pt x="11246" y="24043"/>
                </a:lnTo>
                <a:cubicBezTo>
                  <a:pt x="11216" y="24074"/>
                  <a:pt x="11216" y="24074"/>
                  <a:pt x="11186" y="24104"/>
                </a:cubicBezTo>
                <a:lnTo>
                  <a:pt x="11094" y="24104"/>
                </a:lnTo>
                <a:cubicBezTo>
                  <a:pt x="11064" y="24074"/>
                  <a:pt x="11064" y="24043"/>
                  <a:pt x="11094" y="24013"/>
                </a:cubicBezTo>
                <a:cubicBezTo>
                  <a:pt x="11064" y="23982"/>
                  <a:pt x="11064" y="23982"/>
                  <a:pt x="11094" y="23982"/>
                </a:cubicBezTo>
                <a:lnTo>
                  <a:pt x="11034" y="23982"/>
                </a:lnTo>
                <a:lnTo>
                  <a:pt x="11034" y="23922"/>
                </a:lnTo>
                <a:lnTo>
                  <a:pt x="11064" y="23891"/>
                </a:lnTo>
                <a:cubicBezTo>
                  <a:pt x="11079" y="23876"/>
                  <a:pt x="11094" y="23868"/>
                  <a:pt x="11110" y="23868"/>
                </a:cubicBezTo>
                <a:close/>
                <a:moveTo>
                  <a:pt x="9362" y="23891"/>
                </a:moveTo>
                <a:cubicBezTo>
                  <a:pt x="9392" y="23891"/>
                  <a:pt x="9423" y="23922"/>
                  <a:pt x="9453" y="23922"/>
                </a:cubicBezTo>
                <a:cubicBezTo>
                  <a:pt x="9483" y="23952"/>
                  <a:pt x="9483" y="23982"/>
                  <a:pt x="9483" y="24013"/>
                </a:cubicBezTo>
                <a:lnTo>
                  <a:pt x="9483" y="24043"/>
                </a:lnTo>
                <a:lnTo>
                  <a:pt x="9453" y="24074"/>
                </a:lnTo>
                <a:lnTo>
                  <a:pt x="9453" y="24104"/>
                </a:lnTo>
                <a:cubicBezTo>
                  <a:pt x="9423" y="24134"/>
                  <a:pt x="9392" y="24165"/>
                  <a:pt x="9362" y="24165"/>
                </a:cubicBezTo>
                <a:cubicBezTo>
                  <a:pt x="9332" y="24165"/>
                  <a:pt x="9301" y="24134"/>
                  <a:pt x="9271" y="24104"/>
                </a:cubicBezTo>
                <a:lnTo>
                  <a:pt x="9240" y="24074"/>
                </a:lnTo>
                <a:cubicBezTo>
                  <a:pt x="9240" y="24074"/>
                  <a:pt x="9240" y="24043"/>
                  <a:pt x="9240" y="24043"/>
                </a:cubicBezTo>
                <a:lnTo>
                  <a:pt x="9240" y="24013"/>
                </a:lnTo>
                <a:cubicBezTo>
                  <a:pt x="9240" y="24013"/>
                  <a:pt x="9210" y="23982"/>
                  <a:pt x="9210" y="23982"/>
                </a:cubicBezTo>
                <a:lnTo>
                  <a:pt x="9240" y="23952"/>
                </a:lnTo>
                <a:cubicBezTo>
                  <a:pt x="9240" y="23952"/>
                  <a:pt x="9240" y="23922"/>
                  <a:pt x="9271" y="23922"/>
                </a:cubicBezTo>
                <a:lnTo>
                  <a:pt x="9332" y="23922"/>
                </a:lnTo>
                <a:lnTo>
                  <a:pt x="9362" y="23891"/>
                </a:lnTo>
                <a:close/>
                <a:moveTo>
                  <a:pt x="7234" y="23982"/>
                </a:moveTo>
                <a:lnTo>
                  <a:pt x="7265" y="24043"/>
                </a:lnTo>
                <a:lnTo>
                  <a:pt x="7265" y="24074"/>
                </a:lnTo>
                <a:cubicBezTo>
                  <a:pt x="7295" y="24134"/>
                  <a:pt x="7234" y="24195"/>
                  <a:pt x="7173" y="24195"/>
                </a:cubicBezTo>
                <a:lnTo>
                  <a:pt x="7173" y="24165"/>
                </a:lnTo>
                <a:cubicBezTo>
                  <a:pt x="7143" y="24134"/>
                  <a:pt x="7113" y="24134"/>
                  <a:pt x="7082" y="24074"/>
                </a:cubicBezTo>
                <a:lnTo>
                  <a:pt x="7082" y="24043"/>
                </a:lnTo>
                <a:cubicBezTo>
                  <a:pt x="7082" y="24013"/>
                  <a:pt x="7113" y="23982"/>
                  <a:pt x="7143" y="23982"/>
                </a:cubicBezTo>
                <a:close/>
                <a:moveTo>
                  <a:pt x="10114" y="24973"/>
                </a:moveTo>
                <a:cubicBezTo>
                  <a:pt x="10155" y="24973"/>
                  <a:pt x="10191" y="24994"/>
                  <a:pt x="10213" y="25016"/>
                </a:cubicBezTo>
                <a:cubicBezTo>
                  <a:pt x="10243" y="25046"/>
                  <a:pt x="10243" y="25077"/>
                  <a:pt x="10213" y="25107"/>
                </a:cubicBezTo>
                <a:lnTo>
                  <a:pt x="10183" y="25137"/>
                </a:lnTo>
                <a:lnTo>
                  <a:pt x="10091" y="25137"/>
                </a:lnTo>
                <a:cubicBezTo>
                  <a:pt x="10061" y="25107"/>
                  <a:pt x="10031" y="25077"/>
                  <a:pt x="10061" y="25046"/>
                </a:cubicBezTo>
                <a:lnTo>
                  <a:pt x="10061" y="24985"/>
                </a:lnTo>
                <a:cubicBezTo>
                  <a:pt x="10079" y="24977"/>
                  <a:pt x="10097" y="24973"/>
                  <a:pt x="10114" y="24973"/>
                </a:cubicBezTo>
                <a:close/>
                <a:moveTo>
                  <a:pt x="8024" y="25198"/>
                </a:moveTo>
                <a:cubicBezTo>
                  <a:pt x="8055" y="25229"/>
                  <a:pt x="8085" y="25259"/>
                  <a:pt x="8055" y="25289"/>
                </a:cubicBezTo>
                <a:cubicBezTo>
                  <a:pt x="8085" y="25350"/>
                  <a:pt x="8085" y="25381"/>
                  <a:pt x="8055" y="25411"/>
                </a:cubicBezTo>
                <a:cubicBezTo>
                  <a:pt x="8055" y="25411"/>
                  <a:pt x="8055" y="25441"/>
                  <a:pt x="8055" y="25441"/>
                </a:cubicBezTo>
                <a:lnTo>
                  <a:pt x="7964" y="25441"/>
                </a:lnTo>
                <a:cubicBezTo>
                  <a:pt x="7964" y="25441"/>
                  <a:pt x="7933" y="25472"/>
                  <a:pt x="7903" y="25472"/>
                </a:cubicBezTo>
                <a:cubicBezTo>
                  <a:pt x="7873" y="25472"/>
                  <a:pt x="7842" y="25441"/>
                  <a:pt x="7842" y="25411"/>
                </a:cubicBezTo>
                <a:lnTo>
                  <a:pt x="7842" y="25350"/>
                </a:lnTo>
                <a:cubicBezTo>
                  <a:pt x="7842" y="25350"/>
                  <a:pt x="7842" y="25320"/>
                  <a:pt x="7873" y="25320"/>
                </a:cubicBezTo>
                <a:lnTo>
                  <a:pt x="7873" y="25259"/>
                </a:lnTo>
                <a:lnTo>
                  <a:pt x="7903" y="25229"/>
                </a:lnTo>
                <a:lnTo>
                  <a:pt x="7903" y="25198"/>
                </a:lnTo>
                <a:close/>
                <a:moveTo>
                  <a:pt x="4499" y="25229"/>
                </a:moveTo>
                <a:cubicBezTo>
                  <a:pt x="4559" y="25259"/>
                  <a:pt x="4620" y="25289"/>
                  <a:pt x="4651" y="25350"/>
                </a:cubicBezTo>
                <a:lnTo>
                  <a:pt x="4681" y="25381"/>
                </a:lnTo>
                <a:lnTo>
                  <a:pt x="4681" y="25411"/>
                </a:lnTo>
                <a:lnTo>
                  <a:pt x="4620" y="25320"/>
                </a:lnTo>
                <a:lnTo>
                  <a:pt x="4620" y="25350"/>
                </a:lnTo>
                <a:cubicBezTo>
                  <a:pt x="4620" y="25411"/>
                  <a:pt x="4559" y="25472"/>
                  <a:pt x="4499" y="25502"/>
                </a:cubicBezTo>
                <a:lnTo>
                  <a:pt x="4377" y="25502"/>
                </a:lnTo>
                <a:lnTo>
                  <a:pt x="4347" y="25472"/>
                </a:lnTo>
                <a:cubicBezTo>
                  <a:pt x="4347" y="25472"/>
                  <a:pt x="4347" y="25441"/>
                  <a:pt x="4347" y="25441"/>
                </a:cubicBezTo>
                <a:lnTo>
                  <a:pt x="4347" y="25411"/>
                </a:lnTo>
                <a:cubicBezTo>
                  <a:pt x="4316" y="25381"/>
                  <a:pt x="4316" y="25381"/>
                  <a:pt x="4347" y="25350"/>
                </a:cubicBezTo>
                <a:cubicBezTo>
                  <a:pt x="4347" y="25320"/>
                  <a:pt x="4347" y="25320"/>
                  <a:pt x="4377" y="25289"/>
                </a:cubicBezTo>
                <a:lnTo>
                  <a:pt x="4377" y="25259"/>
                </a:lnTo>
                <a:lnTo>
                  <a:pt x="4377" y="25229"/>
                </a:lnTo>
                <a:close/>
                <a:moveTo>
                  <a:pt x="11501" y="25452"/>
                </a:moveTo>
                <a:cubicBezTo>
                  <a:pt x="11520" y="25452"/>
                  <a:pt x="11538" y="25459"/>
                  <a:pt x="11550" y="25472"/>
                </a:cubicBezTo>
                <a:cubicBezTo>
                  <a:pt x="11581" y="25472"/>
                  <a:pt x="11581" y="25502"/>
                  <a:pt x="11581" y="25533"/>
                </a:cubicBezTo>
                <a:lnTo>
                  <a:pt x="11550" y="25533"/>
                </a:lnTo>
                <a:lnTo>
                  <a:pt x="11550" y="25593"/>
                </a:lnTo>
                <a:lnTo>
                  <a:pt x="11459" y="25593"/>
                </a:lnTo>
                <a:lnTo>
                  <a:pt x="11429" y="25563"/>
                </a:lnTo>
                <a:lnTo>
                  <a:pt x="11429" y="25502"/>
                </a:lnTo>
                <a:cubicBezTo>
                  <a:pt x="11447" y="25467"/>
                  <a:pt x="11475" y="25452"/>
                  <a:pt x="11501" y="25452"/>
                </a:cubicBezTo>
                <a:close/>
                <a:moveTo>
                  <a:pt x="4814" y="25300"/>
                </a:moveTo>
                <a:cubicBezTo>
                  <a:pt x="4833" y="25300"/>
                  <a:pt x="4851" y="25307"/>
                  <a:pt x="4863" y="25320"/>
                </a:cubicBezTo>
                <a:lnTo>
                  <a:pt x="4924" y="25320"/>
                </a:lnTo>
                <a:lnTo>
                  <a:pt x="4955" y="25350"/>
                </a:lnTo>
                <a:cubicBezTo>
                  <a:pt x="4985" y="25381"/>
                  <a:pt x="4985" y="25381"/>
                  <a:pt x="5015" y="25411"/>
                </a:cubicBezTo>
                <a:cubicBezTo>
                  <a:pt x="5015" y="25411"/>
                  <a:pt x="5015" y="25441"/>
                  <a:pt x="5015" y="25441"/>
                </a:cubicBezTo>
                <a:lnTo>
                  <a:pt x="5015" y="25502"/>
                </a:lnTo>
                <a:cubicBezTo>
                  <a:pt x="5015" y="25533"/>
                  <a:pt x="5015" y="25563"/>
                  <a:pt x="5015" y="25593"/>
                </a:cubicBezTo>
                <a:cubicBezTo>
                  <a:pt x="4985" y="25624"/>
                  <a:pt x="4955" y="25654"/>
                  <a:pt x="4924" y="25685"/>
                </a:cubicBezTo>
                <a:lnTo>
                  <a:pt x="4863" y="25685"/>
                </a:lnTo>
                <a:cubicBezTo>
                  <a:pt x="4803" y="25685"/>
                  <a:pt x="4772" y="25685"/>
                  <a:pt x="4742" y="25624"/>
                </a:cubicBezTo>
                <a:lnTo>
                  <a:pt x="4742" y="25593"/>
                </a:lnTo>
                <a:cubicBezTo>
                  <a:pt x="4742" y="25563"/>
                  <a:pt x="4711" y="25563"/>
                  <a:pt x="4711" y="25533"/>
                </a:cubicBezTo>
                <a:lnTo>
                  <a:pt x="4711" y="25502"/>
                </a:lnTo>
                <a:cubicBezTo>
                  <a:pt x="4711" y="25472"/>
                  <a:pt x="4711" y="25441"/>
                  <a:pt x="4711" y="25381"/>
                </a:cubicBezTo>
                <a:cubicBezTo>
                  <a:pt x="4711" y="25350"/>
                  <a:pt x="4742" y="25350"/>
                  <a:pt x="4742" y="25350"/>
                </a:cubicBezTo>
                <a:cubicBezTo>
                  <a:pt x="4760" y="25315"/>
                  <a:pt x="4788" y="25300"/>
                  <a:pt x="4814" y="25300"/>
                </a:cubicBezTo>
                <a:close/>
                <a:moveTo>
                  <a:pt x="6839" y="25745"/>
                </a:moveTo>
                <a:cubicBezTo>
                  <a:pt x="6900" y="25745"/>
                  <a:pt x="6930" y="25776"/>
                  <a:pt x="6930" y="25806"/>
                </a:cubicBezTo>
                <a:lnTo>
                  <a:pt x="6961" y="25837"/>
                </a:lnTo>
                <a:lnTo>
                  <a:pt x="6900" y="25897"/>
                </a:lnTo>
                <a:lnTo>
                  <a:pt x="6809" y="25897"/>
                </a:lnTo>
                <a:cubicBezTo>
                  <a:pt x="6809" y="25867"/>
                  <a:pt x="6809" y="25867"/>
                  <a:pt x="6809" y="25867"/>
                </a:cubicBezTo>
                <a:cubicBezTo>
                  <a:pt x="6778" y="25837"/>
                  <a:pt x="6778" y="25776"/>
                  <a:pt x="6809" y="25745"/>
                </a:cubicBezTo>
                <a:close/>
                <a:moveTo>
                  <a:pt x="9483" y="26110"/>
                </a:moveTo>
                <a:lnTo>
                  <a:pt x="9453" y="26141"/>
                </a:lnTo>
                <a:cubicBezTo>
                  <a:pt x="9483" y="26171"/>
                  <a:pt x="9483" y="26232"/>
                  <a:pt x="9453" y="26262"/>
                </a:cubicBezTo>
                <a:lnTo>
                  <a:pt x="9423" y="26292"/>
                </a:lnTo>
                <a:cubicBezTo>
                  <a:pt x="9392" y="26292"/>
                  <a:pt x="9362" y="26292"/>
                  <a:pt x="9332" y="26262"/>
                </a:cubicBezTo>
                <a:lnTo>
                  <a:pt x="9332" y="26232"/>
                </a:lnTo>
                <a:cubicBezTo>
                  <a:pt x="9301" y="26201"/>
                  <a:pt x="9301" y="26171"/>
                  <a:pt x="9332" y="26171"/>
                </a:cubicBezTo>
                <a:lnTo>
                  <a:pt x="9332" y="26141"/>
                </a:lnTo>
                <a:cubicBezTo>
                  <a:pt x="9332" y="26110"/>
                  <a:pt x="9362" y="26110"/>
                  <a:pt x="9423" y="26110"/>
                </a:cubicBezTo>
                <a:close/>
                <a:moveTo>
                  <a:pt x="11201" y="26148"/>
                </a:moveTo>
                <a:cubicBezTo>
                  <a:pt x="11216" y="26148"/>
                  <a:pt x="11231" y="26156"/>
                  <a:pt x="11246" y="26171"/>
                </a:cubicBezTo>
                <a:cubicBezTo>
                  <a:pt x="11277" y="26171"/>
                  <a:pt x="11277" y="26171"/>
                  <a:pt x="11277" y="26201"/>
                </a:cubicBezTo>
                <a:lnTo>
                  <a:pt x="11307" y="26171"/>
                </a:lnTo>
                <a:cubicBezTo>
                  <a:pt x="11368" y="26201"/>
                  <a:pt x="11368" y="26262"/>
                  <a:pt x="11307" y="26292"/>
                </a:cubicBezTo>
                <a:cubicBezTo>
                  <a:pt x="11307" y="26292"/>
                  <a:pt x="11307" y="26292"/>
                  <a:pt x="11277" y="26323"/>
                </a:cubicBezTo>
                <a:lnTo>
                  <a:pt x="11216" y="26323"/>
                </a:lnTo>
                <a:cubicBezTo>
                  <a:pt x="11186" y="26292"/>
                  <a:pt x="11155" y="26292"/>
                  <a:pt x="11155" y="26262"/>
                </a:cubicBezTo>
                <a:lnTo>
                  <a:pt x="11155" y="26201"/>
                </a:lnTo>
                <a:lnTo>
                  <a:pt x="11155" y="26171"/>
                </a:lnTo>
                <a:cubicBezTo>
                  <a:pt x="11170" y="26156"/>
                  <a:pt x="11186" y="26148"/>
                  <a:pt x="11201" y="26148"/>
                </a:cubicBezTo>
                <a:close/>
                <a:moveTo>
                  <a:pt x="16171" y="26201"/>
                </a:moveTo>
                <a:cubicBezTo>
                  <a:pt x="16171" y="26232"/>
                  <a:pt x="16171" y="26262"/>
                  <a:pt x="16171" y="26292"/>
                </a:cubicBezTo>
                <a:lnTo>
                  <a:pt x="16171" y="26323"/>
                </a:lnTo>
                <a:cubicBezTo>
                  <a:pt x="16171" y="26353"/>
                  <a:pt x="16140" y="26384"/>
                  <a:pt x="16110" y="26384"/>
                </a:cubicBezTo>
                <a:cubicBezTo>
                  <a:pt x="16079" y="26384"/>
                  <a:pt x="16049" y="26384"/>
                  <a:pt x="16049" y="26353"/>
                </a:cubicBezTo>
                <a:lnTo>
                  <a:pt x="16019" y="26353"/>
                </a:lnTo>
                <a:cubicBezTo>
                  <a:pt x="16019" y="26353"/>
                  <a:pt x="16019" y="26323"/>
                  <a:pt x="16019" y="26323"/>
                </a:cubicBezTo>
                <a:lnTo>
                  <a:pt x="15988" y="26292"/>
                </a:lnTo>
                <a:lnTo>
                  <a:pt x="16019" y="26292"/>
                </a:lnTo>
                <a:lnTo>
                  <a:pt x="16019" y="26262"/>
                </a:lnTo>
                <a:cubicBezTo>
                  <a:pt x="16049" y="26232"/>
                  <a:pt x="16049" y="26201"/>
                  <a:pt x="16110" y="26201"/>
                </a:cubicBezTo>
                <a:close/>
                <a:moveTo>
                  <a:pt x="5338" y="26178"/>
                </a:moveTo>
                <a:cubicBezTo>
                  <a:pt x="5350" y="26178"/>
                  <a:pt x="5365" y="26186"/>
                  <a:pt x="5380" y="26201"/>
                </a:cubicBezTo>
                <a:lnTo>
                  <a:pt x="5441" y="26201"/>
                </a:lnTo>
                <a:cubicBezTo>
                  <a:pt x="5441" y="26232"/>
                  <a:pt x="5471" y="26232"/>
                  <a:pt x="5471" y="26262"/>
                </a:cubicBezTo>
                <a:lnTo>
                  <a:pt x="5502" y="26323"/>
                </a:lnTo>
                <a:cubicBezTo>
                  <a:pt x="5471" y="26353"/>
                  <a:pt x="5471" y="26353"/>
                  <a:pt x="5471" y="26384"/>
                </a:cubicBezTo>
                <a:lnTo>
                  <a:pt x="5410" y="26384"/>
                </a:lnTo>
                <a:cubicBezTo>
                  <a:pt x="5380" y="26384"/>
                  <a:pt x="5380" y="26384"/>
                  <a:pt x="5350" y="26414"/>
                </a:cubicBezTo>
                <a:lnTo>
                  <a:pt x="5319" y="26414"/>
                </a:lnTo>
                <a:cubicBezTo>
                  <a:pt x="5289" y="26384"/>
                  <a:pt x="5289" y="26384"/>
                  <a:pt x="5289" y="26353"/>
                </a:cubicBezTo>
                <a:lnTo>
                  <a:pt x="5258" y="26323"/>
                </a:lnTo>
                <a:lnTo>
                  <a:pt x="5258" y="26292"/>
                </a:lnTo>
                <a:cubicBezTo>
                  <a:pt x="5258" y="26262"/>
                  <a:pt x="5258" y="26262"/>
                  <a:pt x="5289" y="26232"/>
                </a:cubicBezTo>
                <a:lnTo>
                  <a:pt x="5289" y="26201"/>
                </a:lnTo>
                <a:lnTo>
                  <a:pt x="5319" y="26201"/>
                </a:lnTo>
                <a:cubicBezTo>
                  <a:pt x="5319" y="26186"/>
                  <a:pt x="5327" y="26178"/>
                  <a:pt x="5338" y="26178"/>
                </a:cubicBezTo>
                <a:close/>
                <a:moveTo>
                  <a:pt x="12866" y="26158"/>
                </a:moveTo>
                <a:cubicBezTo>
                  <a:pt x="12883" y="26158"/>
                  <a:pt x="12900" y="26162"/>
                  <a:pt x="12918" y="26171"/>
                </a:cubicBezTo>
                <a:lnTo>
                  <a:pt x="12949" y="26171"/>
                </a:lnTo>
                <a:cubicBezTo>
                  <a:pt x="12979" y="26171"/>
                  <a:pt x="12979" y="26201"/>
                  <a:pt x="13009" y="26232"/>
                </a:cubicBezTo>
                <a:cubicBezTo>
                  <a:pt x="13009" y="26232"/>
                  <a:pt x="13040" y="26232"/>
                  <a:pt x="13040" y="26262"/>
                </a:cubicBezTo>
                <a:cubicBezTo>
                  <a:pt x="13040" y="26262"/>
                  <a:pt x="13040" y="26262"/>
                  <a:pt x="13040" y="26292"/>
                </a:cubicBezTo>
                <a:lnTo>
                  <a:pt x="13040" y="26323"/>
                </a:lnTo>
                <a:cubicBezTo>
                  <a:pt x="13040" y="26323"/>
                  <a:pt x="13040" y="26323"/>
                  <a:pt x="13040" y="26353"/>
                </a:cubicBezTo>
                <a:lnTo>
                  <a:pt x="13040" y="26384"/>
                </a:lnTo>
                <a:lnTo>
                  <a:pt x="13009" y="26444"/>
                </a:lnTo>
                <a:lnTo>
                  <a:pt x="12979" y="26475"/>
                </a:lnTo>
                <a:cubicBezTo>
                  <a:pt x="12949" y="26505"/>
                  <a:pt x="12888" y="26505"/>
                  <a:pt x="12857" y="26505"/>
                </a:cubicBezTo>
                <a:cubicBezTo>
                  <a:pt x="12827" y="26505"/>
                  <a:pt x="12797" y="26475"/>
                  <a:pt x="12766" y="26444"/>
                </a:cubicBezTo>
                <a:cubicBezTo>
                  <a:pt x="12766" y="26444"/>
                  <a:pt x="12766" y="26414"/>
                  <a:pt x="12766" y="26414"/>
                </a:cubicBezTo>
                <a:lnTo>
                  <a:pt x="12766" y="26384"/>
                </a:lnTo>
                <a:cubicBezTo>
                  <a:pt x="12766" y="26353"/>
                  <a:pt x="12766" y="26353"/>
                  <a:pt x="12766" y="26323"/>
                </a:cubicBezTo>
                <a:lnTo>
                  <a:pt x="12766" y="26232"/>
                </a:lnTo>
                <a:lnTo>
                  <a:pt x="12766" y="26201"/>
                </a:lnTo>
                <a:cubicBezTo>
                  <a:pt x="12788" y="26180"/>
                  <a:pt x="12824" y="26158"/>
                  <a:pt x="12866" y="26158"/>
                </a:cubicBezTo>
                <a:close/>
                <a:moveTo>
                  <a:pt x="10304" y="26262"/>
                </a:moveTo>
                <a:cubicBezTo>
                  <a:pt x="10365" y="26262"/>
                  <a:pt x="10426" y="26262"/>
                  <a:pt x="10456" y="26292"/>
                </a:cubicBezTo>
                <a:cubicBezTo>
                  <a:pt x="10456" y="26323"/>
                  <a:pt x="10456" y="26353"/>
                  <a:pt x="10456" y="26384"/>
                </a:cubicBezTo>
                <a:lnTo>
                  <a:pt x="10487" y="26384"/>
                </a:lnTo>
                <a:lnTo>
                  <a:pt x="10487" y="26414"/>
                </a:lnTo>
                <a:lnTo>
                  <a:pt x="10487" y="26475"/>
                </a:lnTo>
                <a:cubicBezTo>
                  <a:pt x="10456" y="26505"/>
                  <a:pt x="10426" y="26536"/>
                  <a:pt x="10426" y="26566"/>
                </a:cubicBezTo>
                <a:lnTo>
                  <a:pt x="10395" y="26596"/>
                </a:lnTo>
                <a:lnTo>
                  <a:pt x="10274" y="26596"/>
                </a:lnTo>
                <a:cubicBezTo>
                  <a:pt x="10243" y="26566"/>
                  <a:pt x="10213" y="26566"/>
                  <a:pt x="10213" y="26536"/>
                </a:cubicBezTo>
                <a:cubicBezTo>
                  <a:pt x="10213" y="26505"/>
                  <a:pt x="10183" y="26505"/>
                  <a:pt x="10183" y="26475"/>
                </a:cubicBezTo>
                <a:lnTo>
                  <a:pt x="10183" y="26444"/>
                </a:lnTo>
                <a:cubicBezTo>
                  <a:pt x="10183" y="26414"/>
                  <a:pt x="10213" y="26414"/>
                  <a:pt x="10213" y="26384"/>
                </a:cubicBezTo>
                <a:lnTo>
                  <a:pt x="10213" y="26323"/>
                </a:lnTo>
                <a:cubicBezTo>
                  <a:pt x="10243" y="26292"/>
                  <a:pt x="10274" y="26262"/>
                  <a:pt x="10304" y="26262"/>
                </a:cubicBezTo>
                <a:close/>
                <a:moveTo>
                  <a:pt x="7356" y="26475"/>
                </a:moveTo>
                <a:lnTo>
                  <a:pt x="7386" y="26505"/>
                </a:lnTo>
                <a:cubicBezTo>
                  <a:pt x="7417" y="26536"/>
                  <a:pt x="7417" y="26596"/>
                  <a:pt x="7386" y="26657"/>
                </a:cubicBezTo>
                <a:lnTo>
                  <a:pt x="7325" y="26657"/>
                </a:lnTo>
                <a:cubicBezTo>
                  <a:pt x="7295" y="26627"/>
                  <a:pt x="7265" y="26627"/>
                  <a:pt x="7265" y="26596"/>
                </a:cubicBezTo>
                <a:lnTo>
                  <a:pt x="7265" y="26536"/>
                </a:lnTo>
                <a:lnTo>
                  <a:pt x="7295" y="26505"/>
                </a:lnTo>
                <a:lnTo>
                  <a:pt x="7356" y="26475"/>
                </a:lnTo>
                <a:close/>
                <a:moveTo>
                  <a:pt x="9848" y="26695"/>
                </a:moveTo>
                <a:cubicBezTo>
                  <a:pt x="9871" y="26695"/>
                  <a:pt x="9894" y="26703"/>
                  <a:pt x="9909" y="26718"/>
                </a:cubicBezTo>
                <a:lnTo>
                  <a:pt x="9909" y="26779"/>
                </a:lnTo>
                <a:cubicBezTo>
                  <a:pt x="9879" y="26809"/>
                  <a:pt x="9848" y="26809"/>
                  <a:pt x="9818" y="26809"/>
                </a:cubicBezTo>
                <a:cubicBezTo>
                  <a:pt x="9787" y="26809"/>
                  <a:pt x="9757" y="26809"/>
                  <a:pt x="9757" y="26779"/>
                </a:cubicBezTo>
                <a:lnTo>
                  <a:pt x="9727" y="26809"/>
                </a:lnTo>
                <a:lnTo>
                  <a:pt x="9727" y="26718"/>
                </a:lnTo>
                <a:lnTo>
                  <a:pt x="9787" y="26718"/>
                </a:lnTo>
                <a:cubicBezTo>
                  <a:pt x="9803" y="26703"/>
                  <a:pt x="9825" y="26695"/>
                  <a:pt x="9848" y="26695"/>
                </a:cubicBezTo>
                <a:close/>
                <a:moveTo>
                  <a:pt x="12037" y="26596"/>
                </a:moveTo>
                <a:lnTo>
                  <a:pt x="12158" y="26657"/>
                </a:lnTo>
                <a:lnTo>
                  <a:pt x="12189" y="26718"/>
                </a:lnTo>
                <a:lnTo>
                  <a:pt x="12189" y="26748"/>
                </a:lnTo>
                <a:lnTo>
                  <a:pt x="12219" y="26779"/>
                </a:lnTo>
                <a:lnTo>
                  <a:pt x="12219" y="26809"/>
                </a:lnTo>
                <a:cubicBezTo>
                  <a:pt x="12189" y="26840"/>
                  <a:pt x="12189" y="26840"/>
                  <a:pt x="12158" y="26870"/>
                </a:cubicBezTo>
                <a:lnTo>
                  <a:pt x="12158" y="26900"/>
                </a:lnTo>
                <a:lnTo>
                  <a:pt x="12067" y="26900"/>
                </a:lnTo>
                <a:cubicBezTo>
                  <a:pt x="12037" y="26900"/>
                  <a:pt x="12037" y="26900"/>
                  <a:pt x="12037" y="26870"/>
                </a:cubicBezTo>
                <a:cubicBezTo>
                  <a:pt x="12006" y="26840"/>
                  <a:pt x="12006" y="26809"/>
                  <a:pt x="12006" y="26779"/>
                </a:cubicBezTo>
                <a:lnTo>
                  <a:pt x="12006" y="26748"/>
                </a:lnTo>
                <a:lnTo>
                  <a:pt x="11946" y="26748"/>
                </a:lnTo>
                <a:cubicBezTo>
                  <a:pt x="11946" y="26748"/>
                  <a:pt x="11946" y="26718"/>
                  <a:pt x="11946" y="26718"/>
                </a:cubicBezTo>
                <a:cubicBezTo>
                  <a:pt x="11946" y="26688"/>
                  <a:pt x="11976" y="26688"/>
                  <a:pt x="11976" y="26657"/>
                </a:cubicBezTo>
                <a:lnTo>
                  <a:pt x="12037" y="26596"/>
                </a:lnTo>
                <a:close/>
                <a:moveTo>
                  <a:pt x="13283" y="26870"/>
                </a:moveTo>
                <a:cubicBezTo>
                  <a:pt x="13313" y="26870"/>
                  <a:pt x="13313" y="26870"/>
                  <a:pt x="13344" y="26900"/>
                </a:cubicBezTo>
                <a:lnTo>
                  <a:pt x="13344" y="26961"/>
                </a:lnTo>
                <a:lnTo>
                  <a:pt x="13313" y="26992"/>
                </a:lnTo>
                <a:cubicBezTo>
                  <a:pt x="13313" y="26992"/>
                  <a:pt x="13313" y="27022"/>
                  <a:pt x="13283" y="27022"/>
                </a:cubicBezTo>
                <a:lnTo>
                  <a:pt x="13283" y="27052"/>
                </a:lnTo>
                <a:lnTo>
                  <a:pt x="13283" y="27083"/>
                </a:lnTo>
                <a:lnTo>
                  <a:pt x="13253" y="27113"/>
                </a:lnTo>
                <a:lnTo>
                  <a:pt x="13222" y="27113"/>
                </a:lnTo>
                <a:cubicBezTo>
                  <a:pt x="13161" y="27113"/>
                  <a:pt x="13131" y="27083"/>
                  <a:pt x="13101" y="27052"/>
                </a:cubicBezTo>
                <a:lnTo>
                  <a:pt x="13101" y="26961"/>
                </a:lnTo>
                <a:lnTo>
                  <a:pt x="13131" y="26961"/>
                </a:lnTo>
                <a:lnTo>
                  <a:pt x="13131" y="26900"/>
                </a:lnTo>
                <a:lnTo>
                  <a:pt x="13222" y="26900"/>
                </a:lnTo>
                <a:cubicBezTo>
                  <a:pt x="13222" y="26870"/>
                  <a:pt x="13253" y="26870"/>
                  <a:pt x="13283" y="26870"/>
                </a:cubicBezTo>
                <a:close/>
                <a:moveTo>
                  <a:pt x="7538" y="26992"/>
                </a:moveTo>
                <a:lnTo>
                  <a:pt x="7599" y="27022"/>
                </a:lnTo>
                <a:lnTo>
                  <a:pt x="7629" y="27052"/>
                </a:lnTo>
                <a:lnTo>
                  <a:pt x="7660" y="27052"/>
                </a:lnTo>
                <a:cubicBezTo>
                  <a:pt x="7690" y="27083"/>
                  <a:pt x="7721" y="27144"/>
                  <a:pt x="7690" y="27174"/>
                </a:cubicBezTo>
                <a:lnTo>
                  <a:pt x="7690" y="27204"/>
                </a:lnTo>
                <a:lnTo>
                  <a:pt x="7660" y="27235"/>
                </a:lnTo>
                <a:lnTo>
                  <a:pt x="7599" y="27235"/>
                </a:lnTo>
                <a:lnTo>
                  <a:pt x="7538" y="27265"/>
                </a:lnTo>
                <a:lnTo>
                  <a:pt x="7477" y="27265"/>
                </a:lnTo>
                <a:cubicBezTo>
                  <a:pt x="7447" y="27235"/>
                  <a:pt x="7447" y="27235"/>
                  <a:pt x="7447" y="27204"/>
                </a:cubicBezTo>
                <a:lnTo>
                  <a:pt x="7447" y="27113"/>
                </a:lnTo>
                <a:lnTo>
                  <a:pt x="7447" y="27083"/>
                </a:lnTo>
                <a:lnTo>
                  <a:pt x="7477" y="27022"/>
                </a:lnTo>
                <a:lnTo>
                  <a:pt x="7538" y="26992"/>
                </a:lnTo>
                <a:close/>
                <a:moveTo>
                  <a:pt x="10608" y="27326"/>
                </a:moveTo>
                <a:cubicBezTo>
                  <a:pt x="10639" y="27356"/>
                  <a:pt x="10639" y="27387"/>
                  <a:pt x="10669" y="27417"/>
                </a:cubicBezTo>
                <a:cubicBezTo>
                  <a:pt x="10669" y="27448"/>
                  <a:pt x="10669" y="27448"/>
                  <a:pt x="10669" y="27448"/>
                </a:cubicBezTo>
                <a:cubicBezTo>
                  <a:pt x="10669" y="27478"/>
                  <a:pt x="10669" y="27478"/>
                  <a:pt x="10669" y="27508"/>
                </a:cubicBezTo>
                <a:cubicBezTo>
                  <a:pt x="10669" y="27508"/>
                  <a:pt x="10669" y="27539"/>
                  <a:pt x="10639" y="27539"/>
                </a:cubicBezTo>
                <a:lnTo>
                  <a:pt x="10639" y="27599"/>
                </a:lnTo>
                <a:lnTo>
                  <a:pt x="10578" y="27599"/>
                </a:lnTo>
                <a:cubicBezTo>
                  <a:pt x="10559" y="27618"/>
                  <a:pt x="10541" y="27625"/>
                  <a:pt x="10522" y="27635"/>
                </a:cubicBezTo>
                <a:lnTo>
                  <a:pt x="10522" y="27635"/>
                </a:lnTo>
                <a:lnTo>
                  <a:pt x="10517" y="27630"/>
                </a:lnTo>
                <a:cubicBezTo>
                  <a:pt x="10487" y="27630"/>
                  <a:pt x="10456" y="27630"/>
                  <a:pt x="10456" y="27599"/>
                </a:cubicBezTo>
                <a:cubicBezTo>
                  <a:pt x="10426" y="27599"/>
                  <a:pt x="10426" y="27569"/>
                  <a:pt x="10426" y="27539"/>
                </a:cubicBezTo>
                <a:lnTo>
                  <a:pt x="10426" y="27508"/>
                </a:lnTo>
                <a:cubicBezTo>
                  <a:pt x="10395" y="27478"/>
                  <a:pt x="10395" y="27448"/>
                  <a:pt x="10426" y="27417"/>
                </a:cubicBezTo>
                <a:lnTo>
                  <a:pt x="10426" y="27387"/>
                </a:lnTo>
                <a:lnTo>
                  <a:pt x="10456" y="27387"/>
                </a:lnTo>
                <a:cubicBezTo>
                  <a:pt x="10456" y="27387"/>
                  <a:pt x="10456" y="27387"/>
                  <a:pt x="10456" y="27356"/>
                </a:cubicBezTo>
                <a:cubicBezTo>
                  <a:pt x="10456" y="27356"/>
                  <a:pt x="10487" y="27356"/>
                  <a:pt x="10517" y="27326"/>
                </a:cubicBezTo>
                <a:close/>
                <a:moveTo>
                  <a:pt x="10164" y="27436"/>
                </a:moveTo>
                <a:cubicBezTo>
                  <a:pt x="10238" y="27436"/>
                  <a:pt x="10312" y="27470"/>
                  <a:pt x="10335" y="27539"/>
                </a:cubicBezTo>
                <a:lnTo>
                  <a:pt x="10335" y="27599"/>
                </a:lnTo>
                <a:cubicBezTo>
                  <a:pt x="10335" y="27630"/>
                  <a:pt x="10304" y="27691"/>
                  <a:pt x="10274" y="27721"/>
                </a:cubicBezTo>
                <a:cubicBezTo>
                  <a:pt x="10274" y="27721"/>
                  <a:pt x="10243" y="27751"/>
                  <a:pt x="10213" y="27751"/>
                </a:cubicBezTo>
                <a:cubicBezTo>
                  <a:pt x="10198" y="27767"/>
                  <a:pt x="10183" y="27774"/>
                  <a:pt x="10167" y="27774"/>
                </a:cubicBezTo>
                <a:cubicBezTo>
                  <a:pt x="10152" y="27774"/>
                  <a:pt x="10137" y="27767"/>
                  <a:pt x="10122" y="27751"/>
                </a:cubicBezTo>
                <a:cubicBezTo>
                  <a:pt x="10091" y="27751"/>
                  <a:pt x="10031" y="27721"/>
                  <a:pt x="10000" y="27691"/>
                </a:cubicBezTo>
                <a:lnTo>
                  <a:pt x="10000" y="27660"/>
                </a:lnTo>
                <a:cubicBezTo>
                  <a:pt x="10000" y="27630"/>
                  <a:pt x="10000" y="27599"/>
                  <a:pt x="10031" y="27599"/>
                </a:cubicBezTo>
                <a:cubicBezTo>
                  <a:pt x="10031" y="27569"/>
                  <a:pt x="10031" y="27569"/>
                  <a:pt x="10031" y="27539"/>
                </a:cubicBezTo>
                <a:cubicBezTo>
                  <a:pt x="10031" y="27539"/>
                  <a:pt x="10031" y="27508"/>
                  <a:pt x="10031" y="27508"/>
                </a:cubicBezTo>
                <a:lnTo>
                  <a:pt x="10031" y="27478"/>
                </a:lnTo>
                <a:cubicBezTo>
                  <a:pt x="10061" y="27478"/>
                  <a:pt x="10091" y="27448"/>
                  <a:pt x="10091" y="27448"/>
                </a:cubicBezTo>
                <a:cubicBezTo>
                  <a:pt x="10114" y="27440"/>
                  <a:pt x="10139" y="27436"/>
                  <a:pt x="10164" y="27436"/>
                </a:cubicBezTo>
                <a:close/>
                <a:moveTo>
                  <a:pt x="9882" y="27800"/>
                </a:moveTo>
                <a:cubicBezTo>
                  <a:pt x="9891" y="27800"/>
                  <a:pt x="9900" y="27803"/>
                  <a:pt x="9909" y="27812"/>
                </a:cubicBezTo>
                <a:lnTo>
                  <a:pt x="9970" y="27812"/>
                </a:lnTo>
                <a:lnTo>
                  <a:pt x="10000" y="27873"/>
                </a:lnTo>
                <a:lnTo>
                  <a:pt x="10000" y="27903"/>
                </a:lnTo>
                <a:lnTo>
                  <a:pt x="9970" y="27934"/>
                </a:lnTo>
                <a:cubicBezTo>
                  <a:pt x="9970" y="27964"/>
                  <a:pt x="9939" y="27964"/>
                  <a:pt x="9909" y="27964"/>
                </a:cubicBezTo>
                <a:cubicBezTo>
                  <a:pt x="9879" y="27964"/>
                  <a:pt x="9848" y="27934"/>
                  <a:pt x="9848" y="27903"/>
                </a:cubicBezTo>
                <a:lnTo>
                  <a:pt x="9818" y="27873"/>
                </a:lnTo>
                <a:lnTo>
                  <a:pt x="9818" y="27843"/>
                </a:lnTo>
                <a:cubicBezTo>
                  <a:pt x="9839" y="27821"/>
                  <a:pt x="9861" y="27800"/>
                  <a:pt x="9882" y="27800"/>
                </a:cubicBezTo>
                <a:close/>
                <a:moveTo>
                  <a:pt x="10912" y="27873"/>
                </a:moveTo>
                <a:lnTo>
                  <a:pt x="10973" y="27903"/>
                </a:lnTo>
                <a:lnTo>
                  <a:pt x="10973" y="27964"/>
                </a:lnTo>
                <a:lnTo>
                  <a:pt x="10942" y="28055"/>
                </a:lnTo>
                <a:cubicBezTo>
                  <a:pt x="10942" y="28086"/>
                  <a:pt x="10912" y="28116"/>
                  <a:pt x="10912" y="28147"/>
                </a:cubicBezTo>
                <a:lnTo>
                  <a:pt x="10882" y="28177"/>
                </a:lnTo>
                <a:lnTo>
                  <a:pt x="10790" y="28177"/>
                </a:lnTo>
                <a:lnTo>
                  <a:pt x="10790" y="28147"/>
                </a:lnTo>
                <a:cubicBezTo>
                  <a:pt x="10760" y="28147"/>
                  <a:pt x="10730" y="28116"/>
                  <a:pt x="10730" y="28086"/>
                </a:cubicBezTo>
                <a:lnTo>
                  <a:pt x="10730" y="28025"/>
                </a:lnTo>
                <a:lnTo>
                  <a:pt x="10730" y="27964"/>
                </a:lnTo>
                <a:lnTo>
                  <a:pt x="10760" y="27934"/>
                </a:lnTo>
                <a:cubicBezTo>
                  <a:pt x="10790" y="27903"/>
                  <a:pt x="10821" y="27873"/>
                  <a:pt x="10851" y="27873"/>
                </a:cubicBezTo>
                <a:close/>
                <a:moveTo>
                  <a:pt x="14590" y="27964"/>
                </a:moveTo>
                <a:lnTo>
                  <a:pt x="14590" y="28025"/>
                </a:lnTo>
                <a:lnTo>
                  <a:pt x="14590" y="28055"/>
                </a:lnTo>
                <a:lnTo>
                  <a:pt x="14590" y="28086"/>
                </a:lnTo>
                <a:lnTo>
                  <a:pt x="14560" y="28177"/>
                </a:lnTo>
                <a:lnTo>
                  <a:pt x="14529" y="28177"/>
                </a:lnTo>
                <a:cubicBezTo>
                  <a:pt x="14499" y="28147"/>
                  <a:pt x="14468" y="28147"/>
                  <a:pt x="14468" y="28116"/>
                </a:cubicBezTo>
                <a:cubicBezTo>
                  <a:pt x="14438" y="28086"/>
                  <a:pt x="14438" y="28055"/>
                  <a:pt x="14468" y="28025"/>
                </a:cubicBezTo>
                <a:lnTo>
                  <a:pt x="14468" y="27995"/>
                </a:lnTo>
                <a:lnTo>
                  <a:pt x="14499" y="27964"/>
                </a:lnTo>
                <a:close/>
                <a:moveTo>
                  <a:pt x="10745" y="28245"/>
                </a:moveTo>
                <a:cubicBezTo>
                  <a:pt x="10760" y="28245"/>
                  <a:pt x="10775" y="28253"/>
                  <a:pt x="10790" y="28268"/>
                </a:cubicBezTo>
                <a:lnTo>
                  <a:pt x="10821" y="28299"/>
                </a:lnTo>
                <a:lnTo>
                  <a:pt x="10851" y="28359"/>
                </a:lnTo>
                <a:lnTo>
                  <a:pt x="10821" y="28420"/>
                </a:lnTo>
                <a:cubicBezTo>
                  <a:pt x="10821" y="28451"/>
                  <a:pt x="10790" y="28481"/>
                  <a:pt x="10760" y="28511"/>
                </a:cubicBezTo>
                <a:lnTo>
                  <a:pt x="10608" y="28511"/>
                </a:lnTo>
                <a:lnTo>
                  <a:pt x="10608" y="28451"/>
                </a:lnTo>
                <a:lnTo>
                  <a:pt x="10578" y="28359"/>
                </a:lnTo>
                <a:cubicBezTo>
                  <a:pt x="10608" y="28329"/>
                  <a:pt x="10608" y="28329"/>
                  <a:pt x="10608" y="28299"/>
                </a:cubicBezTo>
                <a:cubicBezTo>
                  <a:pt x="10608" y="28299"/>
                  <a:pt x="10608" y="28299"/>
                  <a:pt x="10608" y="28268"/>
                </a:cubicBezTo>
                <a:lnTo>
                  <a:pt x="10699" y="28268"/>
                </a:lnTo>
                <a:cubicBezTo>
                  <a:pt x="10715" y="28253"/>
                  <a:pt x="10730" y="28245"/>
                  <a:pt x="10745" y="28245"/>
                </a:cubicBezTo>
                <a:close/>
                <a:moveTo>
                  <a:pt x="11539" y="28337"/>
                </a:moveTo>
                <a:cubicBezTo>
                  <a:pt x="11558" y="28337"/>
                  <a:pt x="11581" y="28344"/>
                  <a:pt x="11611" y="28359"/>
                </a:cubicBezTo>
                <a:lnTo>
                  <a:pt x="11642" y="28359"/>
                </a:lnTo>
                <a:lnTo>
                  <a:pt x="11642" y="28390"/>
                </a:lnTo>
                <a:cubicBezTo>
                  <a:pt x="11642" y="28390"/>
                  <a:pt x="11672" y="28420"/>
                  <a:pt x="11672" y="28420"/>
                </a:cubicBezTo>
                <a:cubicBezTo>
                  <a:pt x="11672" y="28451"/>
                  <a:pt x="11672" y="28451"/>
                  <a:pt x="11672" y="28451"/>
                </a:cubicBezTo>
                <a:cubicBezTo>
                  <a:pt x="11672" y="28481"/>
                  <a:pt x="11672" y="28481"/>
                  <a:pt x="11672" y="28511"/>
                </a:cubicBezTo>
                <a:lnTo>
                  <a:pt x="11672" y="28542"/>
                </a:lnTo>
                <a:cubicBezTo>
                  <a:pt x="11672" y="28572"/>
                  <a:pt x="11642" y="28572"/>
                  <a:pt x="11642" y="28572"/>
                </a:cubicBezTo>
                <a:cubicBezTo>
                  <a:pt x="11606" y="28625"/>
                  <a:pt x="11550" y="28658"/>
                  <a:pt x="11492" y="28658"/>
                </a:cubicBezTo>
                <a:cubicBezTo>
                  <a:pt x="11450" y="28658"/>
                  <a:pt x="11406" y="28641"/>
                  <a:pt x="11368" y="28603"/>
                </a:cubicBezTo>
                <a:cubicBezTo>
                  <a:pt x="11338" y="28542"/>
                  <a:pt x="11338" y="28481"/>
                  <a:pt x="11368" y="28451"/>
                </a:cubicBezTo>
                <a:cubicBezTo>
                  <a:pt x="11368" y="28420"/>
                  <a:pt x="11368" y="28420"/>
                  <a:pt x="11398" y="28390"/>
                </a:cubicBezTo>
                <a:cubicBezTo>
                  <a:pt x="11398" y="28359"/>
                  <a:pt x="11429" y="28359"/>
                  <a:pt x="11490" y="28359"/>
                </a:cubicBezTo>
                <a:cubicBezTo>
                  <a:pt x="11505" y="28344"/>
                  <a:pt x="11520" y="28337"/>
                  <a:pt x="11539" y="28337"/>
                </a:cubicBezTo>
                <a:close/>
                <a:moveTo>
                  <a:pt x="15350" y="28511"/>
                </a:moveTo>
                <a:cubicBezTo>
                  <a:pt x="15380" y="28542"/>
                  <a:pt x="15380" y="28572"/>
                  <a:pt x="15380" y="28633"/>
                </a:cubicBezTo>
                <a:lnTo>
                  <a:pt x="15350" y="28663"/>
                </a:lnTo>
                <a:lnTo>
                  <a:pt x="15259" y="28663"/>
                </a:lnTo>
                <a:lnTo>
                  <a:pt x="15228" y="28603"/>
                </a:lnTo>
                <a:lnTo>
                  <a:pt x="15228" y="28511"/>
                </a:lnTo>
                <a:close/>
                <a:moveTo>
                  <a:pt x="11368" y="28764"/>
                </a:moveTo>
                <a:cubicBezTo>
                  <a:pt x="11358" y="28768"/>
                  <a:pt x="11348" y="28775"/>
                  <a:pt x="11338" y="28785"/>
                </a:cubicBezTo>
                <a:lnTo>
                  <a:pt x="11368" y="28785"/>
                </a:lnTo>
                <a:lnTo>
                  <a:pt x="11368" y="28764"/>
                </a:lnTo>
                <a:close/>
                <a:moveTo>
                  <a:pt x="11277" y="28603"/>
                </a:moveTo>
                <a:cubicBezTo>
                  <a:pt x="11307" y="28633"/>
                  <a:pt x="11307" y="28633"/>
                  <a:pt x="11338" y="28663"/>
                </a:cubicBezTo>
                <a:lnTo>
                  <a:pt x="11338" y="28694"/>
                </a:lnTo>
                <a:cubicBezTo>
                  <a:pt x="11338" y="28694"/>
                  <a:pt x="11368" y="28724"/>
                  <a:pt x="11368" y="28755"/>
                </a:cubicBezTo>
                <a:lnTo>
                  <a:pt x="11368" y="28764"/>
                </a:lnTo>
                <a:lnTo>
                  <a:pt x="11368" y="28764"/>
                </a:lnTo>
                <a:cubicBezTo>
                  <a:pt x="11388" y="28755"/>
                  <a:pt x="11409" y="28755"/>
                  <a:pt x="11429" y="28755"/>
                </a:cubicBezTo>
                <a:lnTo>
                  <a:pt x="11429" y="28785"/>
                </a:lnTo>
                <a:cubicBezTo>
                  <a:pt x="11429" y="28785"/>
                  <a:pt x="11459" y="28815"/>
                  <a:pt x="11429" y="28846"/>
                </a:cubicBezTo>
                <a:lnTo>
                  <a:pt x="11429" y="28907"/>
                </a:lnTo>
                <a:cubicBezTo>
                  <a:pt x="11414" y="28922"/>
                  <a:pt x="11391" y="28929"/>
                  <a:pt x="11368" y="28929"/>
                </a:cubicBezTo>
                <a:cubicBezTo>
                  <a:pt x="11345" y="28929"/>
                  <a:pt x="11322" y="28922"/>
                  <a:pt x="11307" y="28907"/>
                </a:cubicBezTo>
                <a:lnTo>
                  <a:pt x="11277" y="28876"/>
                </a:lnTo>
                <a:lnTo>
                  <a:pt x="11216" y="28937"/>
                </a:lnTo>
                <a:lnTo>
                  <a:pt x="11186" y="28937"/>
                </a:lnTo>
                <a:cubicBezTo>
                  <a:pt x="11155" y="28907"/>
                  <a:pt x="11125" y="28907"/>
                  <a:pt x="11094" y="28907"/>
                </a:cubicBezTo>
                <a:cubicBezTo>
                  <a:pt x="11094" y="28876"/>
                  <a:pt x="11094" y="28876"/>
                  <a:pt x="11094" y="28876"/>
                </a:cubicBezTo>
                <a:cubicBezTo>
                  <a:pt x="11094" y="28846"/>
                  <a:pt x="11094" y="28846"/>
                  <a:pt x="11094" y="28846"/>
                </a:cubicBezTo>
                <a:cubicBezTo>
                  <a:pt x="11094" y="28815"/>
                  <a:pt x="11094" y="28785"/>
                  <a:pt x="11094" y="28785"/>
                </a:cubicBezTo>
                <a:lnTo>
                  <a:pt x="11094" y="28724"/>
                </a:lnTo>
                <a:cubicBezTo>
                  <a:pt x="11125" y="28663"/>
                  <a:pt x="11155" y="28633"/>
                  <a:pt x="11186" y="28603"/>
                </a:cubicBezTo>
                <a:close/>
                <a:moveTo>
                  <a:pt x="8906" y="28755"/>
                </a:moveTo>
                <a:lnTo>
                  <a:pt x="8967" y="28785"/>
                </a:lnTo>
                <a:cubicBezTo>
                  <a:pt x="8967" y="28815"/>
                  <a:pt x="8967" y="28815"/>
                  <a:pt x="8967" y="28846"/>
                </a:cubicBezTo>
                <a:cubicBezTo>
                  <a:pt x="8967" y="28876"/>
                  <a:pt x="8967" y="28907"/>
                  <a:pt x="8936" y="28937"/>
                </a:cubicBezTo>
                <a:lnTo>
                  <a:pt x="9028" y="28967"/>
                </a:lnTo>
                <a:lnTo>
                  <a:pt x="8997" y="28998"/>
                </a:lnTo>
                <a:lnTo>
                  <a:pt x="8845" y="28998"/>
                </a:lnTo>
                <a:lnTo>
                  <a:pt x="8754" y="28907"/>
                </a:lnTo>
                <a:lnTo>
                  <a:pt x="8754" y="28846"/>
                </a:lnTo>
                <a:lnTo>
                  <a:pt x="8784" y="28846"/>
                </a:lnTo>
                <a:lnTo>
                  <a:pt x="8784" y="28785"/>
                </a:lnTo>
                <a:cubicBezTo>
                  <a:pt x="8815" y="28785"/>
                  <a:pt x="8815" y="28755"/>
                  <a:pt x="8845" y="28755"/>
                </a:cubicBezTo>
                <a:close/>
                <a:moveTo>
                  <a:pt x="8013" y="28735"/>
                </a:moveTo>
                <a:cubicBezTo>
                  <a:pt x="8039" y="28735"/>
                  <a:pt x="8067" y="28749"/>
                  <a:pt x="8085" y="28785"/>
                </a:cubicBezTo>
                <a:cubicBezTo>
                  <a:pt x="8116" y="28785"/>
                  <a:pt x="8146" y="28815"/>
                  <a:pt x="8116" y="28846"/>
                </a:cubicBezTo>
                <a:lnTo>
                  <a:pt x="8116" y="28876"/>
                </a:lnTo>
                <a:cubicBezTo>
                  <a:pt x="8116" y="28907"/>
                  <a:pt x="8116" y="28907"/>
                  <a:pt x="8116" y="28937"/>
                </a:cubicBezTo>
                <a:lnTo>
                  <a:pt x="8116" y="28967"/>
                </a:lnTo>
                <a:lnTo>
                  <a:pt x="8085" y="28998"/>
                </a:lnTo>
                <a:lnTo>
                  <a:pt x="8024" y="28998"/>
                </a:lnTo>
                <a:cubicBezTo>
                  <a:pt x="8016" y="29007"/>
                  <a:pt x="8004" y="29010"/>
                  <a:pt x="7991" y="29010"/>
                </a:cubicBezTo>
                <a:cubicBezTo>
                  <a:pt x="7961" y="29010"/>
                  <a:pt x="7924" y="28989"/>
                  <a:pt x="7903" y="28967"/>
                </a:cubicBezTo>
                <a:lnTo>
                  <a:pt x="7842" y="28967"/>
                </a:lnTo>
                <a:cubicBezTo>
                  <a:pt x="7842" y="28937"/>
                  <a:pt x="7842" y="28907"/>
                  <a:pt x="7842" y="28907"/>
                </a:cubicBezTo>
                <a:cubicBezTo>
                  <a:pt x="7842" y="28876"/>
                  <a:pt x="7842" y="28876"/>
                  <a:pt x="7842" y="28846"/>
                </a:cubicBezTo>
                <a:cubicBezTo>
                  <a:pt x="7812" y="28846"/>
                  <a:pt x="7812" y="28846"/>
                  <a:pt x="7842" y="28815"/>
                </a:cubicBezTo>
                <a:lnTo>
                  <a:pt x="7842" y="28785"/>
                </a:lnTo>
                <a:lnTo>
                  <a:pt x="7873" y="28755"/>
                </a:lnTo>
                <a:lnTo>
                  <a:pt x="7964" y="28755"/>
                </a:lnTo>
                <a:cubicBezTo>
                  <a:pt x="7976" y="28742"/>
                  <a:pt x="7994" y="28735"/>
                  <a:pt x="8013" y="28735"/>
                </a:cubicBezTo>
                <a:close/>
                <a:moveTo>
                  <a:pt x="12234" y="28975"/>
                </a:moveTo>
                <a:cubicBezTo>
                  <a:pt x="12249" y="28975"/>
                  <a:pt x="12265" y="28982"/>
                  <a:pt x="12280" y="28998"/>
                </a:cubicBezTo>
                <a:lnTo>
                  <a:pt x="12280" y="29089"/>
                </a:lnTo>
                <a:cubicBezTo>
                  <a:pt x="12280" y="29124"/>
                  <a:pt x="12259" y="29139"/>
                  <a:pt x="12230" y="29139"/>
                </a:cubicBezTo>
                <a:cubicBezTo>
                  <a:pt x="12209" y="29139"/>
                  <a:pt x="12183" y="29132"/>
                  <a:pt x="12158" y="29119"/>
                </a:cubicBezTo>
                <a:lnTo>
                  <a:pt x="12128" y="29089"/>
                </a:lnTo>
                <a:lnTo>
                  <a:pt x="12128" y="29058"/>
                </a:lnTo>
                <a:cubicBezTo>
                  <a:pt x="12158" y="29028"/>
                  <a:pt x="12158" y="28998"/>
                  <a:pt x="12189" y="28998"/>
                </a:cubicBezTo>
                <a:cubicBezTo>
                  <a:pt x="12204" y="28982"/>
                  <a:pt x="12219" y="28975"/>
                  <a:pt x="12234" y="28975"/>
                </a:cubicBezTo>
                <a:close/>
                <a:moveTo>
                  <a:pt x="15502" y="29119"/>
                </a:moveTo>
                <a:cubicBezTo>
                  <a:pt x="15563" y="29119"/>
                  <a:pt x="15563" y="29150"/>
                  <a:pt x="15563" y="29210"/>
                </a:cubicBezTo>
                <a:cubicBezTo>
                  <a:pt x="15593" y="29210"/>
                  <a:pt x="15593" y="29241"/>
                  <a:pt x="15593" y="29241"/>
                </a:cubicBezTo>
                <a:lnTo>
                  <a:pt x="15593" y="29271"/>
                </a:lnTo>
                <a:lnTo>
                  <a:pt x="15593" y="29332"/>
                </a:lnTo>
                <a:lnTo>
                  <a:pt x="15563" y="29332"/>
                </a:lnTo>
                <a:cubicBezTo>
                  <a:pt x="15545" y="29341"/>
                  <a:pt x="15524" y="29345"/>
                  <a:pt x="15503" y="29345"/>
                </a:cubicBezTo>
                <a:cubicBezTo>
                  <a:pt x="15451" y="29345"/>
                  <a:pt x="15393" y="29323"/>
                  <a:pt x="15350" y="29302"/>
                </a:cubicBezTo>
                <a:lnTo>
                  <a:pt x="15350" y="29210"/>
                </a:lnTo>
                <a:cubicBezTo>
                  <a:pt x="15380" y="29180"/>
                  <a:pt x="15411" y="29150"/>
                  <a:pt x="15411" y="29150"/>
                </a:cubicBezTo>
                <a:lnTo>
                  <a:pt x="15441" y="29119"/>
                </a:lnTo>
                <a:close/>
                <a:moveTo>
                  <a:pt x="12812" y="29248"/>
                </a:moveTo>
                <a:cubicBezTo>
                  <a:pt x="12827" y="29248"/>
                  <a:pt x="12842" y="29256"/>
                  <a:pt x="12857" y="29271"/>
                </a:cubicBezTo>
                <a:lnTo>
                  <a:pt x="12888" y="29271"/>
                </a:lnTo>
                <a:cubicBezTo>
                  <a:pt x="12918" y="29271"/>
                  <a:pt x="12949" y="29302"/>
                  <a:pt x="12949" y="29332"/>
                </a:cubicBezTo>
                <a:lnTo>
                  <a:pt x="12949" y="29362"/>
                </a:lnTo>
                <a:cubicBezTo>
                  <a:pt x="12918" y="29393"/>
                  <a:pt x="12888" y="29423"/>
                  <a:pt x="12857" y="29423"/>
                </a:cubicBezTo>
                <a:lnTo>
                  <a:pt x="12827" y="29454"/>
                </a:lnTo>
                <a:lnTo>
                  <a:pt x="12766" y="29454"/>
                </a:lnTo>
                <a:cubicBezTo>
                  <a:pt x="12736" y="29423"/>
                  <a:pt x="12736" y="29393"/>
                  <a:pt x="12736" y="29362"/>
                </a:cubicBezTo>
                <a:lnTo>
                  <a:pt x="12766" y="29302"/>
                </a:lnTo>
                <a:cubicBezTo>
                  <a:pt x="12766" y="29302"/>
                  <a:pt x="12766" y="29271"/>
                  <a:pt x="12766" y="29271"/>
                </a:cubicBezTo>
                <a:cubicBezTo>
                  <a:pt x="12781" y="29256"/>
                  <a:pt x="12797" y="29248"/>
                  <a:pt x="12812" y="29248"/>
                </a:cubicBezTo>
                <a:close/>
                <a:moveTo>
                  <a:pt x="10426" y="29818"/>
                </a:moveTo>
                <a:lnTo>
                  <a:pt x="10456" y="29849"/>
                </a:lnTo>
                <a:cubicBezTo>
                  <a:pt x="10487" y="29879"/>
                  <a:pt x="10487" y="29910"/>
                  <a:pt x="10487" y="29910"/>
                </a:cubicBezTo>
                <a:cubicBezTo>
                  <a:pt x="10487" y="29940"/>
                  <a:pt x="10487" y="29970"/>
                  <a:pt x="10487" y="29970"/>
                </a:cubicBezTo>
                <a:lnTo>
                  <a:pt x="10487" y="30001"/>
                </a:lnTo>
                <a:cubicBezTo>
                  <a:pt x="10487" y="30031"/>
                  <a:pt x="10456" y="30062"/>
                  <a:pt x="10456" y="30062"/>
                </a:cubicBezTo>
                <a:lnTo>
                  <a:pt x="10426" y="30092"/>
                </a:lnTo>
                <a:lnTo>
                  <a:pt x="10395" y="30122"/>
                </a:lnTo>
                <a:cubicBezTo>
                  <a:pt x="10380" y="30138"/>
                  <a:pt x="10357" y="30145"/>
                  <a:pt x="10335" y="30145"/>
                </a:cubicBezTo>
                <a:cubicBezTo>
                  <a:pt x="10312" y="30145"/>
                  <a:pt x="10289" y="30138"/>
                  <a:pt x="10274" y="30122"/>
                </a:cubicBezTo>
                <a:cubicBezTo>
                  <a:pt x="10213" y="30122"/>
                  <a:pt x="10183" y="30092"/>
                  <a:pt x="10152" y="30031"/>
                </a:cubicBezTo>
                <a:cubicBezTo>
                  <a:pt x="10152" y="30001"/>
                  <a:pt x="10152" y="30001"/>
                  <a:pt x="10152" y="29970"/>
                </a:cubicBezTo>
                <a:lnTo>
                  <a:pt x="10152" y="29940"/>
                </a:lnTo>
                <a:lnTo>
                  <a:pt x="10152" y="29910"/>
                </a:lnTo>
                <a:lnTo>
                  <a:pt x="10183" y="29879"/>
                </a:lnTo>
                <a:cubicBezTo>
                  <a:pt x="10213" y="29849"/>
                  <a:pt x="10243" y="29818"/>
                  <a:pt x="10304" y="29818"/>
                </a:cubicBezTo>
                <a:close/>
                <a:moveTo>
                  <a:pt x="11140" y="30130"/>
                </a:moveTo>
                <a:cubicBezTo>
                  <a:pt x="11155" y="30130"/>
                  <a:pt x="11170" y="30138"/>
                  <a:pt x="11186" y="30153"/>
                </a:cubicBezTo>
                <a:lnTo>
                  <a:pt x="11186" y="30214"/>
                </a:lnTo>
                <a:lnTo>
                  <a:pt x="11186" y="30244"/>
                </a:lnTo>
                <a:lnTo>
                  <a:pt x="11186" y="30274"/>
                </a:lnTo>
                <a:cubicBezTo>
                  <a:pt x="11155" y="30305"/>
                  <a:pt x="11155" y="30305"/>
                  <a:pt x="11125" y="30305"/>
                </a:cubicBezTo>
                <a:lnTo>
                  <a:pt x="11094" y="30305"/>
                </a:lnTo>
                <a:cubicBezTo>
                  <a:pt x="11034" y="30274"/>
                  <a:pt x="11003" y="30183"/>
                  <a:pt x="11064" y="30153"/>
                </a:cubicBezTo>
                <a:lnTo>
                  <a:pt x="11094" y="30153"/>
                </a:lnTo>
                <a:cubicBezTo>
                  <a:pt x="11110" y="30138"/>
                  <a:pt x="11125" y="30130"/>
                  <a:pt x="11140" y="30130"/>
                </a:cubicBezTo>
                <a:close/>
                <a:moveTo>
                  <a:pt x="8845" y="30153"/>
                </a:moveTo>
                <a:lnTo>
                  <a:pt x="8906" y="30183"/>
                </a:lnTo>
                <a:cubicBezTo>
                  <a:pt x="8906" y="30214"/>
                  <a:pt x="8906" y="30214"/>
                  <a:pt x="8906" y="30214"/>
                </a:cubicBezTo>
                <a:lnTo>
                  <a:pt x="8936" y="30274"/>
                </a:lnTo>
                <a:lnTo>
                  <a:pt x="8936" y="30335"/>
                </a:lnTo>
                <a:cubicBezTo>
                  <a:pt x="8919" y="30344"/>
                  <a:pt x="8903" y="30348"/>
                  <a:pt x="8890" y="30348"/>
                </a:cubicBezTo>
                <a:cubicBezTo>
                  <a:pt x="8858" y="30348"/>
                  <a:pt x="8836" y="30326"/>
                  <a:pt x="8815" y="30305"/>
                </a:cubicBezTo>
                <a:cubicBezTo>
                  <a:pt x="8784" y="30274"/>
                  <a:pt x="8784" y="30214"/>
                  <a:pt x="8815" y="30183"/>
                </a:cubicBezTo>
                <a:lnTo>
                  <a:pt x="8845" y="30153"/>
                </a:lnTo>
                <a:close/>
                <a:moveTo>
                  <a:pt x="9119" y="30221"/>
                </a:moveTo>
                <a:cubicBezTo>
                  <a:pt x="9142" y="30221"/>
                  <a:pt x="9164" y="30229"/>
                  <a:pt x="9180" y="30244"/>
                </a:cubicBezTo>
                <a:lnTo>
                  <a:pt x="9210" y="30305"/>
                </a:lnTo>
                <a:lnTo>
                  <a:pt x="9210" y="30335"/>
                </a:lnTo>
                <a:lnTo>
                  <a:pt x="9210" y="30365"/>
                </a:lnTo>
                <a:cubicBezTo>
                  <a:pt x="9210" y="30396"/>
                  <a:pt x="9180" y="30426"/>
                  <a:pt x="9149" y="30426"/>
                </a:cubicBezTo>
                <a:lnTo>
                  <a:pt x="9119" y="30457"/>
                </a:lnTo>
                <a:lnTo>
                  <a:pt x="9119" y="30487"/>
                </a:lnTo>
                <a:cubicBezTo>
                  <a:pt x="9119" y="30487"/>
                  <a:pt x="9088" y="30517"/>
                  <a:pt x="9088" y="30517"/>
                </a:cubicBezTo>
                <a:lnTo>
                  <a:pt x="8997" y="30517"/>
                </a:lnTo>
                <a:lnTo>
                  <a:pt x="8967" y="30457"/>
                </a:lnTo>
                <a:lnTo>
                  <a:pt x="8967" y="30426"/>
                </a:lnTo>
                <a:lnTo>
                  <a:pt x="8967" y="30396"/>
                </a:lnTo>
                <a:cubicBezTo>
                  <a:pt x="8967" y="30365"/>
                  <a:pt x="8967" y="30365"/>
                  <a:pt x="8967" y="30365"/>
                </a:cubicBezTo>
                <a:lnTo>
                  <a:pt x="8967" y="30335"/>
                </a:lnTo>
                <a:lnTo>
                  <a:pt x="9028" y="30244"/>
                </a:lnTo>
                <a:lnTo>
                  <a:pt x="9058" y="30244"/>
                </a:lnTo>
                <a:cubicBezTo>
                  <a:pt x="9073" y="30229"/>
                  <a:pt x="9096" y="30221"/>
                  <a:pt x="9119" y="30221"/>
                </a:cubicBezTo>
                <a:close/>
                <a:moveTo>
                  <a:pt x="13222" y="30426"/>
                </a:moveTo>
                <a:cubicBezTo>
                  <a:pt x="13253" y="30457"/>
                  <a:pt x="13253" y="30487"/>
                  <a:pt x="13222" y="30517"/>
                </a:cubicBezTo>
                <a:lnTo>
                  <a:pt x="13283" y="30578"/>
                </a:lnTo>
                <a:lnTo>
                  <a:pt x="13283" y="30639"/>
                </a:lnTo>
                <a:lnTo>
                  <a:pt x="13222" y="30639"/>
                </a:lnTo>
                <a:lnTo>
                  <a:pt x="13192" y="30700"/>
                </a:lnTo>
                <a:lnTo>
                  <a:pt x="13131" y="30700"/>
                </a:lnTo>
                <a:lnTo>
                  <a:pt x="13070" y="30639"/>
                </a:lnTo>
                <a:lnTo>
                  <a:pt x="13070" y="30609"/>
                </a:lnTo>
                <a:cubicBezTo>
                  <a:pt x="13070" y="30609"/>
                  <a:pt x="13040" y="30578"/>
                  <a:pt x="13040" y="30578"/>
                </a:cubicBezTo>
                <a:cubicBezTo>
                  <a:pt x="13040" y="30517"/>
                  <a:pt x="13040" y="30487"/>
                  <a:pt x="13070" y="30426"/>
                </a:cubicBezTo>
                <a:close/>
                <a:moveTo>
                  <a:pt x="9939" y="31186"/>
                </a:moveTo>
                <a:lnTo>
                  <a:pt x="9970" y="31217"/>
                </a:lnTo>
                <a:cubicBezTo>
                  <a:pt x="10000" y="31247"/>
                  <a:pt x="10000" y="31277"/>
                  <a:pt x="9970" y="31338"/>
                </a:cubicBezTo>
                <a:lnTo>
                  <a:pt x="9970" y="31369"/>
                </a:lnTo>
                <a:lnTo>
                  <a:pt x="9939" y="31369"/>
                </a:lnTo>
                <a:cubicBezTo>
                  <a:pt x="9879" y="31369"/>
                  <a:pt x="9818" y="31338"/>
                  <a:pt x="9818" y="31277"/>
                </a:cubicBezTo>
                <a:cubicBezTo>
                  <a:pt x="9787" y="31247"/>
                  <a:pt x="9787" y="31217"/>
                  <a:pt x="9818" y="31186"/>
                </a:cubicBezTo>
                <a:close/>
                <a:moveTo>
                  <a:pt x="8602" y="31703"/>
                </a:moveTo>
                <a:cubicBezTo>
                  <a:pt x="8602" y="31703"/>
                  <a:pt x="8632" y="31703"/>
                  <a:pt x="8632" y="31733"/>
                </a:cubicBezTo>
                <a:lnTo>
                  <a:pt x="8632" y="31764"/>
                </a:lnTo>
                <a:cubicBezTo>
                  <a:pt x="8663" y="31794"/>
                  <a:pt x="8663" y="31824"/>
                  <a:pt x="8632" y="31855"/>
                </a:cubicBezTo>
                <a:lnTo>
                  <a:pt x="8602" y="31855"/>
                </a:lnTo>
                <a:lnTo>
                  <a:pt x="8602" y="31916"/>
                </a:lnTo>
                <a:lnTo>
                  <a:pt x="8572" y="31916"/>
                </a:lnTo>
                <a:cubicBezTo>
                  <a:pt x="8563" y="31925"/>
                  <a:pt x="8554" y="31928"/>
                  <a:pt x="8545" y="31928"/>
                </a:cubicBezTo>
                <a:cubicBezTo>
                  <a:pt x="8523" y="31928"/>
                  <a:pt x="8502" y="31907"/>
                  <a:pt x="8480" y="31885"/>
                </a:cubicBezTo>
                <a:lnTo>
                  <a:pt x="8450" y="31855"/>
                </a:lnTo>
                <a:lnTo>
                  <a:pt x="8450" y="31794"/>
                </a:lnTo>
                <a:lnTo>
                  <a:pt x="8480" y="31764"/>
                </a:lnTo>
                <a:lnTo>
                  <a:pt x="8480" y="31733"/>
                </a:lnTo>
                <a:cubicBezTo>
                  <a:pt x="8511" y="31703"/>
                  <a:pt x="8511" y="31703"/>
                  <a:pt x="8541" y="31703"/>
                </a:cubicBezTo>
                <a:close/>
                <a:moveTo>
                  <a:pt x="12067" y="31885"/>
                </a:moveTo>
                <a:cubicBezTo>
                  <a:pt x="12098" y="31916"/>
                  <a:pt x="12098" y="31946"/>
                  <a:pt x="12098" y="31976"/>
                </a:cubicBezTo>
                <a:lnTo>
                  <a:pt x="12098" y="32007"/>
                </a:lnTo>
                <a:cubicBezTo>
                  <a:pt x="12098" y="32007"/>
                  <a:pt x="12067" y="32037"/>
                  <a:pt x="12067" y="32037"/>
                </a:cubicBezTo>
                <a:lnTo>
                  <a:pt x="12067" y="32068"/>
                </a:lnTo>
                <a:lnTo>
                  <a:pt x="11976" y="32068"/>
                </a:lnTo>
                <a:cubicBezTo>
                  <a:pt x="11946" y="32068"/>
                  <a:pt x="11915" y="32068"/>
                  <a:pt x="11885" y="32037"/>
                </a:cubicBezTo>
                <a:cubicBezTo>
                  <a:pt x="11885" y="32012"/>
                  <a:pt x="11865" y="32008"/>
                  <a:pt x="11857" y="31991"/>
                </a:cubicBezTo>
                <a:lnTo>
                  <a:pt x="11857" y="31991"/>
                </a:lnTo>
                <a:cubicBezTo>
                  <a:pt x="11865" y="31966"/>
                  <a:pt x="11890" y="31941"/>
                  <a:pt x="11915" y="31916"/>
                </a:cubicBezTo>
                <a:lnTo>
                  <a:pt x="11946" y="31885"/>
                </a:lnTo>
                <a:close/>
                <a:moveTo>
                  <a:pt x="14681" y="32128"/>
                </a:moveTo>
                <a:lnTo>
                  <a:pt x="14742" y="32159"/>
                </a:lnTo>
                <a:cubicBezTo>
                  <a:pt x="14757" y="32144"/>
                  <a:pt x="14772" y="32136"/>
                  <a:pt x="14784" y="32136"/>
                </a:cubicBezTo>
                <a:cubicBezTo>
                  <a:pt x="14795" y="32136"/>
                  <a:pt x="14803" y="32144"/>
                  <a:pt x="14803" y="32159"/>
                </a:cubicBezTo>
                <a:lnTo>
                  <a:pt x="14833" y="32159"/>
                </a:lnTo>
                <a:cubicBezTo>
                  <a:pt x="14833" y="32189"/>
                  <a:pt x="14833" y="32220"/>
                  <a:pt x="14833" y="32220"/>
                </a:cubicBezTo>
                <a:lnTo>
                  <a:pt x="14833" y="32311"/>
                </a:lnTo>
                <a:cubicBezTo>
                  <a:pt x="14833" y="32311"/>
                  <a:pt x="14803" y="32311"/>
                  <a:pt x="14803" y="32341"/>
                </a:cubicBezTo>
                <a:lnTo>
                  <a:pt x="14681" y="32341"/>
                </a:lnTo>
                <a:cubicBezTo>
                  <a:pt x="14620" y="32311"/>
                  <a:pt x="14620" y="32280"/>
                  <a:pt x="14620" y="32280"/>
                </a:cubicBezTo>
                <a:lnTo>
                  <a:pt x="14620" y="32189"/>
                </a:lnTo>
                <a:cubicBezTo>
                  <a:pt x="14620" y="32159"/>
                  <a:pt x="14620" y="32159"/>
                  <a:pt x="14651" y="32159"/>
                </a:cubicBezTo>
                <a:lnTo>
                  <a:pt x="14681" y="32128"/>
                </a:lnTo>
                <a:close/>
                <a:moveTo>
                  <a:pt x="7812" y="32358"/>
                </a:moveTo>
                <a:cubicBezTo>
                  <a:pt x="7832" y="32358"/>
                  <a:pt x="7852" y="32372"/>
                  <a:pt x="7873" y="32372"/>
                </a:cubicBezTo>
                <a:lnTo>
                  <a:pt x="7873" y="32463"/>
                </a:lnTo>
                <a:cubicBezTo>
                  <a:pt x="7842" y="32493"/>
                  <a:pt x="7812" y="32493"/>
                  <a:pt x="7812" y="32493"/>
                </a:cubicBezTo>
                <a:cubicBezTo>
                  <a:pt x="7781" y="32493"/>
                  <a:pt x="7751" y="32463"/>
                  <a:pt x="7721" y="32463"/>
                </a:cubicBezTo>
                <a:lnTo>
                  <a:pt x="7751" y="32463"/>
                </a:lnTo>
                <a:lnTo>
                  <a:pt x="7751" y="32372"/>
                </a:lnTo>
                <a:lnTo>
                  <a:pt x="7781" y="32372"/>
                </a:lnTo>
                <a:cubicBezTo>
                  <a:pt x="7791" y="32361"/>
                  <a:pt x="7802" y="32358"/>
                  <a:pt x="7812" y="32358"/>
                </a:cubicBezTo>
                <a:close/>
                <a:moveTo>
                  <a:pt x="10137" y="32379"/>
                </a:moveTo>
                <a:cubicBezTo>
                  <a:pt x="10152" y="32379"/>
                  <a:pt x="10167" y="32387"/>
                  <a:pt x="10183" y="32402"/>
                </a:cubicBezTo>
                <a:cubicBezTo>
                  <a:pt x="10213" y="32402"/>
                  <a:pt x="10243" y="32432"/>
                  <a:pt x="10243" y="32463"/>
                </a:cubicBezTo>
                <a:lnTo>
                  <a:pt x="10243" y="32493"/>
                </a:lnTo>
                <a:lnTo>
                  <a:pt x="10243" y="32524"/>
                </a:lnTo>
                <a:cubicBezTo>
                  <a:pt x="10243" y="32554"/>
                  <a:pt x="10243" y="32554"/>
                  <a:pt x="10243" y="32584"/>
                </a:cubicBezTo>
                <a:lnTo>
                  <a:pt x="10213" y="32584"/>
                </a:lnTo>
                <a:cubicBezTo>
                  <a:pt x="10213" y="32584"/>
                  <a:pt x="10213" y="32584"/>
                  <a:pt x="10183" y="32615"/>
                </a:cubicBezTo>
                <a:cubicBezTo>
                  <a:pt x="10183" y="32615"/>
                  <a:pt x="10152" y="32645"/>
                  <a:pt x="10122" y="32645"/>
                </a:cubicBezTo>
                <a:lnTo>
                  <a:pt x="10031" y="32645"/>
                </a:lnTo>
                <a:cubicBezTo>
                  <a:pt x="10000" y="32615"/>
                  <a:pt x="9970" y="32584"/>
                  <a:pt x="9970" y="32554"/>
                </a:cubicBezTo>
                <a:cubicBezTo>
                  <a:pt x="9939" y="32524"/>
                  <a:pt x="9939" y="32493"/>
                  <a:pt x="9970" y="32463"/>
                </a:cubicBezTo>
                <a:lnTo>
                  <a:pt x="9970" y="32432"/>
                </a:lnTo>
                <a:lnTo>
                  <a:pt x="10031" y="32402"/>
                </a:lnTo>
                <a:lnTo>
                  <a:pt x="10091" y="32402"/>
                </a:lnTo>
                <a:cubicBezTo>
                  <a:pt x="10107" y="32387"/>
                  <a:pt x="10122" y="32379"/>
                  <a:pt x="10137" y="32379"/>
                </a:cubicBezTo>
                <a:close/>
                <a:moveTo>
                  <a:pt x="9028" y="33048"/>
                </a:moveTo>
                <a:cubicBezTo>
                  <a:pt x="9050" y="33048"/>
                  <a:pt x="9073" y="33055"/>
                  <a:pt x="9088" y="33071"/>
                </a:cubicBezTo>
                <a:cubicBezTo>
                  <a:pt x="9119" y="33101"/>
                  <a:pt x="9149" y="33162"/>
                  <a:pt x="9149" y="33192"/>
                </a:cubicBezTo>
                <a:lnTo>
                  <a:pt x="9119" y="33192"/>
                </a:lnTo>
                <a:lnTo>
                  <a:pt x="9119" y="33223"/>
                </a:lnTo>
                <a:lnTo>
                  <a:pt x="8997" y="33223"/>
                </a:lnTo>
                <a:lnTo>
                  <a:pt x="8936" y="33192"/>
                </a:lnTo>
                <a:lnTo>
                  <a:pt x="8936" y="33162"/>
                </a:lnTo>
                <a:cubicBezTo>
                  <a:pt x="8936" y="33131"/>
                  <a:pt x="8967" y="33101"/>
                  <a:pt x="8967" y="33071"/>
                </a:cubicBezTo>
                <a:cubicBezTo>
                  <a:pt x="8982" y="33055"/>
                  <a:pt x="9005" y="33048"/>
                  <a:pt x="9028" y="33048"/>
                </a:cubicBezTo>
                <a:close/>
                <a:moveTo>
                  <a:pt x="13557" y="33131"/>
                </a:moveTo>
                <a:cubicBezTo>
                  <a:pt x="13587" y="33131"/>
                  <a:pt x="13617" y="33192"/>
                  <a:pt x="13587" y="33223"/>
                </a:cubicBezTo>
                <a:lnTo>
                  <a:pt x="13557" y="33283"/>
                </a:lnTo>
                <a:lnTo>
                  <a:pt x="13465" y="33314"/>
                </a:lnTo>
                <a:lnTo>
                  <a:pt x="13435" y="33283"/>
                </a:lnTo>
                <a:lnTo>
                  <a:pt x="13435" y="33253"/>
                </a:lnTo>
                <a:cubicBezTo>
                  <a:pt x="13405" y="33253"/>
                  <a:pt x="13405" y="33223"/>
                  <a:pt x="13435" y="33223"/>
                </a:cubicBezTo>
                <a:lnTo>
                  <a:pt x="13435" y="33192"/>
                </a:lnTo>
                <a:cubicBezTo>
                  <a:pt x="13435" y="33162"/>
                  <a:pt x="13465" y="33131"/>
                  <a:pt x="13496" y="33131"/>
                </a:cubicBezTo>
                <a:close/>
                <a:moveTo>
                  <a:pt x="10395" y="33010"/>
                </a:moveTo>
                <a:lnTo>
                  <a:pt x="10395" y="33040"/>
                </a:lnTo>
                <a:cubicBezTo>
                  <a:pt x="10426" y="33040"/>
                  <a:pt x="10426" y="33071"/>
                  <a:pt x="10395" y="33101"/>
                </a:cubicBezTo>
                <a:cubicBezTo>
                  <a:pt x="10426" y="33101"/>
                  <a:pt x="10456" y="33131"/>
                  <a:pt x="10456" y="33131"/>
                </a:cubicBezTo>
                <a:lnTo>
                  <a:pt x="10487" y="33192"/>
                </a:lnTo>
                <a:lnTo>
                  <a:pt x="10487" y="33253"/>
                </a:lnTo>
                <a:lnTo>
                  <a:pt x="10456" y="33283"/>
                </a:lnTo>
                <a:lnTo>
                  <a:pt x="10426" y="33314"/>
                </a:lnTo>
                <a:lnTo>
                  <a:pt x="10395" y="33314"/>
                </a:lnTo>
                <a:lnTo>
                  <a:pt x="10395" y="33344"/>
                </a:lnTo>
                <a:lnTo>
                  <a:pt x="10304" y="33344"/>
                </a:lnTo>
                <a:cubicBezTo>
                  <a:pt x="10274" y="33344"/>
                  <a:pt x="10274" y="33314"/>
                  <a:pt x="10243" y="33314"/>
                </a:cubicBezTo>
                <a:cubicBezTo>
                  <a:pt x="10243" y="33283"/>
                  <a:pt x="10213" y="33283"/>
                  <a:pt x="10213" y="33253"/>
                </a:cubicBezTo>
                <a:lnTo>
                  <a:pt x="10183" y="33192"/>
                </a:lnTo>
                <a:cubicBezTo>
                  <a:pt x="10213" y="33162"/>
                  <a:pt x="10213" y="33131"/>
                  <a:pt x="10213" y="33101"/>
                </a:cubicBezTo>
                <a:cubicBezTo>
                  <a:pt x="10213" y="33071"/>
                  <a:pt x="10213" y="33040"/>
                  <a:pt x="10243" y="33040"/>
                </a:cubicBezTo>
                <a:cubicBezTo>
                  <a:pt x="10243" y="33010"/>
                  <a:pt x="10274" y="33010"/>
                  <a:pt x="10304" y="33010"/>
                </a:cubicBezTo>
                <a:close/>
                <a:moveTo>
                  <a:pt x="14841" y="32997"/>
                </a:moveTo>
                <a:cubicBezTo>
                  <a:pt x="14858" y="32997"/>
                  <a:pt x="14876" y="33001"/>
                  <a:pt x="14894" y="33010"/>
                </a:cubicBezTo>
                <a:cubicBezTo>
                  <a:pt x="14894" y="33010"/>
                  <a:pt x="14924" y="33010"/>
                  <a:pt x="14924" y="33040"/>
                </a:cubicBezTo>
                <a:cubicBezTo>
                  <a:pt x="14985" y="33040"/>
                  <a:pt x="15015" y="33071"/>
                  <a:pt x="14985" y="33131"/>
                </a:cubicBezTo>
                <a:lnTo>
                  <a:pt x="14985" y="33162"/>
                </a:lnTo>
                <a:cubicBezTo>
                  <a:pt x="15015" y="33162"/>
                  <a:pt x="15015" y="33192"/>
                  <a:pt x="14985" y="33223"/>
                </a:cubicBezTo>
                <a:lnTo>
                  <a:pt x="14985" y="33253"/>
                </a:lnTo>
                <a:cubicBezTo>
                  <a:pt x="14985" y="33283"/>
                  <a:pt x="14955" y="33314"/>
                  <a:pt x="14924" y="33344"/>
                </a:cubicBezTo>
                <a:lnTo>
                  <a:pt x="14894" y="33344"/>
                </a:lnTo>
                <a:cubicBezTo>
                  <a:pt x="14864" y="33344"/>
                  <a:pt x="14803" y="33344"/>
                  <a:pt x="14772" y="33314"/>
                </a:cubicBezTo>
                <a:cubicBezTo>
                  <a:pt x="14772" y="33314"/>
                  <a:pt x="14681" y="33405"/>
                  <a:pt x="14681" y="33405"/>
                </a:cubicBezTo>
                <a:lnTo>
                  <a:pt x="14681" y="33375"/>
                </a:lnTo>
                <a:lnTo>
                  <a:pt x="14651" y="33375"/>
                </a:lnTo>
                <a:lnTo>
                  <a:pt x="14651" y="33314"/>
                </a:lnTo>
                <a:cubicBezTo>
                  <a:pt x="14651" y="33283"/>
                  <a:pt x="14651" y="33283"/>
                  <a:pt x="14651" y="33253"/>
                </a:cubicBezTo>
                <a:cubicBezTo>
                  <a:pt x="14620" y="33223"/>
                  <a:pt x="14620" y="33223"/>
                  <a:pt x="14651" y="33192"/>
                </a:cubicBezTo>
                <a:lnTo>
                  <a:pt x="14651" y="33162"/>
                </a:lnTo>
                <a:lnTo>
                  <a:pt x="14681" y="33131"/>
                </a:lnTo>
                <a:lnTo>
                  <a:pt x="14712" y="33101"/>
                </a:lnTo>
                <a:cubicBezTo>
                  <a:pt x="14712" y="33071"/>
                  <a:pt x="14742" y="33040"/>
                  <a:pt x="14742" y="33040"/>
                </a:cubicBezTo>
                <a:cubicBezTo>
                  <a:pt x="14763" y="33019"/>
                  <a:pt x="14800" y="32997"/>
                  <a:pt x="14841" y="32997"/>
                </a:cubicBezTo>
                <a:close/>
                <a:moveTo>
                  <a:pt x="12143" y="33413"/>
                </a:moveTo>
                <a:cubicBezTo>
                  <a:pt x="12158" y="33413"/>
                  <a:pt x="12174" y="33420"/>
                  <a:pt x="12189" y="33435"/>
                </a:cubicBezTo>
                <a:cubicBezTo>
                  <a:pt x="12219" y="33435"/>
                  <a:pt x="12249" y="33496"/>
                  <a:pt x="12249" y="33527"/>
                </a:cubicBezTo>
                <a:lnTo>
                  <a:pt x="12219" y="33527"/>
                </a:lnTo>
                <a:cubicBezTo>
                  <a:pt x="12189" y="33557"/>
                  <a:pt x="12158" y="33557"/>
                  <a:pt x="12158" y="33557"/>
                </a:cubicBezTo>
                <a:cubicBezTo>
                  <a:pt x="12128" y="33557"/>
                  <a:pt x="12098" y="33527"/>
                  <a:pt x="12067" y="33527"/>
                </a:cubicBezTo>
                <a:lnTo>
                  <a:pt x="12067" y="33435"/>
                </a:lnTo>
                <a:lnTo>
                  <a:pt x="12098" y="33435"/>
                </a:lnTo>
                <a:cubicBezTo>
                  <a:pt x="12113" y="33420"/>
                  <a:pt x="12128" y="33413"/>
                  <a:pt x="12143" y="33413"/>
                </a:cubicBezTo>
                <a:close/>
                <a:moveTo>
                  <a:pt x="11034" y="33527"/>
                </a:moveTo>
                <a:cubicBezTo>
                  <a:pt x="11064" y="33527"/>
                  <a:pt x="11094" y="33527"/>
                  <a:pt x="11125" y="33557"/>
                </a:cubicBezTo>
                <a:cubicBezTo>
                  <a:pt x="11125" y="33557"/>
                  <a:pt x="11125" y="33587"/>
                  <a:pt x="11125" y="33618"/>
                </a:cubicBezTo>
                <a:lnTo>
                  <a:pt x="11125" y="33648"/>
                </a:lnTo>
                <a:lnTo>
                  <a:pt x="11125" y="33679"/>
                </a:lnTo>
                <a:lnTo>
                  <a:pt x="11125" y="33709"/>
                </a:lnTo>
                <a:lnTo>
                  <a:pt x="11094" y="33709"/>
                </a:lnTo>
                <a:cubicBezTo>
                  <a:pt x="11034" y="33709"/>
                  <a:pt x="11003" y="33709"/>
                  <a:pt x="10973" y="33679"/>
                </a:cubicBezTo>
                <a:lnTo>
                  <a:pt x="10973" y="33618"/>
                </a:lnTo>
                <a:lnTo>
                  <a:pt x="10973" y="33587"/>
                </a:lnTo>
                <a:cubicBezTo>
                  <a:pt x="10973" y="33557"/>
                  <a:pt x="11003" y="33557"/>
                  <a:pt x="11034" y="33557"/>
                </a:cubicBezTo>
                <a:lnTo>
                  <a:pt x="11003" y="33557"/>
                </a:lnTo>
                <a:lnTo>
                  <a:pt x="11034" y="33527"/>
                </a:lnTo>
                <a:close/>
                <a:moveTo>
                  <a:pt x="9956" y="33704"/>
                </a:moveTo>
                <a:cubicBezTo>
                  <a:pt x="9979" y="33704"/>
                  <a:pt x="10005" y="33714"/>
                  <a:pt x="10031" y="33739"/>
                </a:cubicBezTo>
                <a:lnTo>
                  <a:pt x="10031" y="33800"/>
                </a:lnTo>
                <a:cubicBezTo>
                  <a:pt x="10031" y="33831"/>
                  <a:pt x="10000" y="33861"/>
                  <a:pt x="9970" y="33861"/>
                </a:cubicBezTo>
                <a:lnTo>
                  <a:pt x="9970" y="33831"/>
                </a:lnTo>
                <a:cubicBezTo>
                  <a:pt x="9939" y="33831"/>
                  <a:pt x="9909" y="33831"/>
                  <a:pt x="9879" y="33800"/>
                </a:cubicBezTo>
                <a:lnTo>
                  <a:pt x="9879" y="33739"/>
                </a:lnTo>
                <a:cubicBezTo>
                  <a:pt x="9896" y="33722"/>
                  <a:pt x="9924" y="33704"/>
                  <a:pt x="9956" y="33704"/>
                </a:cubicBezTo>
                <a:close/>
                <a:moveTo>
                  <a:pt x="11581" y="33739"/>
                </a:moveTo>
                <a:lnTo>
                  <a:pt x="11642" y="33800"/>
                </a:lnTo>
                <a:lnTo>
                  <a:pt x="11611" y="33891"/>
                </a:lnTo>
                <a:lnTo>
                  <a:pt x="11490" y="33891"/>
                </a:lnTo>
                <a:cubicBezTo>
                  <a:pt x="11429" y="33831"/>
                  <a:pt x="11459" y="33739"/>
                  <a:pt x="11520" y="33739"/>
                </a:cubicBezTo>
                <a:close/>
                <a:moveTo>
                  <a:pt x="13465" y="34104"/>
                </a:moveTo>
                <a:lnTo>
                  <a:pt x="13465" y="34135"/>
                </a:lnTo>
                <a:cubicBezTo>
                  <a:pt x="13496" y="34165"/>
                  <a:pt x="13496" y="34195"/>
                  <a:pt x="13465" y="34226"/>
                </a:cubicBezTo>
                <a:cubicBezTo>
                  <a:pt x="13465" y="34256"/>
                  <a:pt x="13435" y="34256"/>
                  <a:pt x="13405" y="34256"/>
                </a:cubicBezTo>
                <a:lnTo>
                  <a:pt x="13374" y="34256"/>
                </a:lnTo>
                <a:lnTo>
                  <a:pt x="13313" y="34226"/>
                </a:lnTo>
                <a:cubicBezTo>
                  <a:pt x="13283" y="34226"/>
                  <a:pt x="13283" y="34195"/>
                  <a:pt x="13283" y="34165"/>
                </a:cubicBezTo>
                <a:lnTo>
                  <a:pt x="13283" y="34135"/>
                </a:lnTo>
                <a:lnTo>
                  <a:pt x="13344" y="34104"/>
                </a:lnTo>
                <a:close/>
                <a:moveTo>
                  <a:pt x="8815" y="34651"/>
                </a:moveTo>
                <a:lnTo>
                  <a:pt x="8845" y="34682"/>
                </a:lnTo>
                <a:lnTo>
                  <a:pt x="8906" y="34682"/>
                </a:lnTo>
                <a:cubicBezTo>
                  <a:pt x="8936" y="34712"/>
                  <a:pt x="8967" y="34712"/>
                  <a:pt x="8997" y="34742"/>
                </a:cubicBezTo>
                <a:lnTo>
                  <a:pt x="9028" y="34742"/>
                </a:lnTo>
                <a:lnTo>
                  <a:pt x="9028" y="34834"/>
                </a:lnTo>
                <a:lnTo>
                  <a:pt x="8997" y="34894"/>
                </a:lnTo>
                <a:lnTo>
                  <a:pt x="8967" y="34894"/>
                </a:lnTo>
                <a:cubicBezTo>
                  <a:pt x="8906" y="34894"/>
                  <a:pt x="8876" y="34925"/>
                  <a:pt x="8845" y="34925"/>
                </a:cubicBezTo>
                <a:lnTo>
                  <a:pt x="8784" y="34925"/>
                </a:lnTo>
                <a:lnTo>
                  <a:pt x="8754" y="34894"/>
                </a:lnTo>
                <a:cubicBezTo>
                  <a:pt x="8754" y="34894"/>
                  <a:pt x="8724" y="34925"/>
                  <a:pt x="8724" y="34925"/>
                </a:cubicBezTo>
                <a:cubicBezTo>
                  <a:pt x="8693" y="34955"/>
                  <a:pt x="8693" y="34955"/>
                  <a:pt x="8663" y="34955"/>
                </a:cubicBezTo>
                <a:cubicBezTo>
                  <a:pt x="8632" y="34955"/>
                  <a:pt x="8632" y="34955"/>
                  <a:pt x="8602" y="34925"/>
                </a:cubicBezTo>
                <a:cubicBezTo>
                  <a:pt x="8602" y="34925"/>
                  <a:pt x="8572" y="34894"/>
                  <a:pt x="8572" y="34894"/>
                </a:cubicBezTo>
                <a:lnTo>
                  <a:pt x="8541" y="34834"/>
                </a:lnTo>
                <a:lnTo>
                  <a:pt x="8541" y="34803"/>
                </a:lnTo>
                <a:cubicBezTo>
                  <a:pt x="8541" y="34803"/>
                  <a:pt x="8541" y="34773"/>
                  <a:pt x="8541" y="34773"/>
                </a:cubicBezTo>
                <a:lnTo>
                  <a:pt x="8572" y="34712"/>
                </a:lnTo>
                <a:lnTo>
                  <a:pt x="8693" y="34712"/>
                </a:lnTo>
                <a:lnTo>
                  <a:pt x="8724" y="34682"/>
                </a:lnTo>
                <a:lnTo>
                  <a:pt x="8784" y="34682"/>
                </a:lnTo>
                <a:lnTo>
                  <a:pt x="8815" y="34651"/>
                </a:lnTo>
                <a:close/>
                <a:moveTo>
                  <a:pt x="10851" y="34864"/>
                </a:moveTo>
                <a:cubicBezTo>
                  <a:pt x="10882" y="34864"/>
                  <a:pt x="10912" y="34894"/>
                  <a:pt x="10912" y="34925"/>
                </a:cubicBezTo>
                <a:lnTo>
                  <a:pt x="10912" y="34986"/>
                </a:lnTo>
                <a:lnTo>
                  <a:pt x="10851" y="34986"/>
                </a:lnTo>
                <a:lnTo>
                  <a:pt x="10821" y="35046"/>
                </a:lnTo>
                <a:lnTo>
                  <a:pt x="10730" y="35016"/>
                </a:lnTo>
                <a:lnTo>
                  <a:pt x="10730" y="34986"/>
                </a:lnTo>
                <a:cubicBezTo>
                  <a:pt x="10730" y="34955"/>
                  <a:pt x="10730" y="34925"/>
                  <a:pt x="10760" y="34894"/>
                </a:cubicBezTo>
                <a:cubicBezTo>
                  <a:pt x="10790" y="34864"/>
                  <a:pt x="10821" y="34864"/>
                  <a:pt x="10851" y="34864"/>
                </a:cubicBezTo>
                <a:close/>
                <a:moveTo>
                  <a:pt x="12800" y="34986"/>
                </a:moveTo>
                <a:cubicBezTo>
                  <a:pt x="12827" y="34986"/>
                  <a:pt x="12857" y="35001"/>
                  <a:pt x="12888" y="35046"/>
                </a:cubicBezTo>
                <a:lnTo>
                  <a:pt x="12888" y="35077"/>
                </a:lnTo>
                <a:lnTo>
                  <a:pt x="12888" y="35138"/>
                </a:lnTo>
                <a:lnTo>
                  <a:pt x="12857" y="35138"/>
                </a:lnTo>
                <a:cubicBezTo>
                  <a:pt x="12797" y="35138"/>
                  <a:pt x="12766" y="35138"/>
                  <a:pt x="12736" y="35107"/>
                </a:cubicBezTo>
                <a:lnTo>
                  <a:pt x="12736" y="35016"/>
                </a:lnTo>
                <a:cubicBezTo>
                  <a:pt x="12751" y="35001"/>
                  <a:pt x="12774" y="34986"/>
                  <a:pt x="12800" y="34986"/>
                </a:cubicBezTo>
                <a:close/>
                <a:moveTo>
                  <a:pt x="14195" y="35290"/>
                </a:moveTo>
                <a:lnTo>
                  <a:pt x="14225" y="35320"/>
                </a:lnTo>
                <a:cubicBezTo>
                  <a:pt x="14286" y="35411"/>
                  <a:pt x="14225" y="35472"/>
                  <a:pt x="14195" y="35533"/>
                </a:cubicBezTo>
                <a:lnTo>
                  <a:pt x="14164" y="35563"/>
                </a:lnTo>
                <a:lnTo>
                  <a:pt x="14134" y="35594"/>
                </a:lnTo>
                <a:lnTo>
                  <a:pt x="14043" y="35594"/>
                </a:lnTo>
                <a:cubicBezTo>
                  <a:pt x="14012" y="35563"/>
                  <a:pt x="13952" y="35533"/>
                  <a:pt x="13921" y="35502"/>
                </a:cubicBezTo>
                <a:lnTo>
                  <a:pt x="13921" y="35472"/>
                </a:lnTo>
                <a:cubicBezTo>
                  <a:pt x="13891" y="35472"/>
                  <a:pt x="13860" y="35472"/>
                  <a:pt x="13860" y="35442"/>
                </a:cubicBezTo>
                <a:lnTo>
                  <a:pt x="13952" y="35350"/>
                </a:lnTo>
                <a:lnTo>
                  <a:pt x="13982" y="35350"/>
                </a:lnTo>
                <a:cubicBezTo>
                  <a:pt x="13982" y="35320"/>
                  <a:pt x="13982" y="35290"/>
                  <a:pt x="14012" y="35290"/>
                </a:cubicBezTo>
                <a:close/>
                <a:moveTo>
                  <a:pt x="7295" y="35411"/>
                </a:moveTo>
                <a:cubicBezTo>
                  <a:pt x="7325" y="35442"/>
                  <a:pt x="7356" y="35472"/>
                  <a:pt x="7356" y="35502"/>
                </a:cubicBezTo>
                <a:lnTo>
                  <a:pt x="7325" y="35533"/>
                </a:lnTo>
                <a:cubicBezTo>
                  <a:pt x="7356" y="35563"/>
                  <a:pt x="7356" y="35594"/>
                  <a:pt x="7356" y="35624"/>
                </a:cubicBezTo>
                <a:cubicBezTo>
                  <a:pt x="7356" y="35624"/>
                  <a:pt x="7325" y="35654"/>
                  <a:pt x="7295" y="35654"/>
                </a:cubicBezTo>
                <a:lnTo>
                  <a:pt x="7295" y="35685"/>
                </a:lnTo>
                <a:lnTo>
                  <a:pt x="7325" y="35715"/>
                </a:lnTo>
                <a:lnTo>
                  <a:pt x="7325" y="35776"/>
                </a:lnTo>
                <a:lnTo>
                  <a:pt x="7173" y="35776"/>
                </a:lnTo>
                <a:lnTo>
                  <a:pt x="7143" y="35746"/>
                </a:lnTo>
                <a:lnTo>
                  <a:pt x="7143" y="35654"/>
                </a:lnTo>
                <a:lnTo>
                  <a:pt x="7143" y="35624"/>
                </a:lnTo>
                <a:cubicBezTo>
                  <a:pt x="7113" y="35624"/>
                  <a:pt x="7113" y="35594"/>
                  <a:pt x="7143" y="35594"/>
                </a:cubicBezTo>
                <a:lnTo>
                  <a:pt x="7143" y="35563"/>
                </a:lnTo>
                <a:cubicBezTo>
                  <a:pt x="7143" y="35533"/>
                  <a:pt x="7143" y="35502"/>
                  <a:pt x="7173" y="35502"/>
                </a:cubicBezTo>
                <a:cubicBezTo>
                  <a:pt x="7173" y="35472"/>
                  <a:pt x="7204" y="35442"/>
                  <a:pt x="7204" y="35442"/>
                </a:cubicBezTo>
                <a:lnTo>
                  <a:pt x="7234" y="35442"/>
                </a:lnTo>
                <a:lnTo>
                  <a:pt x="7265" y="35411"/>
                </a:lnTo>
                <a:close/>
                <a:moveTo>
                  <a:pt x="9271" y="35472"/>
                </a:moveTo>
                <a:cubicBezTo>
                  <a:pt x="9301" y="35472"/>
                  <a:pt x="9301" y="35472"/>
                  <a:pt x="9332" y="35502"/>
                </a:cubicBezTo>
                <a:lnTo>
                  <a:pt x="9392" y="35502"/>
                </a:lnTo>
                <a:cubicBezTo>
                  <a:pt x="9423" y="35502"/>
                  <a:pt x="9453" y="35502"/>
                  <a:pt x="9453" y="35533"/>
                </a:cubicBezTo>
                <a:cubicBezTo>
                  <a:pt x="9453" y="35563"/>
                  <a:pt x="9453" y="35594"/>
                  <a:pt x="9453" y="35624"/>
                </a:cubicBezTo>
                <a:lnTo>
                  <a:pt x="9423" y="35654"/>
                </a:lnTo>
                <a:cubicBezTo>
                  <a:pt x="9392" y="35685"/>
                  <a:pt x="9392" y="35685"/>
                  <a:pt x="9362" y="35685"/>
                </a:cubicBezTo>
                <a:lnTo>
                  <a:pt x="9301" y="35685"/>
                </a:lnTo>
                <a:cubicBezTo>
                  <a:pt x="9348" y="35755"/>
                  <a:pt x="9304" y="35826"/>
                  <a:pt x="9239" y="35826"/>
                </a:cubicBezTo>
                <a:cubicBezTo>
                  <a:pt x="9221" y="35826"/>
                  <a:pt x="9200" y="35820"/>
                  <a:pt x="9180" y="35806"/>
                </a:cubicBezTo>
                <a:lnTo>
                  <a:pt x="9210" y="35746"/>
                </a:lnTo>
                <a:lnTo>
                  <a:pt x="9180" y="35715"/>
                </a:lnTo>
                <a:lnTo>
                  <a:pt x="9149" y="35654"/>
                </a:lnTo>
                <a:lnTo>
                  <a:pt x="9180" y="35624"/>
                </a:lnTo>
                <a:cubicBezTo>
                  <a:pt x="9180" y="35594"/>
                  <a:pt x="9180" y="35594"/>
                  <a:pt x="9180" y="35563"/>
                </a:cubicBezTo>
                <a:lnTo>
                  <a:pt x="9180" y="35502"/>
                </a:lnTo>
                <a:lnTo>
                  <a:pt x="9210" y="35502"/>
                </a:lnTo>
                <a:cubicBezTo>
                  <a:pt x="9240" y="35502"/>
                  <a:pt x="9240" y="35472"/>
                  <a:pt x="9271" y="35472"/>
                </a:cubicBezTo>
                <a:close/>
                <a:moveTo>
                  <a:pt x="10669" y="36232"/>
                </a:moveTo>
                <a:lnTo>
                  <a:pt x="10639" y="36293"/>
                </a:lnTo>
                <a:lnTo>
                  <a:pt x="10669" y="36293"/>
                </a:lnTo>
                <a:lnTo>
                  <a:pt x="10669" y="36232"/>
                </a:lnTo>
                <a:close/>
                <a:moveTo>
                  <a:pt x="10578" y="36171"/>
                </a:moveTo>
                <a:cubicBezTo>
                  <a:pt x="10639" y="36171"/>
                  <a:pt x="10669" y="36201"/>
                  <a:pt x="10699" y="36232"/>
                </a:cubicBezTo>
                <a:lnTo>
                  <a:pt x="10669" y="36293"/>
                </a:lnTo>
                <a:lnTo>
                  <a:pt x="10639" y="36384"/>
                </a:lnTo>
                <a:lnTo>
                  <a:pt x="10608" y="36384"/>
                </a:lnTo>
                <a:lnTo>
                  <a:pt x="10547" y="36536"/>
                </a:lnTo>
                <a:lnTo>
                  <a:pt x="10395" y="36536"/>
                </a:lnTo>
                <a:lnTo>
                  <a:pt x="10395" y="36505"/>
                </a:lnTo>
                <a:cubicBezTo>
                  <a:pt x="10395" y="36475"/>
                  <a:pt x="10395" y="36475"/>
                  <a:pt x="10395" y="36475"/>
                </a:cubicBezTo>
                <a:lnTo>
                  <a:pt x="10365" y="36475"/>
                </a:lnTo>
                <a:lnTo>
                  <a:pt x="10365" y="36445"/>
                </a:lnTo>
                <a:cubicBezTo>
                  <a:pt x="10365" y="36414"/>
                  <a:pt x="10365" y="36384"/>
                  <a:pt x="10365" y="36384"/>
                </a:cubicBezTo>
                <a:cubicBezTo>
                  <a:pt x="10365" y="36353"/>
                  <a:pt x="10365" y="36323"/>
                  <a:pt x="10365" y="36323"/>
                </a:cubicBezTo>
                <a:cubicBezTo>
                  <a:pt x="10365" y="36293"/>
                  <a:pt x="10365" y="36293"/>
                  <a:pt x="10395" y="36262"/>
                </a:cubicBezTo>
                <a:lnTo>
                  <a:pt x="10456" y="36262"/>
                </a:lnTo>
                <a:lnTo>
                  <a:pt x="10456" y="36232"/>
                </a:lnTo>
                <a:cubicBezTo>
                  <a:pt x="10487" y="36201"/>
                  <a:pt x="10547" y="36171"/>
                  <a:pt x="10578" y="36171"/>
                </a:cubicBezTo>
                <a:close/>
                <a:moveTo>
                  <a:pt x="12584" y="36323"/>
                </a:moveTo>
                <a:cubicBezTo>
                  <a:pt x="12645" y="36323"/>
                  <a:pt x="12675" y="36353"/>
                  <a:pt x="12675" y="36414"/>
                </a:cubicBezTo>
                <a:cubicBezTo>
                  <a:pt x="12705" y="36445"/>
                  <a:pt x="12705" y="36475"/>
                  <a:pt x="12675" y="36505"/>
                </a:cubicBezTo>
                <a:lnTo>
                  <a:pt x="12675" y="36536"/>
                </a:lnTo>
                <a:lnTo>
                  <a:pt x="12645" y="36566"/>
                </a:lnTo>
                <a:lnTo>
                  <a:pt x="12614" y="36597"/>
                </a:lnTo>
                <a:lnTo>
                  <a:pt x="12493" y="36597"/>
                </a:lnTo>
                <a:cubicBezTo>
                  <a:pt x="12462" y="36597"/>
                  <a:pt x="12401" y="36597"/>
                  <a:pt x="12401" y="36475"/>
                </a:cubicBezTo>
                <a:lnTo>
                  <a:pt x="12371" y="36445"/>
                </a:lnTo>
                <a:cubicBezTo>
                  <a:pt x="12341" y="36414"/>
                  <a:pt x="12341" y="36384"/>
                  <a:pt x="12341" y="36353"/>
                </a:cubicBezTo>
                <a:cubicBezTo>
                  <a:pt x="12341" y="36346"/>
                  <a:pt x="12341" y="36338"/>
                  <a:pt x="12341" y="36323"/>
                </a:cubicBezTo>
                <a:close/>
                <a:moveTo>
                  <a:pt x="13587" y="36779"/>
                </a:moveTo>
                <a:lnTo>
                  <a:pt x="13617" y="36840"/>
                </a:lnTo>
                <a:lnTo>
                  <a:pt x="13557" y="36901"/>
                </a:lnTo>
                <a:cubicBezTo>
                  <a:pt x="13557" y="36901"/>
                  <a:pt x="13557" y="36931"/>
                  <a:pt x="13526" y="36931"/>
                </a:cubicBezTo>
                <a:cubicBezTo>
                  <a:pt x="13526" y="36961"/>
                  <a:pt x="13496" y="36992"/>
                  <a:pt x="13465" y="36992"/>
                </a:cubicBezTo>
                <a:lnTo>
                  <a:pt x="13435" y="37022"/>
                </a:lnTo>
                <a:lnTo>
                  <a:pt x="13283" y="37022"/>
                </a:lnTo>
                <a:lnTo>
                  <a:pt x="13283" y="36870"/>
                </a:lnTo>
                <a:lnTo>
                  <a:pt x="13313" y="36809"/>
                </a:lnTo>
                <a:lnTo>
                  <a:pt x="13344" y="36809"/>
                </a:lnTo>
                <a:lnTo>
                  <a:pt x="13374" y="36779"/>
                </a:lnTo>
                <a:close/>
                <a:moveTo>
                  <a:pt x="9848" y="37113"/>
                </a:moveTo>
                <a:lnTo>
                  <a:pt x="9879" y="37174"/>
                </a:lnTo>
                <a:lnTo>
                  <a:pt x="9879" y="37204"/>
                </a:lnTo>
                <a:cubicBezTo>
                  <a:pt x="9879" y="37235"/>
                  <a:pt x="9879" y="37265"/>
                  <a:pt x="9848" y="37296"/>
                </a:cubicBezTo>
                <a:lnTo>
                  <a:pt x="9818" y="37296"/>
                </a:lnTo>
                <a:cubicBezTo>
                  <a:pt x="9787" y="37296"/>
                  <a:pt x="9787" y="37326"/>
                  <a:pt x="9757" y="37326"/>
                </a:cubicBezTo>
                <a:lnTo>
                  <a:pt x="9696" y="37296"/>
                </a:lnTo>
                <a:cubicBezTo>
                  <a:pt x="9696" y="37265"/>
                  <a:pt x="9696" y="37235"/>
                  <a:pt x="9696" y="37204"/>
                </a:cubicBezTo>
                <a:cubicBezTo>
                  <a:pt x="9696" y="37204"/>
                  <a:pt x="9727" y="37174"/>
                  <a:pt x="9727" y="37174"/>
                </a:cubicBezTo>
                <a:lnTo>
                  <a:pt x="9757" y="37113"/>
                </a:lnTo>
                <a:close/>
                <a:moveTo>
                  <a:pt x="10205" y="37070"/>
                </a:moveTo>
                <a:cubicBezTo>
                  <a:pt x="10246" y="37070"/>
                  <a:pt x="10283" y="37092"/>
                  <a:pt x="10304" y="37113"/>
                </a:cubicBezTo>
                <a:lnTo>
                  <a:pt x="10335" y="37144"/>
                </a:lnTo>
                <a:cubicBezTo>
                  <a:pt x="10335" y="37174"/>
                  <a:pt x="10335" y="37204"/>
                  <a:pt x="10335" y="37235"/>
                </a:cubicBezTo>
                <a:lnTo>
                  <a:pt x="10304" y="37296"/>
                </a:lnTo>
                <a:lnTo>
                  <a:pt x="10243" y="37326"/>
                </a:lnTo>
                <a:lnTo>
                  <a:pt x="10122" y="37326"/>
                </a:lnTo>
                <a:cubicBezTo>
                  <a:pt x="10091" y="37296"/>
                  <a:pt x="10061" y="37265"/>
                  <a:pt x="10061" y="37235"/>
                </a:cubicBezTo>
                <a:lnTo>
                  <a:pt x="10031" y="37144"/>
                </a:lnTo>
                <a:lnTo>
                  <a:pt x="10061" y="37144"/>
                </a:lnTo>
                <a:cubicBezTo>
                  <a:pt x="10061" y="37083"/>
                  <a:pt x="10122" y="37083"/>
                  <a:pt x="10152" y="37083"/>
                </a:cubicBezTo>
                <a:cubicBezTo>
                  <a:pt x="10170" y="37074"/>
                  <a:pt x="10188" y="37070"/>
                  <a:pt x="10205" y="37070"/>
                </a:cubicBezTo>
                <a:close/>
                <a:moveTo>
                  <a:pt x="7933" y="37508"/>
                </a:moveTo>
                <a:lnTo>
                  <a:pt x="8024" y="37569"/>
                </a:lnTo>
                <a:lnTo>
                  <a:pt x="8055" y="37600"/>
                </a:lnTo>
                <a:lnTo>
                  <a:pt x="8085" y="37569"/>
                </a:lnTo>
                <a:cubicBezTo>
                  <a:pt x="8085" y="37600"/>
                  <a:pt x="8085" y="37630"/>
                  <a:pt x="8085" y="37660"/>
                </a:cubicBezTo>
                <a:lnTo>
                  <a:pt x="8024" y="37721"/>
                </a:lnTo>
                <a:lnTo>
                  <a:pt x="7994" y="37721"/>
                </a:lnTo>
                <a:cubicBezTo>
                  <a:pt x="7964" y="37691"/>
                  <a:pt x="7964" y="37691"/>
                  <a:pt x="7933" y="37660"/>
                </a:cubicBezTo>
                <a:lnTo>
                  <a:pt x="7903" y="37630"/>
                </a:lnTo>
                <a:lnTo>
                  <a:pt x="7873" y="37630"/>
                </a:lnTo>
                <a:lnTo>
                  <a:pt x="7842" y="37600"/>
                </a:lnTo>
                <a:lnTo>
                  <a:pt x="7842" y="37569"/>
                </a:lnTo>
                <a:lnTo>
                  <a:pt x="7842" y="37508"/>
                </a:lnTo>
                <a:close/>
                <a:moveTo>
                  <a:pt x="8845" y="37812"/>
                </a:moveTo>
                <a:cubicBezTo>
                  <a:pt x="8876" y="37812"/>
                  <a:pt x="8906" y="37812"/>
                  <a:pt x="8936" y="37904"/>
                </a:cubicBezTo>
                <a:lnTo>
                  <a:pt x="8967" y="37934"/>
                </a:lnTo>
                <a:cubicBezTo>
                  <a:pt x="8967" y="37934"/>
                  <a:pt x="8936" y="37964"/>
                  <a:pt x="8936" y="37964"/>
                </a:cubicBezTo>
                <a:cubicBezTo>
                  <a:pt x="8936" y="37995"/>
                  <a:pt x="8906" y="37995"/>
                  <a:pt x="8906" y="38025"/>
                </a:cubicBezTo>
                <a:lnTo>
                  <a:pt x="8906" y="38056"/>
                </a:lnTo>
                <a:lnTo>
                  <a:pt x="8784" y="38056"/>
                </a:lnTo>
                <a:cubicBezTo>
                  <a:pt x="8784" y="38025"/>
                  <a:pt x="8784" y="37995"/>
                  <a:pt x="8754" y="37995"/>
                </a:cubicBezTo>
                <a:lnTo>
                  <a:pt x="8754" y="37934"/>
                </a:lnTo>
                <a:lnTo>
                  <a:pt x="8784" y="37904"/>
                </a:lnTo>
                <a:lnTo>
                  <a:pt x="8784" y="37873"/>
                </a:lnTo>
                <a:cubicBezTo>
                  <a:pt x="8815" y="37843"/>
                  <a:pt x="8815" y="37843"/>
                  <a:pt x="8845" y="37812"/>
                </a:cubicBezTo>
                <a:close/>
                <a:moveTo>
                  <a:pt x="12523" y="37995"/>
                </a:moveTo>
                <a:lnTo>
                  <a:pt x="12584" y="38056"/>
                </a:lnTo>
                <a:lnTo>
                  <a:pt x="12584" y="38086"/>
                </a:lnTo>
                <a:lnTo>
                  <a:pt x="12493" y="38177"/>
                </a:lnTo>
                <a:cubicBezTo>
                  <a:pt x="12432" y="38177"/>
                  <a:pt x="12401" y="38116"/>
                  <a:pt x="12401" y="38086"/>
                </a:cubicBezTo>
                <a:cubicBezTo>
                  <a:pt x="12401" y="38025"/>
                  <a:pt x="12432" y="37995"/>
                  <a:pt x="12493" y="37995"/>
                </a:cubicBezTo>
                <a:close/>
                <a:moveTo>
                  <a:pt x="11554" y="38154"/>
                </a:moveTo>
                <a:cubicBezTo>
                  <a:pt x="11581" y="38154"/>
                  <a:pt x="11611" y="38162"/>
                  <a:pt x="11642" y="38177"/>
                </a:cubicBezTo>
                <a:lnTo>
                  <a:pt x="11672" y="38177"/>
                </a:lnTo>
                <a:lnTo>
                  <a:pt x="11702" y="38208"/>
                </a:lnTo>
                <a:cubicBezTo>
                  <a:pt x="11702" y="38238"/>
                  <a:pt x="11702" y="38268"/>
                  <a:pt x="11672" y="38299"/>
                </a:cubicBezTo>
                <a:cubicBezTo>
                  <a:pt x="11702" y="38329"/>
                  <a:pt x="11672" y="38329"/>
                  <a:pt x="11672" y="38360"/>
                </a:cubicBezTo>
                <a:cubicBezTo>
                  <a:pt x="11642" y="38390"/>
                  <a:pt x="11611" y="38390"/>
                  <a:pt x="11581" y="38390"/>
                </a:cubicBezTo>
                <a:cubicBezTo>
                  <a:pt x="11550" y="38390"/>
                  <a:pt x="11520" y="38360"/>
                  <a:pt x="11520" y="38329"/>
                </a:cubicBezTo>
                <a:lnTo>
                  <a:pt x="11490" y="38299"/>
                </a:lnTo>
                <a:lnTo>
                  <a:pt x="11490" y="38268"/>
                </a:lnTo>
                <a:lnTo>
                  <a:pt x="11490" y="38177"/>
                </a:lnTo>
                <a:cubicBezTo>
                  <a:pt x="11505" y="38162"/>
                  <a:pt x="11528" y="38154"/>
                  <a:pt x="11554" y="38154"/>
                </a:cubicBezTo>
                <a:close/>
                <a:moveTo>
                  <a:pt x="13982" y="38542"/>
                </a:moveTo>
                <a:lnTo>
                  <a:pt x="14012" y="38603"/>
                </a:lnTo>
                <a:lnTo>
                  <a:pt x="14012" y="38663"/>
                </a:lnTo>
                <a:lnTo>
                  <a:pt x="14012" y="38694"/>
                </a:lnTo>
                <a:cubicBezTo>
                  <a:pt x="14012" y="38724"/>
                  <a:pt x="14012" y="38724"/>
                  <a:pt x="13982" y="38755"/>
                </a:cubicBezTo>
                <a:cubicBezTo>
                  <a:pt x="13982" y="38785"/>
                  <a:pt x="13982" y="38785"/>
                  <a:pt x="13952" y="38815"/>
                </a:cubicBezTo>
                <a:lnTo>
                  <a:pt x="13800" y="38815"/>
                </a:lnTo>
                <a:cubicBezTo>
                  <a:pt x="13769" y="38815"/>
                  <a:pt x="13739" y="38785"/>
                  <a:pt x="13708" y="38755"/>
                </a:cubicBezTo>
                <a:cubicBezTo>
                  <a:pt x="13678" y="38694"/>
                  <a:pt x="13678" y="38663"/>
                  <a:pt x="13708" y="38603"/>
                </a:cubicBezTo>
                <a:cubicBezTo>
                  <a:pt x="13708" y="38603"/>
                  <a:pt x="13722" y="38589"/>
                  <a:pt x="13740" y="38589"/>
                </a:cubicBezTo>
                <a:cubicBezTo>
                  <a:pt x="13749" y="38589"/>
                  <a:pt x="13759" y="38593"/>
                  <a:pt x="13769" y="38603"/>
                </a:cubicBezTo>
                <a:lnTo>
                  <a:pt x="13769" y="38542"/>
                </a:lnTo>
                <a:close/>
                <a:moveTo>
                  <a:pt x="13161" y="38694"/>
                </a:moveTo>
                <a:cubicBezTo>
                  <a:pt x="13192" y="38694"/>
                  <a:pt x="13222" y="38724"/>
                  <a:pt x="13222" y="38785"/>
                </a:cubicBezTo>
                <a:lnTo>
                  <a:pt x="13222" y="38846"/>
                </a:lnTo>
                <a:cubicBezTo>
                  <a:pt x="13203" y="38883"/>
                  <a:pt x="13161" y="38909"/>
                  <a:pt x="13118" y="38909"/>
                </a:cubicBezTo>
                <a:cubicBezTo>
                  <a:pt x="13091" y="38909"/>
                  <a:pt x="13063" y="38899"/>
                  <a:pt x="13040" y="38876"/>
                </a:cubicBezTo>
                <a:lnTo>
                  <a:pt x="13070" y="38815"/>
                </a:lnTo>
                <a:lnTo>
                  <a:pt x="13040" y="38815"/>
                </a:lnTo>
                <a:lnTo>
                  <a:pt x="13009" y="38785"/>
                </a:lnTo>
                <a:cubicBezTo>
                  <a:pt x="13040" y="38755"/>
                  <a:pt x="13040" y="38724"/>
                  <a:pt x="13040" y="38724"/>
                </a:cubicBezTo>
                <a:cubicBezTo>
                  <a:pt x="13070" y="38694"/>
                  <a:pt x="13101" y="38694"/>
                  <a:pt x="13161" y="38694"/>
                </a:cubicBezTo>
                <a:close/>
                <a:moveTo>
                  <a:pt x="12098" y="38755"/>
                </a:moveTo>
                <a:lnTo>
                  <a:pt x="12158" y="38815"/>
                </a:lnTo>
                <a:lnTo>
                  <a:pt x="12189" y="38846"/>
                </a:lnTo>
                <a:lnTo>
                  <a:pt x="12189" y="38876"/>
                </a:lnTo>
                <a:lnTo>
                  <a:pt x="12128" y="38907"/>
                </a:lnTo>
                <a:lnTo>
                  <a:pt x="12158" y="38937"/>
                </a:lnTo>
                <a:lnTo>
                  <a:pt x="12128" y="38998"/>
                </a:lnTo>
                <a:lnTo>
                  <a:pt x="12098" y="38998"/>
                </a:lnTo>
                <a:cubicBezTo>
                  <a:pt x="12098" y="39013"/>
                  <a:pt x="12090" y="39021"/>
                  <a:pt x="12082" y="39021"/>
                </a:cubicBezTo>
                <a:cubicBezTo>
                  <a:pt x="12075" y="39021"/>
                  <a:pt x="12067" y="39013"/>
                  <a:pt x="12067" y="38998"/>
                </a:cubicBezTo>
                <a:cubicBezTo>
                  <a:pt x="12049" y="39007"/>
                  <a:pt x="12032" y="39010"/>
                  <a:pt x="12014" y="39010"/>
                </a:cubicBezTo>
                <a:cubicBezTo>
                  <a:pt x="11973" y="39010"/>
                  <a:pt x="11937" y="38989"/>
                  <a:pt x="11915" y="38967"/>
                </a:cubicBezTo>
                <a:lnTo>
                  <a:pt x="11885" y="38967"/>
                </a:lnTo>
                <a:cubicBezTo>
                  <a:pt x="11854" y="38937"/>
                  <a:pt x="11854" y="38907"/>
                  <a:pt x="11885" y="38876"/>
                </a:cubicBezTo>
                <a:lnTo>
                  <a:pt x="11885" y="38846"/>
                </a:lnTo>
                <a:lnTo>
                  <a:pt x="11915" y="38815"/>
                </a:lnTo>
                <a:cubicBezTo>
                  <a:pt x="11915" y="38785"/>
                  <a:pt x="11915" y="38755"/>
                  <a:pt x="11946" y="38755"/>
                </a:cubicBezTo>
                <a:close/>
                <a:moveTo>
                  <a:pt x="9848" y="38998"/>
                </a:moveTo>
                <a:lnTo>
                  <a:pt x="9970" y="39059"/>
                </a:lnTo>
                <a:lnTo>
                  <a:pt x="9970" y="39089"/>
                </a:lnTo>
                <a:cubicBezTo>
                  <a:pt x="9970" y="39119"/>
                  <a:pt x="9939" y="39150"/>
                  <a:pt x="9939" y="39150"/>
                </a:cubicBezTo>
                <a:lnTo>
                  <a:pt x="9909" y="39150"/>
                </a:lnTo>
                <a:lnTo>
                  <a:pt x="9909" y="39180"/>
                </a:lnTo>
                <a:lnTo>
                  <a:pt x="9787" y="39180"/>
                </a:lnTo>
                <a:cubicBezTo>
                  <a:pt x="9787" y="39150"/>
                  <a:pt x="9787" y="39150"/>
                  <a:pt x="9787" y="39150"/>
                </a:cubicBezTo>
                <a:lnTo>
                  <a:pt x="9787" y="39089"/>
                </a:lnTo>
                <a:lnTo>
                  <a:pt x="9818" y="39059"/>
                </a:lnTo>
                <a:lnTo>
                  <a:pt x="9848" y="38998"/>
                </a:lnTo>
                <a:close/>
                <a:moveTo>
                  <a:pt x="11398" y="39089"/>
                </a:moveTo>
                <a:lnTo>
                  <a:pt x="11429" y="39119"/>
                </a:lnTo>
                <a:cubicBezTo>
                  <a:pt x="11429" y="39119"/>
                  <a:pt x="11429" y="39150"/>
                  <a:pt x="11429" y="39180"/>
                </a:cubicBezTo>
                <a:cubicBezTo>
                  <a:pt x="11429" y="39180"/>
                  <a:pt x="11429" y="39211"/>
                  <a:pt x="11429" y="39211"/>
                </a:cubicBezTo>
                <a:lnTo>
                  <a:pt x="11368" y="39211"/>
                </a:lnTo>
                <a:lnTo>
                  <a:pt x="11338" y="39271"/>
                </a:lnTo>
                <a:lnTo>
                  <a:pt x="11307" y="39271"/>
                </a:lnTo>
                <a:cubicBezTo>
                  <a:pt x="11277" y="39241"/>
                  <a:pt x="11246" y="39211"/>
                  <a:pt x="11246" y="39180"/>
                </a:cubicBezTo>
                <a:lnTo>
                  <a:pt x="11246" y="39119"/>
                </a:lnTo>
                <a:lnTo>
                  <a:pt x="11277" y="39119"/>
                </a:lnTo>
                <a:lnTo>
                  <a:pt x="11277" y="39089"/>
                </a:lnTo>
                <a:close/>
                <a:moveTo>
                  <a:pt x="10395" y="39119"/>
                </a:moveTo>
                <a:cubicBezTo>
                  <a:pt x="10426" y="39150"/>
                  <a:pt x="10426" y="39180"/>
                  <a:pt x="10456" y="39211"/>
                </a:cubicBezTo>
                <a:lnTo>
                  <a:pt x="10395" y="39302"/>
                </a:lnTo>
                <a:lnTo>
                  <a:pt x="10365" y="39302"/>
                </a:lnTo>
                <a:cubicBezTo>
                  <a:pt x="10365" y="39312"/>
                  <a:pt x="10362" y="39315"/>
                  <a:pt x="10356" y="39315"/>
                </a:cubicBezTo>
                <a:cubicBezTo>
                  <a:pt x="10345" y="39315"/>
                  <a:pt x="10324" y="39302"/>
                  <a:pt x="10304" y="39302"/>
                </a:cubicBezTo>
                <a:cubicBezTo>
                  <a:pt x="10304" y="39271"/>
                  <a:pt x="10274" y="39241"/>
                  <a:pt x="10274" y="39211"/>
                </a:cubicBezTo>
                <a:lnTo>
                  <a:pt x="10365" y="39119"/>
                </a:lnTo>
                <a:close/>
                <a:moveTo>
                  <a:pt x="12766" y="39363"/>
                </a:moveTo>
                <a:cubicBezTo>
                  <a:pt x="12766" y="39393"/>
                  <a:pt x="12766" y="39393"/>
                  <a:pt x="12766" y="39423"/>
                </a:cubicBezTo>
                <a:lnTo>
                  <a:pt x="12827" y="39454"/>
                </a:lnTo>
                <a:cubicBezTo>
                  <a:pt x="12827" y="39484"/>
                  <a:pt x="12797" y="39545"/>
                  <a:pt x="12736" y="39545"/>
                </a:cubicBezTo>
                <a:lnTo>
                  <a:pt x="12705" y="39575"/>
                </a:lnTo>
                <a:cubicBezTo>
                  <a:pt x="12645" y="39545"/>
                  <a:pt x="12645" y="39484"/>
                  <a:pt x="12645" y="39423"/>
                </a:cubicBezTo>
                <a:cubicBezTo>
                  <a:pt x="12675" y="39393"/>
                  <a:pt x="12705" y="39393"/>
                  <a:pt x="12705" y="39363"/>
                </a:cubicBezTo>
                <a:close/>
                <a:moveTo>
                  <a:pt x="7538" y="39758"/>
                </a:moveTo>
                <a:lnTo>
                  <a:pt x="7538" y="39788"/>
                </a:lnTo>
                <a:cubicBezTo>
                  <a:pt x="7538" y="39819"/>
                  <a:pt x="7538" y="39849"/>
                  <a:pt x="7538" y="39879"/>
                </a:cubicBezTo>
                <a:lnTo>
                  <a:pt x="7569" y="39879"/>
                </a:lnTo>
                <a:cubicBezTo>
                  <a:pt x="7569" y="39879"/>
                  <a:pt x="7599" y="39910"/>
                  <a:pt x="7599" y="39940"/>
                </a:cubicBezTo>
                <a:lnTo>
                  <a:pt x="7569" y="39970"/>
                </a:lnTo>
                <a:cubicBezTo>
                  <a:pt x="7553" y="39986"/>
                  <a:pt x="7546" y="39993"/>
                  <a:pt x="7538" y="39993"/>
                </a:cubicBezTo>
                <a:cubicBezTo>
                  <a:pt x="7531" y="39993"/>
                  <a:pt x="7523" y="39986"/>
                  <a:pt x="7508" y="39970"/>
                </a:cubicBezTo>
                <a:lnTo>
                  <a:pt x="7447" y="39970"/>
                </a:lnTo>
                <a:cubicBezTo>
                  <a:pt x="7447" y="39970"/>
                  <a:pt x="7447" y="39940"/>
                  <a:pt x="7447" y="39910"/>
                </a:cubicBezTo>
                <a:lnTo>
                  <a:pt x="7417" y="39910"/>
                </a:lnTo>
                <a:lnTo>
                  <a:pt x="7386" y="39849"/>
                </a:lnTo>
                <a:lnTo>
                  <a:pt x="7417" y="39758"/>
                </a:lnTo>
                <a:close/>
                <a:moveTo>
                  <a:pt x="10955" y="40384"/>
                </a:moveTo>
                <a:cubicBezTo>
                  <a:pt x="10989" y="40384"/>
                  <a:pt x="11011" y="40412"/>
                  <a:pt x="11034" y="40457"/>
                </a:cubicBezTo>
                <a:cubicBezTo>
                  <a:pt x="11034" y="40487"/>
                  <a:pt x="11034" y="40518"/>
                  <a:pt x="11003" y="40548"/>
                </a:cubicBezTo>
                <a:lnTo>
                  <a:pt x="10973" y="40548"/>
                </a:lnTo>
                <a:cubicBezTo>
                  <a:pt x="10942" y="40548"/>
                  <a:pt x="10912" y="40518"/>
                  <a:pt x="10882" y="40487"/>
                </a:cubicBezTo>
                <a:lnTo>
                  <a:pt x="10851" y="40457"/>
                </a:lnTo>
                <a:lnTo>
                  <a:pt x="10851" y="40426"/>
                </a:lnTo>
                <a:cubicBezTo>
                  <a:pt x="10882" y="40396"/>
                  <a:pt x="10882" y="40396"/>
                  <a:pt x="10912" y="40396"/>
                </a:cubicBezTo>
                <a:cubicBezTo>
                  <a:pt x="10928" y="40388"/>
                  <a:pt x="10942" y="40384"/>
                  <a:pt x="10955" y="40384"/>
                </a:cubicBezTo>
                <a:close/>
                <a:moveTo>
                  <a:pt x="12310" y="40457"/>
                </a:moveTo>
                <a:cubicBezTo>
                  <a:pt x="12341" y="40487"/>
                  <a:pt x="12371" y="40487"/>
                  <a:pt x="12371" y="40518"/>
                </a:cubicBezTo>
                <a:cubicBezTo>
                  <a:pt x="12401" y="40578"/>
                  <a:pt x="12401" y="40609"/>
                  <a:pt x="12371" y="40639"/>
                </a:cubicBezTo>
                <a:lnTo>
                  <a:pt x="12371" y="40670"/>
                </a:lnTo>
                <a:lnTo>
                  <a:pt x="12371" y="40700"/>
                </a:lnTo>
                <a:lnTo>
                  <a:pt x="12219" y="40700"/>
                </a:lnTo>
                <a:cubicBezTo>
                  <a:pt x="12189" y="40700"/>
                  <a:pt x="12189" y="40670"/>
                  <a:pt x="12158" y="40670"/>
                </a:cubicBezTo>
                <a:lnTo>
                  <a:pt x="12128" y="40700"/>
                </a:lnTo>
                <a:cubicBezTo>
                  <a:pt x="12098" y="40639"/>
                  <a:pt x="12098" y="40609"/>
                  <a:pt x="12128" y="40578"/>
                </a:cubicBezTo>
                <a:cubicBezTo>
                  <a:pt x="12128" y="40518"/>
                  <a:pt x="12158" y="40487"/>
                  <a:pt x="12189" y="40487"/>
                </a:cubicBezTo>
                <a:lnTo>
                  <a:pt x="12219" y="40457"/>
                </a:lnTo>
                <a:close/>
                <a:moveTo>
                  <a:pt x="7812" y="40852"/>
                </a:moveTo>
                <a:lnTo>
                  <a:pt x="7873" y="40882"/>
                </a:lnTo>
                <a:lnTo>
                  <a:pt x="7873" y="40913"/>
                </a:lnTo>
                <a:cubicBezTo>
                  <a:pt x="7903" y="40943"/>
                  <a:pt x="7903" y="40974"/>
                  <a:pt x="7903" y="41004"/>
                </a:cubicBezTo>
                <a:lnTo>
                  <a:pt x="7903" y="41034"/>
                </a:lnTo>
                <a:lnTo>
                  <a:pt x="7690" y="41034"/>
                </a:lnTo>
                <a:lnTo>
                  <a:pt x="7690" y="40943"/>
                </a:lnTo>
                <a:cubicBezTo>
                  <a:pt x="7690" y="40913"/>
                  <a:pt x="7690" y="40882"/>
                  <a:pt x="7690" y="40882"/>
                </a:cubicBezTo>
                <a:cubicBezTo>
                  <a:pt x="7690" y="40852"/>
                  <a:pt x="7721" y="40852"/>
                  <a:pt x="7751" y="40852"/>
                </a:cubicBezTo>
                <a:close/>
                <a:moveTo>
                  <a:pt x="11186" y="40882"/>
                </a:moveTo>
                <a:cubicBezTo>
                  <a:pt x="11246" y="40882"/>
                  <a:pt x="11307" y="40913"/>
                  <a:pt x="11368" y="40974"/>
                </a:cubicBezTo>
                <a:lnTo>
                  <a:pt x="11368" y="41034"/>
                </a:lnTo>
                <a:lnTo>
                  <a:pt x="11368" y="41065"/>
                </a:lnTo>
                <a:cubicBezTo>
                  <a:pt x="11368" y="41065"/>
                  <a:pt x="11338" y="41095"/>
                  <a:pt x="11338" y="41126"/>
                </a:cubicBezTo>
                <a:lnTo>
                  <a:pt x="11216" y="41126"/>
                </a:lnTo>
                <a:lnTo>
                  <a:pt x="11186" y="41186"/>
                </a:lnTo>
                <a:lnTo>
                  <a:pt x="11155" y="41186"/>
                </a:lnTo>
                <a:cubicBezTo>
                  <a:pt x="11125" y="41156"/>
                  <a:pt x="11125" y="41156"/>
                  <a:pt x="11094" y="41156"/>
                </a:cubicBezTo>
                <a:lnTo>
                  <a:pt x="11094" y="41126"/>
                </a:lnTo>
                <a:lnTo>
                  <a:pt x="11094" y="41095"/>
                </a:lnTo>
                <a:cubicBezTo>
                  <a:pt x="11064" y="41065"/>
                  <a:pt x="11064" y="41065"/>
                  <a:pt x="11034" y="41034"/>
                </a:cubicBezTo>
                <a:lnTo>
                  <a:pt x="11034" y="41004"/>
                </a:lnTo>
                <a:lnTo>
                  <a:pt x="11094" y="40913"/>
                </a:lnTo>
                <a:lnTo>
                  <a:pt x="11155" y="40913"/>
                </a:lnTo>
                <a:lnTo>
                  <a:pt x="11186" y="40882"/>
                </a:lnTo>
                <a:close/>
                <a:moveTo>
                  <a:pt x="14104" y="41126"/>
                </a:moveTo>
                <a:lnTo>
                  <a:pt x="14134" y="41156"/>
                </a:lnTo>
                <a:cubicBezTo>
                  <a:pt x="14164" y="41156"/>
                  <a:pt x="14195" y="41156"/>
                  <a:pt x="14195" y="41186"/>
                </a:cubicBezTo>
                <a:cubicBezTo>
                  <a:pt x="14225" y="41217"/>
                  <a:pt x="14225" y="41247"/>
                  <a:pt x="14195" y="41277"/>
                </a:cubicBezTo>
                <a:lnTo>
                  <a:pt x="14164" y="41277"/>
                </a:lnTo>
                <a:cubicBezTo>
                  <a:pt x="14164" y="41293"/>
                  <a:pt x="14157" y="41300"/>
                  <a:pt x="14149" y="41300"/>
                </a:cubicBezTo>
                <a:cubicBezTo>
                  <a:pt x="14142" y="41300"/>
                  <a:pt x="14134" y="41293"/>
                  <a:pt x="14134" y="41277"/>
                </a:cubicBezTo>
                <a:lnTo>
                  <a:pt x="14073" y="41308"/>
                </a:lnTo>
                <a:lnTo>
                  <a:pt x="14043" y="41338"/>
                </a:lnTo>
                <a:lnTo>
                  <a:pt x="13952" y="41338"/>
                </a:lnTo>
                <a:cubicBezTo>
                  <a:pt x="13921" y="41308"/>
                  <a:pt x="13921" y="41277"/>
                  <a:pt x="13921" y="41247"/>
                </a:cubicBezTo>
                <a:cubicBezTo>
                  <a:pt x="13921" y="41186"/>
                  <a:pt x="13952" y="41186"/>
                  <a:pt x="13982" y="41156"/>
                </a:cubicBezTo>
                <a:cubicBezTo>
                  <a:pt x="14012" y="41156"/>
                  <a:pt x="14043" y="41126"/>
                  <a:pt x="14073" y="41126"/>
                </a:cubicBezTo>
                <a:close/>
                <a:moveTo>
                  <a:pt x="12033" y="41052"/>
                </a:moveTo>
                <a:cubicBezTo>
                  <a:pt x="12055" y="41052"/>
                  <a:pt x="12076" y="41074"/>
                  <a:pt x="12098" y="41095"/>
                </a:cubicBezTo>
                <a:lnTo>
                  <a:pt x="12128" y="41126"/>
                </a:lnTo>
                <a:lnTo>
                  <a:pt x="12128" y="41126"/>
                </a:lnTo>
                <a:cubicBezTo>
                  <a:pt x="12128" y="41156"/>
                  <a:pt x="12098" y="41186"/>
                  <a:pt x="12098" y="41186"/>
                </a:cubicBezTo>
                <a:cubicBezTo>
                  <a:pt x="12098" y="41217"/>
                  <a:pt x="12098" y="41247"/>
                  <a:pt x="12098" y="41277"/>
                </a:cubicBezTo>
                <a:lnTo>
                  <a:pt x="12098" y="41338"/>
                </a:lnTo>
                <a:lnTo>
                  <a:pt x="12067" y="41399"/>
                </a:lnTo>
                <a:lnTo>
                  <a:pt x="11885" y="41399"/>
                </a:lnTo>
                <a:lnTo>
                  <a:pt x="11824" y="41369"/>
                </a:lnTo>
                <a:cubicBezTo>
                  <a:pt x="11824" y="41369"/>
                  <a:pt x="11824" y="41338"/>
                  <a:pt x="11824" y="41308"/>
                </a:cubicBezTo>
                <a:cubicBezTo>
                  <a:pt x="11824" y="41308"/>
                  <a:pt x="11824" y="41277"/>
                  <a:pt x="11824" y="41247"/>
                </a:cubicBezTo>
                <a:lnTo>
                  <a:pt x="11854" y="41186"/>
                </a:lnTo>
                <a:cubicBezTo>
                  <a:pt x="11885" y="41186"/>
                  <a:pt x="11915" y="41156"/>
                  <a:pt x="11946" y="41126"/>
                </a:cubicBezTo>
                <a:lnTo>
                  <a:pt x="11946" y="41095"/>
                </a:lnTo>
                <a:cubicBezTo>
                  <a:pt x="11976" y="41065"/>
                  <a:pt x="11976" y="41065"/>
                  <a:pt x="12006" y="41065"/>
                </a:cubicBezTo>
                <a:cubicBezTo>
                  <a:pt x="12015" y="41056"/>
                  <a:pt x="12024" y="41052"/>
                  <a:pt x="12033" y="41052"/>
                </a:cubicBezTo>
                <a:close/>
                <a:moveTo>
                  <a:pt x="11338" y="41490"/>
                </a:moveTo>
                <a:cubicBezTo>
                  <a:pt x="11368" y="41490"/>
                  <a:pt x="11429" y="41490"/>
                  <a:pt x="11459" y="41581"/>
                </a:cubicBezTo>
                <a:lnTo>
                  <a:pt x="11429" y="41642"/>
                </a:lnTo>
                <a:lnTo>
                  <a:pt x="11307" y="41642"/>
                </a:lnTo>
                <a:cubicBezTo>
                  <a:pt x="11277" y="41612"/>
                  <a:pt x="11277" y="41581"/>
                  <a:pt x="11277" y="41551"/>
                </a:cubicBezTo>
                <a:lnTo>
                  <a:pt x="11277" y="41521"/>
                </a:lnTo>
                <a:lnTo>
                  <a:pt x="11307" y="41490"/>
                </a:lnTo>
                <a:close/>
                <a:moveTo>
                  <a:pt x="9635" y="41551"/>
                </a:moveTo>
                <a:cubicBezTo>
                  <a:pt x="9666" y="41551"/>
                  <a:pt x="9666" y="41551"/>
                  <a:pt x="9696" y="41581"/>
                </a:cubicBezTo>
                <a:lnTo>
                  <a:pt x="9818" y="41581"/>
                </a:lnTo>
                <a:lnTo>
                  <a:pt x="9879" y="41612"/>
                </a:lnTo>
                <a:lnTo>
                  <a:pt x="9909" y="41612"/>
                </a:lnTo>
                <a:lnTo>
                  <a:pt x="9939" y="41673"/>
                </a:lnTo>
                <a:cubicBezTo>
                  <a:pt x="9939" y="41673"/>
                  <a:pt x="9970" y="41673"/>
                  <a:pt x="9970" y="41703"/>
                </a:cubicBezTo>
                <a:cubicBezTo>
                  <a:pt x="10000" y="41703"/>
                  <a:pt x="10000" y="41733"/>
                  <a:pt x="10000" y="41764"/>
                </a:cubicBezTo>
                <a:lnTo>
                  <a:pt x="10031" y="41794"/>
                </a:lnTo>
                <a:lnTo>
                  <a:pt x="9970" y="41885"/>
                </a:lnTo>
                <a:lnTo>
                  <a:pt x="9939" y="41916"/>
                </a:lnTo>
                <a:lnTo>
                  <a:pt x="9909" y="41916"/>
                </a:lnTo>
                <a:lnTo>
                  <a:pt x="9879" y="41855"/>
                </a:lnTo>
                <a:lnTo>
                  <a:pt x="9848" y="41855"/>
                </a:lnTo>
                <a:cubicBezTo>
                  <a:pt x="9787" y="41855"/>
                  <a:pt x="9757" y="41855"/>
                  <a:pt x="9727" y="41825"/>
                </a:cubicBezTo>
                <a:lnTo>
                  <a:pt x="9696" y="41825"/>
                </a:lnTo>
                <a:lnTo>
                  <a:pt x="9696" y="41764"/>
                </a:lnTo>
                <a:cubicBezTo>
                  <a:pt x="9696" y="41794"/>
                  <a:pt x="9666" y="41794"/>
                  <a:pt x="9666" y="41794"/>
                </a:cubicBezTo>
                <a:lnTo>
                  <a:pt x="9605" y="41794"/>
                </a:lnTo>
                <a:cubicBezTo>
                  <a:pt x="9575" y="41794"/>
                  <a:pt x="9575" y="41764"/>
                  <a:pt x="9575" y="41733"/>
                </a:cubicBezTo>
                <a:cubicBezTo>
                  <a:pt x="9544" y="41733"/>
                  <a:pt x="9544" y="41703"/>
                  <a:pt x="9575" y="41703"/>
                </a:cubicBezTo>
                <a:cubicBezTo>
                  <a:pt x="9575" y="41673"/>
                  <a:pt x="9575" y="41642"/>
                  <a:pt x="9575" y="41642"/>
                </a:cubicBezTo>
                <a:lnTo>
                  <a:pt x="9575" y="41612"/>
                </a:lnTo>
                <a:lnTo>
                  <a:pt x="9575" y="41581"/>
                </a:lnTo>
                <a:cubicBezTo>
                  <a:pt x="9575" y="41581"/>
                  <a:pt x="9575" y="41551"/>
                  <a:pt x="9575" y="41551"/>
                </a:cubicBezTo>
                <a:close/>
                <a:moveTo>
                  <a:pt x="14499" y="41794"/>
                </a:moveTo>
                <a:cubicBezTo>
                  <a:pt x="14529" y="41794"/>
                  <a:pt x="14560" y="41825"/>
                  <a:pt x="14560" y="41855"/>
                </a:cubicBezTo>
                <a:cubicBezTo>
                  <a:pt x="14590" y="41855"/>
                  <a:pt x="14590" y="41885"/>
                  <a:pt x="14560" y="41916"/>
                </a:cubicBezTo>
                <a:lnTo>
                  <a:pt x="14529" y="41977"/>
                </a:lnTo>
                <a:lnTo>
                  <a:pt x="14529" y="41916"/>
                </a:lnTo>
                <a:lnTo>
                  <a:pt x="14499" y="41916"/>
                </a:lnTo>
                <a:cubicBezTo>
                  <a:pt x="14468" y="41916"/>
                  <a:pt x="14408" y="41916"/>
                  <a:pt x="14377" y="41885"/>
                </a:cubicBezTo>
                <a:lnTo>
                  <a:pt x="14377" y="41855"/>
                </a:lnTo>
                <a:cubicBezTo>
                  <a:pt x="14408" y="41825"/>
                  <a:pt x="14438" y="41825"/>
                  <a:pt x="14468" y="41825"/>
                </a:cubicBezTo>
                <a:lnTo>
                  <a:pt x="14499" y="41794"/>
                </a:lnTo>
                <a:close/>
                <a:moveTo>
                  <a:pt x="12645" y="42433"/>
                </a:moveTo>
                <a:lnTo>
                  <a:pt x="12705" y="42463"/>
                </a:lnTo>
                <a:lnTo>
                  <a:pt x="12705" y="42554"/>
                </a:lnTo>
                <a:lnTo>
                  <a:pt x="12614" y="42615"/>
                </a:lnTo>
                <a:lnTo>
                  <a:pt x="12584" y="42615"/>
                </a:lnTo>
                <a:lnTo>
                  <a:pt x="12523" y="42554"/>
                </a:lnTo>
                <a:cubicBezTo>
                  <a:pt x="12553" y="42493"/>
                  <a:pt x="12553" y="42433"/>
                  <a:pt x="12645" y="42433"/>
                </a:cubicBezTo>
                <a:close/>
                <a:moveTo>
                  <a:pt x="13313" y="42433"/>
                </a:moveTo>
                <a:cubicBezTo>
                  <a:pt x="13344" y="42433"/>
                  <a:pt x="13374" y="42433"/>
                  <a:pt x="13405" y="42463"/>
                </a:cubicBezTo>
                <a:cubicBezTo>
                  <a:pt x="13435" y="42524"/>
                  <a:pt x="13435" y="42554"/>
                  <a:pt x="13405" y="42585"/>
                </a:cubicBezTo>
                <a:lnTo>
                  <a:pt x="13374" y="42615"/>
                </a:lnTo>
                <a:cubicBezTo>
                  <a:pt x="13344" y="42615"/>
                  <a:pt x="13313" y="42615"/>
                  <a:pt x="13313" y="42585"/>
                </a:cubicBezTo>
                <a:cubicBezTo>
                  <a:pt x="13283" y="42585"/>
                  <a:pt x="13283" y="42554"/>
                  <a:pt x="13283" y="42524"/>
                </a:cubicBezTo>
                <a:lnTo>
                  <a:pt x="13283" y="42493"/>
                </a:lnTo>
                <a:lnTo>
                  <a:pt x="13253" y="42493"/>
                </a:lnTo>
                <a:lnTo>
                  <a:pt x="13283" y="42433"/>
                </a:lnTo>
                <a:close/>
                <a:moveTo>
                  <a:pt x="16687" y="42797"/>
                </a:moveTo>
                <a:lnTo>
                  <a:pt x="16748" y="42828"/>
                </a:lnTo>
                <a:lnTo>
                  <a:pt x="16748" y="42858"/>
                </a:lnTo>
                <a:cubicBezTo>
                  <a:pt x="16765" y="42875"/>
                  <a:pt x="16772" y="42901"/>
                  <a:pt x="16771" y="42926"/>
                </a:cubicBezTo>
                <a:lnTo>
                  <a:pt x="16771" y="42926"/>
                </a:lnTo>
                <a:cubicBezTo>
                  <a:pt x="16743" y="42949"/>
                  <a:pt x="16715" y="42949"/>
                  <a:pt x="16687" y="42949"/>
                </a:cubicBezTo>
                <a:lnTo>
                  <a:pt x="16626" y="42949"/>
                </a:lnTo>
                <a:lnTo>
                  <a:pt x="16566" y="42888"/>
                </a:lnTo>
                <a:cubicBezTo>
                  <a:pt x="16566" y="42888"/>
                  <a:pt x="16566" y="42858"/>
                  <a:pt x="16566" y="42828"/>
                </a:cubicBezTo>
                <a:lnTo>
                  <a:pt x="16626" y="42797"/>
                </a:lnTo>
                <a:close/>
                <a:moveTo>
                  <a:pt x="16769" y="42938"/>
                </a:moveTo>
                <a:cubicBezTo>
                  <a:pt x="16766" y="42954"/>
                  <a:pt x="16759" y="42969"/>
                  <a:pt x="16748" y="42980"/>
                </a:cubicBezTo>
                <a:lnTo>
                  <a:pt x="16769" y="42938"/>
                </a:lnTo>
                <a:close/>
                <a:moveTo>
                  <a:pt x="11307" y="42919"/>
                </a:moveTo>
                <a:cubicBezTo>
                  <a:pt x="11338" y="42919"/>
                  <a:pt x="11368" y="42919"/>
                  <a:pt x="11368" y="42949"/>
                </a:cubicBezTo>
                <a:cubicBezTo>
                  <a:pt x="11398" y="42949"/>
                  <a:pt x="11429" y="42980"/>
                  <a:pt x="11429" y="43040"/>
                </a:cubicBezTo>
                <a:lnTo>
                  <a:pt x="11368" y="43101"/>
                </a:lnTo>
                <a:lnTo>
                  <a:pt x="11277" y="43101"/>
                </a:lnTo>
                <a:lnTo>
                  <a:pt x="11277" y="43040"/>
                </a:lnTo>
                <a:lnTo>
                  <a:pt x="11246" y="43010"/>
                </a:lnTo>
                <a:lnTo>
                  <a:pt x="11246" y="42980"/>
                </a:lnTo>
                <a:cubicBezTo>
                  <a:pt x="11246" y="42949"/>
                  <a:pt x="11277" y="42919"/>
                  <a:pt x="11307" y="42919"/>
                </a:cubicBezTo>
                <a:close/>
                <a:moveTo>
                  <a:pt x="16140" y="43040"/>
                </a:moveTo>
                <a:lnTo>
                  <a:pt x="16171" y="43101"/>
                </a:lnTo>
                <a:cubicBezTo>
                  <a:pt x="16201" y="43101"/>
                  <a:pt x="16201" y="43101"/>
                  <a:pt x="16231" y="43132"/>
                </a:cubicBezTo>
                <a:lnTo>
                  <a:pt x="16231" y="43162"/>
                </a:lnTo>
                <a:cubicBezTo>
                  <a:pt x="16231" y="43192"/>
                  <a:pt x="16201" y="43192"/>
                  <a:pt x="16201" y="43223"/>
                </a:cubicBezTo>
                <a:lnTo>
                  <a:pt x="16171" y="43253"/>
                </a:lnTo>
                <a:lnTo>
                  <a:pt x="16019" y="43253"/>
                </a:lnTo>
                <a:cubicBezTo>
                  <a:pt x="15988" y="43253"/>
                  <a:pt x="15958" y="43223"/>
                  <a:pt x="15958" y="43223"/>
                </a:cubicBezTo>
                <a:cubicBezTo>
                  <a:pt x="15958" y="43192"/>
                  <a:pt x="15958" y="43162"/>
                  <a:pt x="15958" y="43162"/>
                </a:cubicBezTo>
                <a:cubicBezTo>
                  <a:pt x="15958" y="43132"/>
                  <a:pt x="15958" y="43101"/>
                  <a:pt x="15958" y="43101"/>
                </a:cubicBezTo>
                <a:lnTo>
                  <a:pt x="16019" y="43040"/>
                </a:lnTo>
                <a:close/>
                <a:moveTo>
                  <a:pt x="10365" y="42980"/>
                </a:moveTo>
                <a:cubicBezTo>
                  <a:pt x="10395" y="42980"/>
                  <a:pt x="10426" y="43010"/>
                  <a:pt x="10395" y="43040"/>
                </a:cubicBezTo>
                <a:lnTo>
                  <a:pt x="10395" y="43071"/>
                </a:lnTo>
                <a:cubicBezTo>
                  <a:pt x="10426" y="43101"/>
                  <a:pt x="10456" y="43132"/>
                  <a:pt x="10456" y="43162"/>
                </a:cubicBezTo>
                <a:lnTo>
                  <a:pt x="10426" y="43162"/>
                </a:lnTo>
                <a:cubicBezTo>
                  <a:pt x="10426" y="43192"/>
                  <a:pt x="10395" y="43192"/>
                  <a:pt x="10365" y="43223"/>
                </a:cubicBezTo>
                <a:lnTo>
                  <a:pt x="10365" y="43253"/>
                </a:lnTo>
                <a:lnTo>
                  <a:pt x="10365" y="43284"/>
                </a:lnTo>
                <a:lnTo>
                  <a:pt x="10213" y="43284"/>
                </a:lnTo>
                <a:lnTo>
                  <a:pt x="10152" y="43223"/>
                </a:lnTo>
                <a:lnTo>
                  <a:pt x="10152" y="43132"/>
                </a:lnTo>
                <a:lnTo>
                  <a:pt x="10152" y="43101"/>
                </a:lnTo>
                <a:cubicBezTo>
                  <a:pt x="10152" y="43101"/>
                  <a:pt x="10152" y="43071"/>
                  <a:pt x="10152" y="43071"/>
                </a:cubicBezTo>
                <a:cubicBezTo>
                  <a:pt x="10183" y="43040"/>
                  <a:pt x="10213" y="43010"/>
                  <a:pt x="10213" y="43010"/>
                </a:cubicBezTo>
                <a:cubicBezTo>
                  <a:pt x="10243" y="42980"/>
                  <a:pt x="10274" y="42980"/>
                  <a:pt x="10274" y="42980"/>
                </a:cubicBezTo>
                <a:close/>
                <a:moveTo>
                  <a:pt x="12341" y="43344"/>
                </a:moveTo>
                <a:cubicBezTo>
                  <a:pt x="12371" y="43344"/>
                  <a:pt x="12371" y="43344"/>
                  <a:pt x="12401" y="43375"/>
                </a:cubicBezTo>
                <a:lnTo>
                  <a:pt x="12432" y="43375"/>
                </a:lnTo>
                <a:cubicBezTo>
                  <a:pt x="12432" y="43375"/>
                  <a:pt x="12462" y="43405"/>
                  <a:pt x="12462" y="43436"/>
                </a:cubicBezTo>
                <a:cubicBezTo>
                  <a:pt x="12462" y="43436"/>
                  <a:pt x="12462" y="43496"/>
                  <a:pt x="12432" y="43496"/>
                </a:cubicBezTo>
                <a:lnTo>
                  <a:pt x="12401" y="43527"/>
                </a:lnTo>
                <a:cubicBezTo>
                  <a:pt x="12451" y="43576"/>
                  <a:pt x="12420" y="43665"/>
                  <a:pt x="12375" y="43665"/>
                </a:cubicBezTo>
                <a:cubicBezTo>
                  <a:pt x="12364" y="43665"/>
                  <a:pt x="12352" y="43660"/>
                  <a:pt x="12341" y="43648"/>
                </a:cubicBezTo>
                <a:lnTo>
                  <a:pt x="12371" y="43618"/>
                </a:lnTo>
                <a:lnTo>
                  <a:pt x="12249" y="43618"/>
                </a:lnTo>
                <a:lnTo>
                  <a:pt x="12219" y="43557"/>
                </a:lnTo>
                <a:lnTo>
                  <a:pt x="12219" y="43496"/>
                </a:lnTo>
                <a:lnTo>
                  <a:pt x="12249" y="43466"/>
                </a:lnTo>
                <a:cubicBezTo>
                  <a:pt x="12219" y="43466"/>
                  <a:pt x="12219" y="43436"/>
                  <a:pt x="12249" y="43405"/>
                </a:cubicBezTo>
                <a:lnTo>
                  <a:pt x="12249" y="43344"/>
                </a:lnTo>
                <a:close/>
                <a:moveTo>
                  <a:pt x="10335" y="43709"/>
                </a:moveTo>
                <a:lnTo>
                  <a:pt x="10365" y="43740"/>
                </a:lnTo>
                <a:lnTo>
                  <a:pt x="10395" y="43740"/>
                </a:lnTo>
                <a:cubicBezTo>
                  <a:pt x="10426" y="43740"/>
                  <a:pt x="10487" y="43740"/>
                  <a:pt x="10517" y="43770"/>
                </a:cubicBezTo>
                <a:cubicBezTo>
                  <a:pt x="10547" y="43800"/>
                  <a:pt x="10578" y="43831"/>
                  <a:pt x="10578" y="43861"/>
                </a:cubicBezTo>
                <a:lnTo>
                  <a:pt x="10578" y="43892"/>
                </a:lnTo>
                <a:lnTo>
                  <a:pt x="10517" y="43892"/>
                </a:lnTo>
                <a:cubicBezTo>
                  <a:pt x="10487" y="43922"/>
                  <a:pt x="10487" y="43922"/>
                  <a:pt x="10456" y="43922"/>
                </a:cubicBezTo>
                <a:lnTo>
                  <a:pt x="10395" y="43952"/>
                </a:lnTo>
                <a:lnTo>
                  <a:pt x="10395" y="43983"/>
                </a:lnTo>
                <a:lnTo>
                  <a:pt x="10395" y="44013"/>
                </a:lnTo>
                <a:lnTo>
                  <a:pt x="10335" y="44074"/>
                </a:lnTo>
                <a:lnTo>
                  <a:pt x="10213" y="44074"/>
                </a:lnTo>
                <a:lnTo>
                  <a:pt x="10183" y="44013"/>
                </a:lnTo>
                <a:lnTo>
                  <a:pt x="10183" y="43983"/>
                </a:lnTo>
                <a:lnTo>
                  <a:pt x="10122" y="43952"/>
                </a:lnTo>
                <a:lnTo>
                  <a:pt x="10122" y="43922"/>
                </a:lnTo>
                <a:cubicBezTo>
                  <a:pt x="10122" y="43892"/>
                  <a:pt x="10122" y="43892"/>
                  <a:pt x="10122" y="43892"/>
                </a:cubicBezTo>
                <a:lnTo>
                  <a:pt x="10122" y="43861"/>
                </a:lnTo>
                <a:lnTo>
                  <a:pt x="10122" y="43831"/>
                </a:lnTo>
                <a:cubicBezTo>
                  <a:pt x="10122" y="43800"/>
                  <a:pt x="10152" y="43800"/>
                  <a:pt x="10152" y="43770"/>
                </a:cubicBezTo>
                <a:cubicBezTo>
                  <a:pt x="10183" y="43770"/>
                  <a:pt x="10183" y="43740"/>
                  <a:pt x="10213" y="43740"/>
                </a:cubicBezTo>
                <a:cubicBezTo>
                  <a:pt x="10213" y="43709"/>
                  <a:pt x="10243" y="43709"/>
                  <a:pt x="10243" y="43709"/>
                </a:cubicBezTo>
                <a:close/>
                <a:moveTo>
                  <a:pt x="15670" y="43788"/>
                </a:moveTo>
                <a:cubicBezTo>
                  <a:pt x="15702" y="43788"/>
                  <a:pt x="15724" y="43809"/>
                  <a:pt x="15745" y="43831"/>
                </a:cubicBezTo>
                <a:cubicBezTo>
                  <a:pt x="15775" y="43861"/>
                  <a:pt x="15775" y="43861"/>
                  <a:pt x="15775" y="43892"/>
                </a:cubicBezTo>
                <a:cubicBezTo>
                  <a:pt x="15806" y="43922"/>
                  <a:pt x="15806" y="43983"/>
                  <a:pt x="15775" y="44013"/>
                </a:cubicBezTo>
                <a:lnTo>
                  <a:pt x="15745" y="44013"/>
                </a:lnTo>
                <a:cubicBezTo>
                  <a:pt x="15745" y="44013"/>
                  <a:pt x="15745" y="44043"/>
                  <a:pt x="15715" y="44074"/>
                </a:cubicBezTo>
                <a:lnTo>
                  <a:pt x="15684" y="44074"/>
                </a:lnTo>
                <a:cubicBezTo>
                  <a:pt x="15684" y="44104"/>
                  <a:pt x="15654" y="44104"/>
                  <a:pt x="15593" y="44135"/>
                </a:cubicBezTo>
                <a:lnTo>
                  <a:pt x="15532" y="44135"/>
                </a:lnTo>
                <a:cubicBezTo>
                  <a:pt x="15471" y="44104"/>
                  <a:pt x="15441" y="44074"/>
                  <a:pt x="15441" y="44013"/>
                </a:cubicBezTo>
                <a:cubicBezTo>
                  <a:pt x="15441" y="44013"/>
                  <a:pt x="15441" y="43983"/>
                  <a:pt x="15441" y="43983"/>
                </a:cubicBezTo>
                <a:lnTo>
                  <a:pt x="15411" y="43952"/>
                </a:lnTo>
                <a:lnTo>
                  <a:pt x="15380" y="43952"/>
                </a:lnTo>
                <a:cubicBezTo>
                  <a:pt x="15380" y="43892"/>
                  <a:pt x="15411" y="43861"/>
                  <a:pt x="15441" y="43861"/>
                </a:cubicBezTo>
                <a:lnTo>
                  <a:pt x="15471" y="43800"/>
                </a:lnTo>
                <a:lnTo>
                  <a:pt x="15623" y="43800"/>
                </a:lnTo>
                <a:cubicBezTo>
                  <a:pt x="15641" y="43791"/>
                  <a:pt x="15656" y="43788"/>
                  <a:pt x="15670" y="43788"/>
                </a:cubicBezTo>
                <a:close/>
                <a:moveTo>
                  <a:pt x="12888" y="44165"/>
                </a:moveTo>
                <a:cubicBezTo>
                  <a:pt x="12918" y="44165"/>
                  <a:pt x="12979" y="44165"/>
                  <a:pt x="12979" y="44287"/>
                </a:cubicBezTo>
                <a:lnTo>
                  <a:pt x="12979" y="44317"/>
                </a:lnTo>
                <a:lnTo>
                  <a:pt x="12949" y="44317"/>
                </a:lnTo>
                <a:lnTo>
                  <a:pt x="12918" y="44347"/>
                </a:lnTo>
                <a:lnTo>
                  <a:pt x="12888" y="44347"/>
                </a:lnTo>
                <a:cubicBezTo>
                  <a:pt x="12827" y="44317"/>
                  <a:pt x="12827" y="44287"/>
                  <a:pt x="12827" y="44226"/>
                </a:cubicBezTo>
                <a:lnTo>
                  <a:pt x="12888" y="44165"/>
                </a:lnTo>
                <a:close/>
                <a:moveTo>
                  <a:pt x="17660" y="44378"/>
                </a:moveTo>
                <a:lnTo>
                  <a:pt x="17690" y="44469"/>
                </a:lnTo>
                <a:cubicBezTo>
                  <a:pt x="17660" y="44499"/>
                  <a:pt x="17660" y="44530"/>
                  <a:pt x="17630" y="44530"/>
                </a:cubicBezTo>
                <a:cubicBezTo>
                  <a:pt x="17584" y="44530"/>
                  <a:pt x="17538" y="44513"/>
                  <a:pt x="17518" y="44479"/>
                </a:cubicBezTo>
                <a:lnTo>
                  <a:pt x="17518" y="44479"/>
                </a:lnTo>
                <a:lnTo>
                  <a:pt x="17569" y="44378"/>
                </a:lnTo>
                <a:close/>
                <a:moveTo>
                  <a:pt x="15646" y="44152"/>
                </a:moveTo>
                <a:cubicBezTo>
                  <a:pt x="15689" y="44152"/>
                  <a:pt x="15732" y="44174"/>
                  <a:pt x="15775" y="44195"/>
                </a:cubicBezTo>
                <a:lnTo>
                  <a:pt x="15775" y="44226"/>
                </a:lnTo>
                <a:lnTo>
                  <a:pt x="15775" y="44287"/>
                </a:lnTo>
                <a:lnTo>
                  <a:pt x="15775" y="44317"/>
                </a:lnTo>
                <a:lnTo>
                  <a:pt x="15775" y="44347"/>
                </a:lnTo>
                <a:lnTo>
                  <a:pt x="15745" y="44378"/>
                </a:lnTo>
                <a:cubicBezTo>
                  <a:pt x="15745" y="44408"/>
                  <a:pt x="15715" y="44408"/>
                  <a:pt x="15715" y="44408"/>
                </a:cubicBezTo>
                <a:cubicBezTo>
                  <a:pt x="15745" y="44469"/>
                  <a:pt x="15684" y="44560"/>
                  <a:pt x="15623" y="44560"/>
                </a:cubicBezTo>
                <a:lnTo>
                  <a:pt x="15623" y="44530"/>
                </a:lnTo>
                <a:lnTo>
                  <a:pt x="15593" y="44530"/>
                </a:lnTo>
                <a:lnTo>
                  <a:pt x="15593" y="44499"/>
                </a:lnTo>
                <a:lnTo>
                  <a:pt x="15563" y="44499"/>
                </a:lnTo>
                <a:lnTo>
                  <a:pt x="15532" y="44469"/>
                </a:lnTo>
                <a:cubicBezTo>
                  <a:pt x="15502" y="44439"/>
                  <a:pt x="15502" y="44408"/>
                  <a:pt x="15502" y="44408"/>
                </a:cubicBezTo>
                <a:cubicBezTo>
                  <a:pt x="15471" y="44347"/>
                  <a:pt x="15502" y="44256"/>
                  <a:pt x="15532" y="44195"/>
                </a:cubicBezTo>
                <a:lnTo>
                  <a:pt x="15563" y="44165"/>
                </a:lnTo>
                <a:lnTo>
                  <a:pt x="15593" y="44165"/>
                </a:lnTo>
                <a:cubicBezTo>
                  <a:pt x="15611" y="44156"/>
                  <a:pt x="15629" y="44152"/>
                  <a:pt x="15646" y="44152"/>
                </a:cubicBezTo>
                <a:close/>
                <a:moveTo>
                  <a:pt x="18237" y="44712"/>
                </a:moveTo>
                <a:cubicBezTo>
                  <a:pt x="18298" y="44712"/>
                  <a:pt x="18329" y="44773"/>
                  <a:pt x="18329" y="44834"/>
                </a:cubicBezTo>
                <a:lnTo>
                  <a:pt x="18268" y="44864"/>
                </a:lnTo>
                <a:lnTo>
                  <a:pt x="18237" y="44864"/>
                </a:lnTo>
                <a:cubicBezTo>
                  <a:pt x="18207" y="44864"/>
                  <a:pt x="18177" y="44864"/>
                  <a:pt x="18146" y="44834"/>
                </a:cubicBezTo>
                <a:cubicBezTo>
                  <a:pt x="18146" y="44803"/>
                  <a:pt x="18146" y="44773"/>
                  <a:pt x="18146" y="44743"/>
                </a:cubicBezTo>
                <a:lnTo>
                  <a:pt x="18177" y="44743"/>
                </a:lnTo>
                <a:lnTo>
                  <a:pt x="18237" y="44712"/>
                </a:lnTo>
                <a:close/>
                <a:moveTo>
                  <a:pt x="15471" y="44743"/>
                </a:moveTo>
                <a:lnTo>
                  <a:pt x="15502" y="44773"/>
                </a:lnTo>
                <a:cubicBezTo>
                  <a:pt x="15532" y="44773"/>
                  <a:pt x="15563" y="44834"/>
                  <a:pt x="15563" y="44864"/>
                </a:cubicBezTo>
                <a:cubicBezTo>
                  <a:pt x="15593" y="44925"/>
                  <a:pt x="15593" y="44986"/>
                  <a:pt x="15532" y="45016"/>
                </a:cubicBezTo>
                <a:lnTo>
                  <a:pt x="15532" y="44986"/>
                </a:lnTo>
                <a:lnTo>
                  <a:pt x="15471" y="44986"/>
                </a:lnTo>
                <a:cubicBezTo>
                  <a:pt x="15471" y="45016"/>
                  <a:pt x="15471" y="45016"/>
                  <a:pt x="15441" y="45016"/>
                </a:cubicBezTo>
                <a:lnTo>
                  <a:pt x="15319" y="45016"/>
                </a:lnTo>
                <a:cubicBezTo>
                  <a:pt x="15259" y="45016"/>
                  <a:pt x="15228" y="44955"/>
                  <a:pt x="15228" y="44895"/>
                </a:cubicBezTo>
                <a:lnTo>
                  <a:pt x="15198" y="44864"/>
                </a:lnTo>
                <a:cubicBezTo>
                  <a:pt x="15228" y="44834"/>
                  <a:pt x="15228" y="44803"/>
                  <a:pt x="15228" y="44803"/>
                </a:cubicBezTo>
                <a:cubicBezTo>
                  <a:pt x="15259" y="44773"/>
                  <a:pt x="15259" y="44773"/>
                  <a:pt x="15259" y="44773"/>
                </a:cubicBezTo>
                <a:lnTo>
                  <a:pt x="15289" y="44773"/>
                </a:lnTo>
                <a:lnTo>
                  <a:pt x="15289" y="44743"/>
                </a:lnTo>
                <a:close/>
                <a:moveTo>
                  <a:pt x="12584" y="45047"/>
                </a:moveTo>
                <a:lnTo>
                  <a:pt x="12614" y="45107"/>
                </a:lnTo>
                <a:cubicBezTo>
                  <a:pt x="12614" y="45138"/>
                  <a:pt x="12584" y="45168"/>
                  <a:pt x="12584" y="45199"/>
                </a:cubicBezTo>
                <a:lnTo>
                  <a:pt x="12584" y="45259"/>
                </a:lnTo>
                <a:lnTo>
                  <a:pt x="12462" y="45259"/>
                </a:lnTo>
                <a:lnTo>
                  <a:pt x="12432" y="45229"/>
                </a:lnTo>
                <a:cubicBezTo>
                  <a:pt x="12432" y="45199"/>
                  <a:pt x="12432" y="45168"/>
                  <a:pt x="12432" y="45138"/>
                </a:cubicBezTo>
                <a:cubicBezTo>
                  <a:pt x="12432" y="45107"/>
                  <a:pt x="12462" y="45077"/>
                  <a:pt x="12493" y="45077"/>
                </a:cubicBezTo>
                <a:lnTo>
                  <a:pt x="12553" y="45047"/>
                </a:lnTo>
                <a:close/>
                <a:moveTo>
                  <a:pt x="12916" y="45064"/>
                </a:moveTo>
                <a:cubicBezTo>
                  <a:pt x="12928" y="45064"/>
                  <a:pt x="12940" y="45068"/>
                  <a:pt x="12949" y="45077"/>
                </a:cubicBezTo>
                <a:cubicBezTo>
                  <a:pt x="13009" y="45077"/>
                  <a:pt x="13070" y="45107"/>
                  <a:pt x="13101" y="45138"/>
                </a:cubicBezTo>
                <a:lnTo>
                  <a:pt x="13101" y="45199"/>
                </a:lnTo>
                <a:cubicBezTo>
                  <a:pt x="13101" y="45199"/>
                  <a:pt x="13101" y="45229"/>
                  <a:pt x="13101" y="45259"/>
                </a:cubicBezTo>
                <a:lnTo>
                  <a:pt x="13070" y="45320"/>
                </a:lnTo>
                <a:lnTo>
                  <a:pt x="12888" y="45320"/>
                </a:lnTo>
                <a:cubicBezTo>
                  <a:pt x="12857" y="45290"/>
                  <a:pt x="12827" y="45229"/>
                  <a:pt x="12827" y="45199"/>
                </a:cubicBezTo>
                <a:lnTo>
                  <a:pt x="12797" y="45138"/>
                </a:lnTo>
                <a:lnTo>
                  <a:pt x="12827" y="45107"/>
                </a:lnTo>
                <a:cubicBezTo>
                  <a:pt x="12849" y="45086"/>
                  <a:pt x="12885" y="45064"/>
                  <a:pt x="12916" y="45064"/>
                </a:cubicBezTo>
                <a:close/>
                <a:moveTo>
                  <a:pt x="13952" y="45107"/>
                </a:moveTo>
                <a:lnTo>
                  <a:pt x="14012" y="45138"/>
                </a:lnTo>
                <a:cubicBezTo>
                  <a:pt x="14012" y="45168"/>
                  <a:pt x="14012" y="45168"/>
                  <a:pt x="14043" y="45168"/>
                </a:cubicBezTo>
                <a:lnTo>
                  <a:pt x="14043" y="45199"/>
                </a:lnTo>
                <a:lnTo>
                  <a:pt x="14043" y="45259"/>
                </a:lnTo>
                <a:cubicBezTo>
                  <a:pt x="14043" y="45381"/>
                  <a:pt x="13952" y="45411"/>
                  <a:pt x="13891" y="45411"/>
                </a:cubicBezTo>
                <a:lnTo>
                  <a:pt x="13739" y="45411"/>
                </a:lnTo>
                <a:lnTo>
                  <a:pt x="13708" y="45381"/>
                </a:lnTo>
                <a:cubicBezTo>
                  <a:pt x="13708" y="45351"/>
                  <a:pt x="13678" y="45290"/>
                  <a:pt x="13678" y="45259"/>
                </a:cubicBezTo>
                <a:lnTo>
                  <a:pt x="13678" y="45229"/>
                </a:lnTo>
                <a:cubicBezTo>
                  <a:pt x="13678" y="45199"/>
                  <a:pt x="13678" y="45168"/>
                  <a:pt x="13678" y="45168"/>
                </a:cubicBezTo>
                <a:lnTo>
                  <a:pt x="13739" y="45138"/>
                </a:lnTo>
                <a:lnTo>
                  <a:pt x="13769" y="45138"/>
                </a:lnTo>
                <a:cubicBezTo>
                  <a:pt x="13769" y="45107"/>
                  <a:pt x="13800" y="45107"/>
                  <a:pt x="13830" y="45107"/>
                </a:cubicBezTo>
                <a:close/>
                <a:moveTo>
                  <a:pt x="19719" y="45411"/>
                </a:moveTo>
                <a:lnTo>
                  <a:pt x="19719" y="45411"/>
                </a:lnTo>
                <a:cubicBezTo>
                  <a:pt x="19744" y="45426"/>
                  <a:pt x="19770" y="45441"/>
                  <a:pt x="19796" y="45455"/>
                </a:cubicBezTo>
                <a:lnTo>
                  <a:pt x="19796" y="45455"/>
                </a:lnTo>
                <a:cubicBezTo>
                  <a:pt x="19787" y="45432"/>
                  <a:pt x="19762" y="45411"/>
                  <a:pt x="19727" y="45411"/>
                </a:cubicBezTo>
                <a:close/>
                <a:moveTo>
                  <a:pt x="16079" y="45442"/>
                </a:moveTo>
                <a:cubicBezTo>
                  <a:pt x="16110" y="45442"/>
                  <a:pt x="16140" y="45472"/>
                  <a:pt x="16140" y="45472"/>
                </a:cubicBezTo>
                <a:lnTo>
                  <a:pt x="16231" y="45472"/>
                </a:lnTo>
                <a:lnTo>
                  <a:pt x="16262" y="45533"/>
                </a:lnTo>
                <a:cubicBezTo>
                  <a:pt x="16262" y="45563"/>
                  <a:pt x="16231" y="45563"/>
                  <a:pt x="16231" y="45594"/>
                </a:cubicBezTo>
                <a:cubicBezTo>
                  <a:pt x="16201" y="45594"/>
                  <a:pt x="16171" y="45624"/>
                  <a:pt x="16140" y="45624"/>
                </a:cubicBezTo>
                <a:lnTo>
                  <a:pt x="16110" y="45654"/>
                </a:lnTo>
                <a:lnTo>
                  <a:pt x="16079" y="45654"/>
                </a:lnTo>
                <a:cubicBezTo>
                  <a:pt x="16049" y="45715"/>
                  <a:pt x="16019" y="45746"/>
                  <a:pt x="15988" y="45746"/>
                </a:cubicBezTo>
                <a:lnTo>
                  <a:pt x="16019" y="45715"/>
                </a:lnTo>
                <a:lnTo>
                  <a:pt x="15988" y="45715"/>
                </a:lnTo>
                <a:lnTo>
                  <a:pt x="15927" y="45654"/>
                </a:lnTo>
                <a:lnTo>
                  <a:pt x="15927" y="45533"/>
                </a:lnTo>
                <a:lnTo>
                  <a:pt x="15988" y="45472"/>
                </a:lnTo>
                <a:lnTo>
                  <a:pt x="16019" y="45472"/>
                </a:lnTo>
                <a:lnTo>
                  <a:pt x="16049" y="45442"/>
                </a:lnTo>
                <a:close/>
                <a:moveTo>
                  <a:pt x="11459" y="45563"/>
                </a:moveTo>
                <a:cubicBezTo>
                  <a:pt x="11490" y="45563"/>
                  <a:pt x="11520" y="45594"/>
                  <a:pt x="11520" y="45654"/>
                </a:cubicBezTo>
                <a:lnTo>
                  <a:pt x="11550" y="45685"/>
                </a:lnTo>
                <a:lnTo>
                  <a:pt x="11550" y="45715"/>
                </a:lnTo>
                <a:cubicBezTo>
                  <a:pt x="11550" y="45746"/>
                  <a:pt x="11520" y="45776"/>
                  <a:pt x="11520" y="45776"/>
                </a:cubicBezTo>
                <a:cubicBezTo>
                  <a:pt x="11490" y="45776"/>
                  <a:pt x="11490" y="45806"/>
                  <a:pt x="11459" y="45806"/>
                </a:cubicBezTo>
                <a:lnTo>
                  <a:pt x="11459" y="45837"/>
                </a:lnTo>
                <a:lnTo>
                  <a:pt x="11398" y="45837"/>
                </a:lnTo>
                <a:lnTo>
                  <a:pt x="11368" y="45806"/>
                </a:lnTo>
                <a:lnTo>
                  <a:pt x="11368" y="45746"/>
                </a:lnTo>
                <a:cubicBezTo>
                  <a:pt x="11338" y="45746"/>
                  <a:pt x="11338" y="45715"/>
                  <a:pt x="11338" y="45685"/>
                </a:cubicBezTo>
                <a:lnTo>
                  <a:pt x="11338" y="45624"/>
                </a:lnTo>
                <a:lnTo>
                  <a:pt x="11368" y="45594"/>
                </a:lnTo>
                <a:cubicBezTo>
                  <a:pt x="11398" y="45594"/>
                  <a:pt x="11429" y="45563"/>
                  <a:pt x="11459" y="45563"/>
                </a:cubicBezTo>
                <a:close/>
                <a:moveTo>
                  <a:pt x="17903" y="45502"/>
                </a:moveTo>
                <a:cubicBezTo>
                  <a:pt x="17933" y="45502"/>
                  <a:pt x="17964" y="45502"/>
                  <a:pt x="17964" y="45533"/>
                </a:cubicBezTo>
                <a:cubicBezTo>
                  <a:pt x="18055" y="45563"/>
                  <a:pt x="18116" y="45654"/>
                  <a:pt x="18055" y="45746"/>
                </a:cubicBezTo>
                <a:lnTo>
                  <a:pt x="18055" y="45776"/>
                </a:lnTo>
                <a:cubicBezTo>
                  <a:pt x="18025" y="45806"/>
                  <a:pt x="17964" y="45806"/>
                  <a:pt x="17933" y="45837"/>
                </a:cubicBezTo>
                <a:lnTo>
                  <a:pt x="17873" y="45837"/>
                </a:lnTo>
                <a:cubicBezTo>
                  <a:pt x="17842" y="45806"/>
                  <a:pt x="17812" y="45776"/>
                  <a:pt x="17782" y="45746"/>
                </a:cubicBezTo>
                <a:cubicBezTo>
                  <a:pt x="17782" y="45715"/>
                  <a:pt x="17751" y="45654"/>
                  <a:pt x="17782" y="45624"/>
                </a:cubicBezTo>
                <a:lnTo>
                  <a:pt x="17751" y="45563"/>
                </a:lnTo>
                <a:lnTo>
                  <a:pt x="17782" y="45563"/>
                </a:lnTo>
                <a:cubicBezTo>
                  <a:pt x="17782" y="45533"/>
                  <a:pt x="17782" y="45533"/>
                  <a:pt x="17812" y="45533"/>
                </a:cubicBezTo>
                <a:lnTo>
                  <a:pt x="17842" y="45502"/>
                </a:lnTo>
                <a:close/>
                <a:moveTo>
                  <a:pt x="9403" y="45443"/>
                </a:moveTo>
                <a:cubicBezTo>
                  <a:pt x="9430" y="45448"/>
                  <a:pt x="9457" y="45472"/>
                  <a:pt x="9483" y="45472"/>
                </a:cubicBezTo>
                <a:lnTo>
                  <a:pt x="9514" y="45502"/>
                </a:lnTo>
                <a:lnTo>
                  <a:pt x="9544" y="45563"/>
                </a:lnTo>
                <a:lnTo>
                  <a:pt x="9575" y="45594"/>
                </a:lnTo>
                <a:cubicBezTo>
                  <a:pt x="9605" y="45624"/>
                  <a:pt x="9605" y="45685"/>
                  <a:pt x="9575" y="45715"/>
                </a:cubicBezTo>
                <a:lnTo>
                  <a:pt x="9514" y="45715"/>
                </a:lnTo>
                <a:cubicBezTo>
                  <a:pt x="9514" y="45746"/>
                  <a:pt x="9483" y="45746"/>
                  <a:pt x="9483" y="45746"/>
                </a:cubicBezTo>
                <a:lnTo>
                  <a:pt x="9514" y="45776"/>
                </a:lnTo>
                <a:cubicBezTo>
                  <a:pt x="9514" y="45776"/>
                  <a:pt x="9514" y="45806"/>
                  <a:pt x="9514" y="45837"/>
                </a:cubicBezTo>
                <a:cubicBezTo>
                  <a:pt x="9514" y="45867"/>
                  <a:pt x="9514" y="45867"/>
                  <a:pt x="9483" y="45898"/>
                </a:cubicBezTo>
                <a:lnTo>
                  <a:pt x="9423" y="45898"/>
                </a:lnTo>
                <a:cubicBezTo>
                  <a:pt x="9362" y="45898"/>
                  <a:pt x="9332" y="45837"/>
                  <a:pt x="9362" y="45776"/>
                </a:cubicBezTo>
                <a:lnTo>
                  <a:pt x="9392" y="45715"/>
                </a:lnTo>
                <a:lnTo>
                  <a:pt x="9423" y="45715"/>
                </a:lnTo>
                <a:lnTo>
                  <a:pt x="9362" y="45685"/>
                </a:lnTo>
                <a:lnTo>
                  <a:pt x="9362" y="45654"/>
                </a:lnTo>
                <a:lnTo>
                  <a:pt x="9362" y="45624"/>
                </a:lnTo>
                <a:cubicBezTo>
                  <a:pt x="9362" y="45594"/>
                  <a:pt x="9332" y="45563"/>
                  <a:pt x="9332" y="45533"/>
                </a:cubicBezTo>
                <a:cubicBezTo>
                  <a:pt x="9332" y="45479"/>
                  <a:pt x="9355" y="45449"/>
                  <a:pt x="9403" y="45443"/>
                </a:cubicBezTo>
                <a:close/>
                <a:moveTo>
                  <a:pt x="18268" y="45723"/>
                </a:moveTo>
                <a:cubicBezTo>
                  <a:pt x="18275" y="45723"/>
                  <a:pt x="18283" y="45730"/>
                  <a:pt x="18298" y="45746"/>
                </a:cubicBezTo>
                <a:lnTo>
                  <a:pt x="18329" y="45746"/>
                </a:lnTo>
                <a:lnTo>
                  <a:pt x="18359" y="45776"/>
                </a:lnTo>
                <a:lnTo>
                  <a:pt x="18359" y="45806"/>
                </a:lnTo>
                <a:lnTo>
                  <a:pt x="18359" y="45837"/>
                </a:lnTo>
                <a:cubicBezTo>
                  <a:pt x="18389" y="45867"/>
                  <a:pt x="18389" y="45928"/>
                  <a:pt x="18359" y="45958"/>
                </a:cubicBezTo>
                <a:lnTo>
                  <a:pt x="18420" y="45928"/>
                </a:lnTo>
                <a:lnTo>
                  <a:pt x="18389" y="45958"/>
                </a:lnTo>
                <a:lnTo>
                  <a:pt x="18359" y="45989"/>
                </a:lnTo>
                <a:lnTo>
                  <a:pt x="18298" y="45989"/>
                </a:lnTo>
                <a:lnTo>
                  <a:pt x="18268" y="46019"/>
                </a:lnTo>
                <a:lnTo>
                  <a:pt x="18207" y="46019"/>
                </a:lnTo>
                <a:cubicBezTo>
                  <a:pt x="18177" y="46019"/>
                  <a:pt x="18146" y="45989"/>
                  <a:pt x="18085" y="45958"/>
                </a:cubicBezTo>
                <a:lnTo>
                  <a:pt x="18085" y="45928"/>
                </a:lnTo>
                <a:cubicBezTo>
                  <a:pt x="18085" y="45928"/>
                  <a:pt x="18085" y="45898"/>
                  <a:pt x="18085" y="45867"/>
                </a:cubicBezTo>
                <a:cubicBezTo>
                  <a:pt x="18085" y="45837"/>
                  <a:pt x="18085" y="45837"/>
                  <a:pt x="18116" y="45806"/>
                </a:cubicBezTo>
                <a:cubicBezTo>
                  <a:pt x="18146" y="45776"/>
                  <a:pt x="18146" y="45746"/>
                  <a:pt x="18177" y="45746"/>
                </a:cubicBezTo>
                <a:lnTo>
                  <a:pt x="18237" y="45746"/>
                </a:lnTo>
                <a:cubicBezTo>
                  <a:pt x="18253" y="45730"/>
                  <a:pt x="18260" y="45723"/>
                  <a:pt x="18268" y="45723"/>
                </a:cubicBezTo>
                <a:close/>
                <a:moveTo>
                  <a:pt x="10000" y="45989"/>
                </a:moveTo>
                <a:cubicBezTo>
                  <a:pt x="10061" y="45989"/>
                  <a:pt x="10122" y="46019"/>
                  <a:pt x="10152" y="46050"/>
                </a:cubicBezTo>
                <a:lnTo>
                  <a:pt x="10152" y="46080"/>
                </a:lnTo>
                <a:lnTo>
                  <a:pt x="10152" y="46141"/>
                </a:lnTo>
                <a:cubicBezTo>
                  <a:pt x="10122" y="46171"/>
                  <a:pt x="10122" y="46202"/>
                  <a:pt x="10091" y="46202"/>
                </a:cubicBezTo>
                <a:cubicBezTo>
                  <a:pt x="10061" y="46232"/>
                  <a:pt x="10031" y="46232"/>
                  <a:pt x="10000" y="46232"/>
                </a:cubicBezTo>
                <a:cubicBezTo>
                  <a:pt x="9970" y="46232"/>
                  <a:pt x="9939" y="46232"/>
                  <a:pt x="9939" y="46202"/>
                </a:cubicBezTo>
                <a:cubicBezTo>
                  <a:pt x="9909" y="46202"/>
                  <a:pt x="9909" y="46141"/>
                  <a:pt x="9909" y="46141"/>
                </a:cubicBezTo>
                <a:lnTo>
                  <a:pt x="9939" y="46141"/>
                </a:lnTo>
                <a:cubicBezTo>
                  <a:pt x="9939" y="46110"/>
                  <a:pt x="9939" y="46080"/>
                  <a:pt x="9970" y="46080"/>
                </a:cubicBezTo>
                <a:lnTo>
                  <a:pt x="9970" y="46050"/>
                </a:lnTo>
                <a:lnTo>
                  <a:pt x="10000" y="45989"/>
                </a:lnTo>
                <a:close/>
                <a:moveTo>
                  <a:pt x="18055" y="46293"/>
                </a:moveTo>
                <a:cubicBezTo>
                  <a:pt x="18085" y="46293"/>
                  <a:pt x="18116" y="46293"/>
                  <a:pt x="18146" y="46323"/>
                </a:cubicBezTo>
                <a:lnTo>
                  <a:pt x="18177" y="46354"/>
                </a:lnTo>
                <a:lnTo>
                  <a:pt x="18207" y="46445"/>
                </a:lnTo>
                <a:lnTo>
                  <a:pt x="18177" y="46445"/>
                </a:lnTo>
                <a:lnTo>
                  <a:pt x="18085" y="46506"/>
                </a:lnTo>
                <a:cubicBezTo>
                  <a:pt x="18055" y="46536"/>
                  <a:pt x="18025" y="46536"/>
                  <a:pt x="17994" y="46536"/>
                </a:cubicBezTo>
                <a:lnTo>
                  <a:pt x="17933" y="46536"/>
                </a:lnTo>
                <a:lnTo>
                  <a:pt x="17903" y="46475"/>
                </a:lnTo>
                <a:cubicBezTo>
                  <a:pt x="17903" y="46445"/>
                  <a:pt x="17903" y="46414"/>
                  <a:pt x="17903" y="46384"/>
                </a:cubicBezTo>
                <a:lnTo>
                  <a:pt x="17964" y="46354"/>
                </a:lnTo>
                <a:lnTo>
                  <a:pt x="17994" y="46293"/>
                </a:lnTo>
                <a:close/>
                <a:moveTo>
                  <a:pt x="15107" y="46384"/>
                </a:moveTo>
                <a:lnTo>
                  <a:pt x="15137" y="46445"/>
                </a:lnTo>
                <a:lnTo>
                  <a:pt x="15107" y="46506"/>
                </a:lnTo>
                <a:cubicBezTo>
                  <a:pt x="15107" y="46506"/>
                  <a:pt x="15107" y="46536"/>
                  <a:pt x="15076" y="46536"/>
                </a:cubicBezTo>
                <a:lnTo>
                  <a:pt x="15015" y="46566"/>
                </a:lnTo>
                <a:cubicBezTo>
                  <a:pt x="14985" y="46536"/>
                  <a:pt x="14955" y="46506"/>
                  <a:pt x="14955" y="46475"/>
                </a:cubicBezTo>
                <a:cubicBezTo>
                  <a:pt x="14985" y="46414"/>
                  <a:pt x="15015" y="46384"/>
                  <a:pt x="15076" y="46384"/>
                </a:cubicBezTo>
                <a:close/>
                <a:moveTo>
                  <a:pt x="10122" y="46688"/>
                </a:moveTo>
                <a:cubicBezTo>
                  <a:pt x="10122" y="46718"/>
                  <a:pt x="10122" y="46718"/>
                  <a:pt x="10122" y="46718"/>
                </a:cubicBezTo>
                <a:cubicBezTo>
                  <a:pt x="10152" y="46749"/>
                  <a:pt x="10152" y="46749"/>
                  <a:pt x="10152" y="46749"/>
                </a:cubicBezTo>
                <a:lnTo>
                  <a:pt x="10152" y="46779"/>
                </a:lnTo>
                <a:lnTo>
                  <a:pt x="10152" y="46840"/>
                </a:lnTo>
                <a:lnTo>
                  <a:pt x="10152" y="46901"/>
                </a:lnTo>
                <a:lnTo>
                  <a:pt x="10243" y="46901"/>
                </a:lnTo>
                <a:cubicBezTo>
                  <a:pt x="10243" y="46901"/>
                  <a:pt x="10243" y="46931"/>
                  <a:pt x="10243" y="46931"/>
                </a:cubicBezTo>
                <a:lnTo>
                  <a:pt x="10243" y="46961"/>
                </a:lnTo>
                <a:lnTo>
                  <a:pt x="10152" y="46961"/>
                </a:lnTo>
                <a:lnTo>
                  <a:pt x="10061" y="47022"/>
                </a:lnTo>
                <a:cubicBezTo>
                  <a:pt x="10031" y="46992"/>
                  <a:pt x="10031" y="46992"/>
                  <a:pt x="10031" y="46961"/>
                </a:cubicBezTo>
                <a:cubicBezTo>
                  <a:pt x="9970" y="46961"/>
                  <a:pt x="9939" y="46901"/>
                  <a:pt x="9939" y="46840"/>
                </a:cubicBezTo>
                <a:lnTo>
                  <a:pt x="9909" y="46809"/>
                </a:lnTo>
                <a:cubicBezTo>
                  <a:pt x="9909" y="46779"/>
                  <a:pt x="9939" y="46749"/>
                  <a:pt x="9970" y="46749"/>
                </a:cubicBezTo>
                <a:lnTo>
                  <a:pt x="10031" y="46749"/>
                </a:lnTo>
                <a:cubicBezTo>
                  <a:pt x="10031" y="46718"/>
                  <a:pt x="10061" y="46688"/>
                  <a:pt x="10091" y="46688"/>
                </a:cubicBezTo>
                <a:close/>
                <a:moveTo>
                  <a:pt x="12766" y="47113"/>
                </a:moveTo>
                <a:cubicBezTo>
                  <a:pt x="12797" y="47113"/>
                  <a:pt x="12797" y="47144"/>
                  <a:pt x="12797" y="47205"/>
                </a:cubicBezTo>
                <a:lnTo>
                  <a:pt x="12797" y="47235"/>
                </a:lnTo>
                <a:lnTo>
                  <a:pt x="12766" y="47296"/>
                </a:lnTo>
                <a:lnTo>
                  <a:pt x="12705" y="47296"/>
                </a:lnTo>
                <a:cubicBezTo>
                  <a:pt x="12675" y="47296"/>
                  <a:pt x="12675" y="47296"/>
                  <a:pt x="12645" y="47265"/>
                </a:cubicBezTo>
                <a:cubicBezTo>
                  <a:pt x="12645" y="47235"/>
                  <a:pt x="12645" y="47205"/>
                  <a:pt x="12645" y="47174"/>
                </a:cubicBezTo>
                <a:lnTo>
                  <a:pt x="12736" y="47113"/>
                </a:lnTo>
                <a:close/>
                <a:moveTo>
                  <a:pt x="13769" y="47205"/>
                </a:moveTo>
                <a:lnTo>
                  <a:pt x="13800" y="47235"/>
                </a:lnTo>
                <a:cubicBezTo>
                  <a:pt x="13800" y="47265"/>
                  <a:pt x="13800" y="47296"/>
                  <a:pt x="13800" y="47296"/>
                </a:cubicBezTo>
                <a:lnTo>
                  <a:pt x="13800" y="47326"/>
                </a:lnTo>
                <a:cubicBezTo>
                  <a:pt x="13800" y="47357"/>
                  <a:pt x="13739" y="47387"/>
                  <a:pt x="13708" y="47387"/>
                </a:cubicBezTo>
                <a:lnTo>
                  <a:pt x="13678" y="47387"/>
                </a:lnTo>
                <a:lnTo>
                  <a:pt x="13648" y="47417"/>
                </a:lnTo>
                <a:lnTo>
                  <a:pt x="13648" y="47387"/>
                </a:lnTo>
                <a:cubicBezTo>
                  <a:pt x="13587" y="47357"/>
                  <a:pt x="13587" y="47326"/>
                  <a:pt x="13587" y="47265"/>
                </a:cubicBezTo>
                <a:lnTo>
                  <a:pt x="13617" y="47235"/>
                </a:lnTo>
                <a:lnTo>
                  <a:pt x="13648" y="47235"/>
                </a:lnTo>
                <a:lnTo>
                  <a:pt x="13678" y="47205"/>
                </a:lnTo>
                <a:close/>
                <a:moveTo>
                  <a:pt x="17782" y="47296"/>
                </a:moveTo>
                <a:cubicBezTo>
                  <a:pt x="17812" y="47296"/>
                  <a:pt x="17812" y="47326"/>
                  <a:pt x="17842" y="47357"/>
                </a:cubicBezTo>
                <a:cubicBezTo>
                  <a:pt x="17842" y="47387"/>
                  <a:pt x="17812" y="47417"/>
                  <a:pt x="17782" y="47417"/>
                </a:cubicBezTo>
                <a:lnTo>
                  <a:pt x="17751" y="47448"/>
                </a:lnTo>
                <a:cubicBezTo>
                  <a:pt x="17721" y="47448"/>
                  <a:pt x="17690" y="47417"/>
                  <a:pt x="17690" y="47387"/>
                </a:cubicBezTo>
                <a:lnTo>
                  <a:pt x="17721" y="47326"/>
                </a:lnTo>
                <a:lnTo>
                  <a:pt x="17782" y="47296"/>
                </a:lnTo>
                <a:close/>
                <a:moveTo>
                  <a:pt x="16231" y="47205"/>
                </a:moveTo>
                <a:cubicBezTo>
                  <a:pt x="16262" y="47205"/>
                  <a:pt x="16323" y="47205"/>
                  <a:pt x="16353" y="47235"/>
                </a:cubicBezTo>
                <a:lnTo>
                  <a:pt x="16383" y="47235"/>
                </a:lnTo>
                <a:lnTo>
                  <a:pt x="16414" y="47296"/>
                </a:lnTo>
                <a:lnTo>
                  <a:pt x="16414" y="47357"/>
                </a:lnTo>
                <a:lnTo>
                  <a:pt x="16444" y="47387"/>
                </a:lnTo>
                <a:cubicBezTo>
                  <a:pt x="16444" y="47417"/>
                  <a:pt x="16414" y="47448"/>
                  <a:pt x="16414" y="47478"/>
                </a:cubicBezTo>
                <a:cubicBezTo>
                  <a:pt x="16414" y="47478"/>
                  <a:pt x="16383" y="47509"/>
                  <a:pt x="16353" y="47509"/>
                </a:cubicBezTo>
                <a:lnTo>
                  <a:pt x="16231" y="47509"/>
                </a:lnTo>
                <a:cubicBezTo>
                  <a:pt x="16171" y="47478"/>
                  <a:pt x="16171" y="47448"/>
                  <a:pt x="16140" y="47417"/>
                </a:cubicBezTo>
                <a:cubicBezTo>
                  <a:pt x="16110" y="47357"/>
                  <a:pt x="16110" y="47296"/>
                  <a:pt x="16140" y="47265"/>
                </a:cubicBezTo>
                <a:cubicBezTo>
                  <a:pt x="16171" y="47235"/>
                  <a:pt x="16171" y="47235"/>
                  <a:pt x="16201" y="47235"/>
                </a:cubicBezTo>
                <a:lnTo>
                  <a:pt x="16201" y="47205"/>
                </a:lnTo>
                <a:close/>
                <a:moveTo>
                  <a:pt x="10942" y="47326"/>
                </a:moveTo>
                <a:cubicBezTo>
                  <a:pt x="10973" y="47326"/>
                  <a:pt x="11003" y="47326"/>
                  <a:pt x="11034" y="47357"/>
                </a:cubicBezTo>
                <a:cubicBezTo>
                  <a:pt x="11064" y="47417"/>
                  <a:pt x="11064" y="47448"/>
                  <a:pt x="11034" y="47478"/>
                </a:cubicBezTo>
                <a:lnTo>
                  <a:pt x="11064" y="47509"/>
                </a:lnTo>
                <a:lnTo>
                  <a:pt x="11003" y="47539"/>
                </a:lnTo>
                <a:cubicBezTo>
                  <a:pt x="10973" y="47539"/>
                  <a:pt x="10912" y="47509"/>
                  <a:pt x="10882" y="47448"/>
                </a:cubicBezTo>
                <a:lnTo>
                  <a:pt x="10882" y="47417"/>
                </a:lnTo>
                <a:lnTo>
                  <a:pt x="10882" y="47357"/>
                </a:lnTo>
                <a:cubicBezTo>
                  <a:pt x="10912" y="47357"/>
                  <a:pt x="10912" y="47326"/>
                  <a:pt x="10942" y="47326"/>
                </a:cubicBezTo>
                <a:close/>
                <a:moveTo>
                  <a:pt x="20426" y="47326"/>
                </a:moveTo>
                <a:cubicBezTo>
                  <a:pt x="20456" y="47326"/>
                  <a:pt x="20487" y="47326"/>
                  <a:pt x="20487" y="47357"/>
                </a:cubicBezTo>
                <a:lnTo>
                  <a:pt x="20517" y="47357"/>
                </a:lnTo>
                <a:cubicBezTo>
                  <a:pt x="20548" y="47357"/>
                  <a:pt x="20548" y="47387"/>
                  <a:pt x="20578" y="47387"/>
                </a:cubicBezTo>
                <a:cubicBezTo>
                  <a:pt x="20578" y="47417"/>
                  <a:pt x="20578" y="47448"/>
                  <a:pt x="20578" y="47478"/>
                </a:cubicBezTo>
                <a:lnTo>
                  <a:pt x="20578" y="47509"/>
                </a:lnTo>
                <a:lnTo>
                  <a:pt x="20426" y="47509"/>
                </a:lnTo>
                <a:lnTo>
                  <a:pt x="20426" y="47539"/>
                </a:lnTo>
                <a:lnTo>
                  <a:pt x="20304" y="47539"/>
                </a:lnTo>
                <a:lnTo>
                  <a:pt x="20304" y="47509"/>
                </a:lnTo>
                <a:cubicBezTo>
                  <a:pt x="20274" y="47478"/>
                  <a:pt x="20274" y="47417"/>
                  <a:pt x="20274" y="47387"/>
                </a:cubicBezTo>
                <a:lnTo>
                  <a:pt x="20335" y="47357"/>
                </a:lnTo>
                <a:lnTo>
                  <a:pt x="20365" y="47357"/>
                </a:lnTo>
                <a:lnTo>
                  <a:pt x="20396" y="47326"/>
                </a:lnTo>
                <a:close/>
                <a:moveTo>
                  <a:pt x="13465" y="47387"/>
                </a:moveTo>
                <a:cubicBezTo>
                  <a:pt x="13496" y="47417"/>
                  <a:pt x="13496" y="47478"/>
                  <a:pt x="13496" y="47539"/>
                </a:cubicBezTo>
                <a:cubicBezTo>
                  <a:pt x="13496" y="47569"/>
                  <a:pt x="13496" y="47600"/>
                  <a:pt x="13496" y="47600"/>
                </a:cubicBezTo>
                <a:lnTo>
                  <a:pt x="13496" y="47630"/>
                </a:lnTo>
                <a:lnTo>
                  <a:pt x="13496" y="47691"/>
                </a:lnTo>
                <a:lnTo>
                  <a:pt x="13465" y="47691"/>
                </a:lnTo>
                <a:cubicBezTo>
                  <a:pt x="13435" y="47691"/>
                  <a:pt x="13405" y="47691"/>
                  <a:pt x="13374" y="47661"/>
                </a:cubicBezTo>
                <a:lnTo>
                  <a:pt x="13313" y="47661"/>
                </a:lnTo>
                <a:lnTo>
                  <a:pt x="13283" y="47630"/>
                </a:lnTo>
                <a:cubicBezTo>
                  <a:pt x="13283" y="47630"/>
                  <a:pt x="13283" y="47600"/>
                  <a:pt x="13253" y="47600"/>
                </a:cubicBezTo>
                <a:cubicBezTo>
                  <a:pt x="13222" y="47569"/>
                  <a:pt x="13192" y="47509"/>
                  <a:pt x="13192" y="47478"/>
                </a:cubicBezTo>
                <a:lnTo>
                  <a:pt x="13192" y="47417"/>
                </a:lnTo>
                <a:cubicBezTo>
                  <a:pt x="13222" y="47417"/>
                  <a:pt x="13253" y="47387"/>
                  <a:pt x="13283" y="47387"/>
                </a:cubicBezTo>
                <a:close/>
                <a:moveTo>
                  <a:pt x="15015" y="47813"/>
                </a:moveTo>
                <a:lnTo>
                  <a:pt x="15076" y="47843"/>
                </a:lnTo>
                <a:cubicBezTo>
                  <a:pt x="15076" y="47843"/>
                  <a:pt x="15076" y="47873"/>
                  <a:pt x="15076" y="47873"/>
                </a:cubicBezTo>
                <a:lnTo>
                  <a:pt x="15076" y="47934"/>
                </a:lnTo>
                <a:lnTo>
                  <a:pt x="15107" y="47934"/>
                </a:lnTo>
                <a:cubicBezTo>
                  <a:pt x="15107" y="47995"/>
                  <a:pt x="15076" y="48025"/>
                  <a:pt x="15015" y="48025"/>
                </a:cubicBezTo>
                <a:lnTo>
                  <a:pt x="14985" y="48056"/>
                </a:lnTo>
                <a:lnTo>
                  <a:pt x="14955" y="48025"/>
                </a:lnTo>
                <a:cubicBezTo>
                  <a:pt x="14924" y="47965"/>
                  <a:pt x="14924" y="47904"/>
                  <a:pt x="14955" y="47873"/>
                </a:cubicBezTo>
                <a:cubicBezTo>
                  <a:pt x="14985" y="47843"/>
                  <a:pt x="15015" y="47813"/>
                  <a:pt x="15015" y="47813"/>
                </a:cubicBezTo>
                <a:close/>
                <a:moveTo>
                  <a:pt x="17143" y="47843"/>
                </a:moveTo>
                <a:lnTo>
                  <a:pt x="17174" y="47934"/>
                </a:lnTo>
                <a:cubicBezTo>
                  <a:pt x="17174" y="47934"/>
                  <a:pt x="17174" y="47965"/>
                  <a:pt x="17143" y="47965"/>
                </a:cubicBezTo>
                <a:cubicBezTo>
                  <a:pt x="17234" y="47965"/>
                  <a:pt x="17295" y="47995"/>
                  <a:pt x="17326" y="48086"/>
                </a:cubicBezTo>
                <a:lnTo>
                  <a:pt x="17326" y="48117"/>
                </a:lnTo>
                <a:lnTo>
                  <a:pt x="17326" y="48147"/>
                </a:lnTo>
                <a:lnTo>
                  <a:pt x="17265" y="48208"/>
                </a:lnTo>
                <a:lnTo>
                  <a:pt x="17174" y="48208"/>
                </a:lnTo>
                <a:lnTo>
                  <a:pt x="17143" y="48177"/>
                </a:lnTo>
                <a:lnTo>
                  <a:pt x="17113" y="48177"/>
                </a:lnTo>
                <a:cubicBezTo>
                  <a:pt x="17113" y="48177"/>
                  <a:pt x="17113" y="48147"/>
                  <a:pt x="17113" y="48147"/>
                </a:cubicBezTo>
                <a:cubicBezTo>
                  <a:pt x="17082" y="48117"/>
                  <a:pt x="17052" y="48086"/>
                  <a:pt x="17052" y="48025"/>
                </a:cubicBezTo>
                <a:lnTo>
                  <a:pt x="17052" y="47995"/>
                </a:lnTo>
                <a:cubicBezTo>
                  <a:pt x="17022" y="47995"/>
                  <a:pt x="17022" y="47965"/>
                  <a:pt x="17022" y="47934"/>
                </a:cubicBezTo>
                <a:cubicBezTo>
                  <a:pt x="17022" y="47934"/>
                  <a:pt x="17022" y="47904"/>
                  <a:pt x="17022" y="47904"/>
                </a:cubicBezTo>
                <a:cubicBezTo>
                  <a:pt x="17022" y="47904"/>
                  <a:pt x="17022" y="47873"/>
                  <a:pt x="17022" y="47873"/>
                </a:cubicBezTo>
                <a:cubicBezTo>
                  <a:pt x="17052" y="47843"/>
                  <a:pt x="17082" y="47843"/>
                  <a:pt x="17082" y="47843"/>
                </a:cubicBezTo>
                <a:close/>
                <a:moveTo>
                  <a:pt x="12979" y="48481"/>
                </a:moveTo>
                <a:cubicBezTo>
                  <a:pt x="13040" y="48481"/>
                  <a:pt x="13070" y="48512"/>
                  <a:pt x="13070" y="48572"/>
                </a:cubicBezTo>
                <a:cubicBezTo>
                  <a:pt x="13131" y="48633"/>
                  <a:pt x="13101" y="48724"/>
                  <a:pt x="13009" y="48724"/>
                </a:cubicBezTo>
                <a:lnTo>
                  <a:pt x="13040" y="48664"/>
                </a:lnTo>
                <a:lnTo>
                  <a:pt x="13009" y="48664"/>
                </a:lnTo>
                <a:cubicBezTo>
                  <a:pt x="12979" y="48664"/>
                  <a:pt x="12949" y="48633"/>
                  <a:pt x="12949" y="48603"/>
                </a:cubicBezTo>
                <a:lnTo>
                  <a:pt x="12918" y="48542"/>
                </a:lnTo>
                <a:cubicBezTo>
                  <a:pt x="12949" y="48512"/>
                  <a:pt x="12949" y="48481"/>
                  <a:pt x="12979" y="48481"/>
                </a:cubicBezTo>
                <a:close/>
                <a:moveTo>
                  <a:pt x="14316" y="48846"/>
                </a:moveTo>
                <a:lnTo>
                  <a:pt x="14316" y="48876"/>
                </a:lnTo>
                <a:cubicBezTo>
                  <a:pt x="14347" y="48907"/>
                  <a:pt x="14377" y="48907"/>
                  <a:pt x="14377" y="48968"/>
                </a:cubicBezTo>
                <a:cubicBezTo>
                  <a:pt x="14377" y="48998"/>
                  <a:pt x="14377" y="49028"/>
                  <a:pt x="14377" y="49059"/>
                </a:cubicBezTo>
                <a:cubicBezTo>
                  <a:pt x="14377" y="49089"/>
                  <a:pt x="14377" y="49089"/>
                  <a:pt x="14377" y="49089"/>
                </a:cubicBezTo>
                <a:lnTo>
                  <a:pt x="14347" y="49120"/>
                </a:lnTo>
                <a:lnTo>
                  <a:pt x="14225" y="49120"/>
                </a:lnTo>
                <a:cubicBezTo>
                  <a:pt x="14225" y="49120"/>
                  <a:pt x="14195" y="49120"/>
                  <a:pt x="14164" y="49089"/>
                </a:cubicBezTo>
                <a:cubicBezTo>
                  <a:pt x="14164" y="49104"/>
                  <a:pt x="14157" y="49112"/>
                  <a:pt x="14145" y="49112"/>
                </a:cubicBezTo>
                <a:cubicBezTo>
                  <a:pt x="14134" y="49112"/>
                  <a:pt x="14119" y="49104"/>
                  <a:pt x="14104" y="49089"/>
                </a:cubicBezTo>
                <a:lnTo>
                  <a:pt x="14134" y="49028"/>
                </a:lnTo>
                <a:lnTo>
                  <a:pt x="14104" y="49028"/>
                </a:lnTo>
                <a:cubicBezTo>
                  <a:pt x="14104" y="48968"/>
                  <a:pt x="14104" y="48937"/>
                  <a:pt x="14134" y="48907"/>
                </a:cubicBezTo>
                <a:cubicBezTo>
                  <a:pt x="14134" y="48846"/>
                  <a:pt x="14164" y="48846"/>
                  <a:pt x="14195" y="48846"/>
                </a:cubicBezTo>
                <a:close/>
                <a:moveTo>
                  <a:pt x="13982" y="49332"/>
                </a:moveTo>
                <a:cubicBezTo>
                  <a:pt x="14012" y="49332"/>
                  <a:pt x="14043" y="49363"/>
                  <a:pt x="14043" y="49393"/>
                </a:cubicBezTo>
                <a:lnTo>
                  <a:pt x="14104" y="49454"/>
                </a:lnTo>
                <a:lnTo>
                  <a:pt x="14043" y="49454"/>
                </a:lnTo>
                <a:cubicBezTo>
                  <a:pt x="14043" y="49454"/>
                  <a:pt x="14012" y="49484"/>
                  <a:pt x="14012" y="49484"/>
                </a:cubicBezTo>
                <a:cubicBezTo>
                  <a:pt x="14012" y="49515"/>
                  <a:pt x="14012" y="49545"/>
                  <a:pt x="14012" y="49575"/>
                </a:cubicBezTo>
                <a:cubicBezTo>
                  <a:pt x="14012" y="49575"/>
                  <a:pt x="14012" y="49606"/>
                  <a:pt x="14012" y="49636"/>
                </a:cubicBezTo>
                <a:lnTo>
                  <a:pt x="13952" y="49667"/>
                </a:lnTo>
                <a:lnTo>
                  <a:pt x="13891" y="49667"/>
                </a:lnTo>
                <a:lnTo>
                  <a:pt x="13891" y="49697"/>
                </a:lnTo>
                <a:lnTo>
                  <a:pt x="13830" y="49697"/>
                </a:lnTo>
                <a:lnTo>
                  <a:pt x="13769" y="49667"/>
                </a:lnTo>
                <a:lnTo>
                  <a:pt x="13769" y="49636"/>
                </a:lnTo>
                <a:cubicBezTo>
                  <a:pt x="13769" y="49606"/>
                  <a:pt x="13769" y="49606"/>
                  <a:pt x="13769" y="49575"/>
                </a:cubicBezTo>
                <a:cubicBezTo>
                  <a:pt x="13739" y="49545"/>
                  <a:pt x="13739" y="49545"/>
                  <a:pt x="13769" y="49515"/>
                </a:cubicBezTo>
                <a:lnTo>
                  <a:pt x="13769" y="49484"/>
                </a:lnTo>
                <a:lnTo>
                  <a:pt x="13800" y="49424"/>
                </a:lnTo>
                <a:cubicBezTo>
                  <a:pt x="13860" y="49424"/>
                  <a:pt x="13891" y="49424"/>
                  <a:pt x="13921" y="49393"/>
                </a:cubicBezTo>
                <a:lnTo>
                  <a:pt x="13921" y="49363"/>
                </a:lnTo>
                <a:cubicBezTo>
                  <a:pt x="13921" y="49332"/>
                  <a:pt x="13952" y="49332"/>
                  <a:pt x="13982" y="49332"/>
                </a:cubicBezTo>
                <a:close/>
                <a:moveTo>
                  <a:pt x="11520" y="49332"/>
                </a:moveTo>
                <a:cubicBezTo>
                  <a:pt x="11550" y="49332"/>
                  <a:pt x="11581" y="49332"/>
                  <a:pt x="11581" y="49363"/>
                </a:cubicBezTo>
                <a:cubicBezTo>
                  <a:pt x="11611" y="49363"/>
                  <a:pt x="11611" y="49393"/>
                  <a:pt x="11642" y="49393"/>
                </a:cubicBezTo>
                <a:lnTo>
                  <a:pt x="11672" y="49393"/>
                </a:lnTo>
                <a:lnTo>
                  <a:pt x="11733" y="49454"/>
                </a:lnTo>
                <a:lnTo>
                  <a:pt x="11763" y="49454"/>
                </a:lnTo>
                <a:lnTo>
                  <a:pt x="11763" y="49484"/>
                </a:lnTo>
                <a:cubicBezTo>
                  <a:pt x="11763" y="49515"/>
                  <a:pt x="11794" y="49515"/>
                  <a:pt x="11794" y="49545"/>
                </a:cubicBezTo>
                <a:cubicBezTo>
                  <a:pt x="11794" y="49575"/>
                  <a:pt x="11794" y="49575"/>
                  <a:pt x="11794" y="49606"/>
                </a:cubicBezTo>
                <a:lnTo>
                  <a:pt x="11794" y="49636"/>
                </a:lnTo>
                <a:lnTo>
                  <a:pt x="11794" y="49697"/>
                </a:lnTo>
                <a:cubicBezTo>
                  <a:pt x="11794" y="49727"/>
                  <a:pt x="11763" y="49727"/>
                  <a:pt x="11763" y="49727"/>
                </a:cubicBezTo>
                <a:lnTo>
                  <a:pt x="11642" y="49727"/>
                </a:lnTo>
                <a:cubicBezTo>
                  <a:pt x="11611" y="49727"/>
                  <a:pt x="11550" y="49697"/>
                  <a:pt x="11550" y="49667"/>
                </a:cubicBezTo>
                <a:lnTo>
                  <a:pt x="11520" y="49636"/>
                </a:lnTo>
                <a:lnTo>
                  <a:pt x="11520" y="49606"/>
                </a:lnTo>
                <a:lnTo>
                  <a:pt x="11459" y="49606"/>
                </a:lnTo>
                <a:cubicBezTo>
                  <a:pt x="11459" y="49606"/>
                  <a:pt x="11429" y="49575"/>
                  <a:pt x="11429" y="49575"/>
                </a:cubicBezTo>
                <a:cubicBezTo>
                  <a:pt x="11398" y="49545"/>
                  <a:pt x="11398" y="49545"/>
                  <a:pt x="11398" y="49515"/>
                </a:cubicBezTo>
                <a:cubicBezTo>
                  <a:pt x="11398" y="49484"/>
                  <a:pt x="11398" y="49484"/>
                  <a:pt x="11429" y="49454"/>
                </a:cubicBezTo>
                <a:lnTo>
                  <a:pt x="11429" y="49393"/>
                </a:lnTo>
                <a:lnTo>
                  <a:pt x="11459" y="49363"/>
                </a:lnTo>
                <a:cubicBezTo>
                  <a:pt x="11459" y="49363"/>
                  <a:pt x="11459" y="49332"/>
                  <a:pt x="11459" y="49332"/>
                </a:cubicBezTo>
                <a:close/>
                <a:moveTo>
                  <a:pt x="13192" y="49575"/>
                </a:moveTo>
                <a:cubicBezTo>
                  <a:pt x="13253" y="49575"/>
                  <a:pt x="13313" y="49606"/>
                  <a:pt x="13313" y="49697"/>
                </a:cubicBezTo>
                <a:lnTo>
                  <a:pt x="13313" y="49727"/>
                </a:lnTo>
                <a:lnTo>
                  <a:pt x="13283" y="49758"/>
                </a:lnTo>
                <a:lnTo>
                  <a:pt x="13253" y="49758"/>
                </a:lnTo>
                <a:cubicBezTo>
                  <a:pt x="13222" y="49758"/>
                  <a:pt x="13192" y="49758"/>
                  <a:pt x="13161" y="49727"/>
                </a:cubicBezTo>
                <a:cubicBezTo>
                  <a:pt x="13161" y="49697"/>
                  <a:pt x="13161" y="49667"/>
                  <a:pt x="13161" y="49636"/>
                </a:cubicBezTo>
                <a:lnTo>
                  <a:pt x="13161" y="49606"/>
                </a:lnTo>
                <a:lnTo>
                  <a:pt x="13192" y="49575"/>
                </a:lnTo>
                <a:close/>
                <a:moveTo>
                  <a:pt x="17754" y="49730"/>
                </a:moveTo>
                <a:lnTo>
                  <a:pt x="17782" y="49758"/>
                </a:lnTo>
                <a:lnTo>
                  <a:pt x="17782" y="49788"/>
                </a:lnTo>
                <a:lnTo>
                  <a:pt x="17842" y="49819"/>
                </a:lnTo>
                <a:lnTo>
                  <a:pt x="17842" y="49849"/>
                </a:lnTo>
                <a:lnTo>
                  <a:pt x="17903" y="49879"/>
                </a:lnTo>
                <a:cubicBezTo>
                  <a:pt x="17903" y="49910"/>
                  <a:pt x="17873" y="49910"/>
                  <a:pt x="17842" y="49940"/>
                </a:cubicBezTo>
                <a:lnTo>
                  <a:pt x="17782" y="49971"/>
                </a:lnTo>
                <a:lnTo>
                  <a:pt x="17660" y="49971"/>
                </a:lnTo>
                <a:lnTo>
                  <a:pt x="17630" y="49910"/>
                </a:lnTo>
                <a:lnTo>
                  <a:pt x="17630" y="49849"/>
                </a:lnTo>
                <a:lnTo>
                  <a:pt x="17660" y="49849"/>
                </a:lnTo>
                <a:cubicBezTo>
                  <a:pt x="17660" y="49819"/>
                  <a:pt x="17660" y="49819"/>
                  <a:pt x="17660" y="49788"/>
                </a:cubicBezTo>
                <a:cubicBezTo>
                  <a:pt x="17685" y="49763"/>
                  <a:pt x="17711" y="49738"/>
                  <a:pt x="17754" y="49730"/>
                </a:cubicBezTo>
                <a:close/>
                <a:moveTo>
                  <a:pt x="16019" y="49819"/>
                </a:moveTo>
                <a:lnTo>
                  <a:pt x="16049" y="49879"/>
                </a:lnTo>
                <a:cubicBezTo>
                  <a:pt x="16049" y="49910"/>
                  <a:pt x="16079" y="49910"/>
                  <a:pt x="16079" y="49940"/>
                </a:cubicBezTo>
                <a:cubicBezTo>
                  <a:pt x="16156" y="49991"/>
                  <a:pt x="16104" y="50106"/>
                  <a:pt x="16032" y="50106"/>
                </a:cubicBezTo>
                <a:cubicBezTo>
                  <a:pt x="16018" y="50106"/>
                  <a:pt x="16003" y="50102"/>
                  <a:pt x="15988" y="50092"/>
                </a:cubicBezTo>
                <a:lnTo>
                  <a:pt x="16019" y="50031"/>
                </a:lnTo>
                <a:lnTo>
                  <a:pt x="15897" y="50031"/>
                </a:lnTo>
                <a:lnTo>
                  <a:pt x="15867" y="50001"/>
                </a:lnTo>
                <a:lnTo>
                  <a:pt x="15836" y="50001"/>
                </a:lnTo>
                <a:cubicBezTo>
                  <a:pt x="15806" y="50001"/>
                  <a:pt x="15775" y="49971"/>
                  <a:pt x="15806" y="49940"/>
                </a:cubicBezTo>
                <a:cubicBezTo>
                  <a:pt x="15806" y="49879"/>
                  <a:pt x="15867" y="49879"/>
                  <a:pt x="15867" y="49849"/>
                </a:cubicBezTo>
                <a:cubicBezTo>
                  <a:pt x="15897" y="49849"/>
                  <a:pt x="15927" y="49819"/>
                  <a:pt x="15958" y="49819"/>
                </a:cubicBezTo>
                <a:close/>
                <a:moveTo>
                  <a:pt x="14377" y="50791"/>
                </a:moveTo>
                <a:lnTo>
                  <a:pt x="14408" y="50852"/>
                </a:lnTo>
                <a:lnTo>
                  <a:pt x="14377" y="50943"/>
                </a:lnTo>
                <a:lnTo>
                  <a:pt x="14286" y="50974"/>
                </a:lnTo>
                <a:lnTo>
                  <a:pt x="14256" y="50943"/>
                </a:lnTo>
                <a:lnTo>
                  <a:pt x="14225" y="50883"/>
                </a:lnTo>
                <a:cubicBezTo>
                  <a:pt x="14225" y="50822"/>
                  <a:pt x="14286" y="50791"/>
                  <a:pt x="14316" y="50791"/>
                </a:cubicBezTo>
                <a:close/>
                <a:moveTo>
                  <a:pt x="14955" y="50943"/>
                </a:moveTo>
                <a:cubicBezTo>
                  <a:pt x="14985" y="50943"/>
                  <a:pt x="15015" y="50974"/>
                  <a:pt x="15015" y="51004"/>
                </a:cubicBezTo>
                <a:cubicBezTo>
                  <a:pt x="15107" y="51065"/>
                  <a:pt x="15046" y="51186"/>
                  <a:pt x="14955" y="51186"/>
                </a:cubicBezTo>
                <a:lnTo>
                  <a:pt x="14955" y="51126"/>
                </a:lnTo>
                <a:lnTo>
                  <a:pt x="14924" y="51126"/>
                </a:lnTo>
                <a:cubicBezTo>
                  <a:pt x="14894" y="51126"/>
                  <a:pt x="14894" y="51126"/>
                  <a:pt x="14864" y="51095"/>
                </a:cubicBezTo>
                <a:cubicBezTo>
                  <a:pt x="14864" y="51065"/>
                  <a:pt x="14864" y="51034"/>
                  <a:pt x="14864" y="51034"/>
                </a:cubicBezTo>
                <a:lnTo>
                  <a:pt x="14864" y="51004"/>
                </a:lnTo>
                <a:lnTo>
                  <a:pt x="14924" y="50943"/>
                </a:lnTo>
                <a:close/>
                <a:moveTo>
                  <a:pt x="12888" y="51065"/>
                </a:moveTo>
                <a:cubicBezTo>
                  <a:pt x="12918" y="51065"/>
                  <a:pt x="12949" y="51065"/>
                  <a:pt x="12979" y="51095"/>
                </a:cubicBezTo>
                <a:cubicBezTo>
                  <a:pt x="12979" y="51126"/>
                  <a:pt x="12979" y="51156"/>
                  <a:pt x="12979" y="51186"/>
                </a:cubicBezTo>
                <a:lnTo>
                  <a:pt x="12918" y="51217"/>
                </a:lnTo>
                <a:cubicBezTo>
                  <a:pt x="12888" y="51217"/>
                  <a:pt x="12857" y="51217"/>
                  <a:pt x="12857" y="51186"/>
                </a:cubicBezTo>
                <a:lnTo>
                  <a:pt x="12827" y="51126"/>
                </a:lnTo>
                <a:lnTo>
                  <a:pt x="12827" y="51095"/>
                </a:lnTo>
                <a:cubicBezTo>
                  <a:pt x="12827" y="51065"/>
                  <a:pt x="12857" y="51065"/>
                  <a:pt x="12888" y="51065"/>
                </a:cubicBezTo>
                <a:close/>
                <a:moveTo>
                  <a:pt x="16338" y="51559"/>
                </a:moveTo>
                <a:cubicBezTo>
                  <a:pt x="16353" y="51559"/>
                  <a:pt x="16368" y="51566"/>
                  <a:pt x="16383" y="51582"/>
                </a:cubicBezTo>
                <a:lnTo>
                  <a:pt x="16383" y="51612"/>
                </a:lnTo>
                <a:lnTo>
                  <a:pt x="16383" y="51642"/>
                </a:lnTo>
                <a:cubicBezTo>
                  <a:pt x="16414" y="51673"/>
                  <a:pt x="16414" y="51673"/>
                  <a:pt x="16383" y="51703"/>
                </a:cubicBezTo>
                <a:lnTo>
                  <a:pt x="16383" y="51734"/>
                </a:lnTo>
                <a:lnTo>
                  <a:pt x="16414" y="51734"/>
                </a:lnTo>
                <a:lnTo>
                  <a:pt x="16383" y="51794"/>
                </a:lnTo>
                <a:lnTo>
                  <a:pt x="16323" y="51794"/>
                </a:lnTo>
                <a:cubicBezTo>
                  <a:pt x="16307" y="51810"/>
                  <a:pt x="16292" y="51817"/>
                  <a:pt x="16273" y="51817"/>
                </a:cubicBezTo>
                <a:cubicBezTo>
                  <a:pt x="16254" y="51817"/>
                  <a:pt x="16231" y="51810"/>
                  <a:pt x="16201" y="51794"/>
                </a:cubicBezTo>
                <a:lnTo>
                  <a:pt x="16171" y="51734"/>
                </a:lnTo>
                <a:lnTo>
                  <a:pt x="16171" y="51703"/>
                </a:lnTo>
                <a:lnTo>
                  <a:pt x="16171" y="51673"/>
                </a:lnTo>
                <a:cubicBezTo>
                  <a:pt x="16201" y="51642"/>
                  <a:pt x="16231" y="51612"/>
                  <a:pt x="16262" y="51612"/>
                </a:cubicBezTo>
                <a:cubicBezTo>
                  <a:pt x="16262" y="51582"/>
                  <a:pt x="16292" y="51582"/>
                  <a:pt x="16292" y="51582"/>
                </a:cubicBezTo>
                <a:cubicBezTo>
                  <a:pt x="16307" y="51566"/>
                  <a:pt x="16323" y="51559"/>
                  <a:pt x="16338" y="51559"/>
                </a:cubicBezTo>
                <a:close/>
                <a:moveTo>
                  <a:pt x="14073" y="52007"/>
                </a:moveTo>
                <a:cubicBezTo>
                  <a:pt x="14088" y="52022"/>
                  <a:pt x="14104" y="52030"/>
                  <a:pt x="14115" y="52030"/>
                </a:cubicBezTo>
                <a:cubicBezTo>
                  <a:pt x="14116" y="52030"/>
                  <a:pt x="14117" y="52030"/>
                  <a:pt x="14119" y="52030"/>
                </a:cubicBezTo>
                <a:lnTo>
                  <a:pt x="14119" y="52030"/>
                </a:lnTo>
                <a:cubicBezTo>
                  <a:pt x="14103" y="52022"/>
                  <a:pt x="14088" y="52015"/>
                  <a:pt x="14073" y="52007"/>
                </a:cubicBezTo>
                <a:close/>
                <a:moveTo>
                  <a:pt x="17690" y="52098"/>
                </a:moveTo>
                <a:lnTo>
                  <a:pt x="17721" y="52159"/>
                </a:lnTo>
                <a:cubicBezTo>
                  <a:pt x="17721" y="52159"/>
                  <a:pt x="17751" y="52190"/>
                  <a:pt x="17751" y="52220"/>
                </a:cubicBezTo>
                <a:lnTo>
                  <a:pt x="17751" y="52250"/>
                </a:lnTo>
                <a:lnTo>
                  <a:pt x="17721" y="52220"/>
                </a:lnTo>
                <a:cubicBezTo>
                  <a:pt x="17721" y="52250"/>
                  <a:pt x="17690" y="52250"/>
                  <a:pt x="17690" y="52281"/>
                </a:cubicBezTo>
                <a:lnTo>
                  <a:pt x="17690" y="52311"/>
                </a:lnTo>
                <a:lnTo>
                  <a:pt x="17660" y="52341"/>
                </a:lnTo>
                <a:lnTo>
                  <a:pt x="17478" y="52341"/>
                </a:lnTo>
                <a:cubicBezTo>
                  <a:pt x="17478" y="52311"/>
                  <a:pt x="17447" y="52311"/>
                  <a:pt x="17447" y="52281"/>
                </a:cubicBezTo>
                <a:cubicBezTo>
                  <a:pt x="17447" y="52250"/>
                  <a:pt x="17447" y="52220"/>
                  <a:pt x="17447" y="52220"/>
                </a:cubicBezTo>
                <a:cubicBezTo>
                  <a:pt x="17447" y="52190"/>
                  <a:pt x="17478" y="52159"/>
                  <a:pt x="17478" y="52159"/>
                </a:cubicBezTo>
                <a:lnTo>
                  <a:pt x="17538" y="52098"/>
                </a:lnTo>
                <a:close/>
                <a:moveTo>
                  <a:pt x="4833" y="0"/>
                </a:moveTo>
                <a:cubicBezTo>
                  <a:pt x="3921" y="1854"/>
                  <a:pt x="3009" y="3709"/>
                  <a:pt x="2219" y="5623"/>
                </a:cubicBezTo>
                <a:cubicBezTo>
                  <a:pt x="2229" y="5613"/>
                  <a:pt x="2239" y="5610"/>
                  <a:pt x="2249" y="5610"/>
                </a:cubicBezTo>
                <a:cubicBezTo>
                  <a:pt x="2270" y="5610"/>
                  <a:pt x="2290" y="5623"/>
                  <a:pt x="2310" y="5623"/>
                </a:cubicBezTo>
                <a:lnTo>
                  <a:pt x="2310" y="5715"/>
                </a:lnTo>
                <a:cubicBezTo>
                  <a:pt x="2290" y="5715"/>
                  <a:pt x="2256" y="5742"/>
                  <a:pt x="2218" y="5742"/>
                </a:cubicBezTo>
                <a:cubicBezTo>
                  <a:pt x="2199" y="5742"/>
                  <a:pt x="2178" y="5735"/>
                  <a:pt x="2158" y="5715"/>
                </a:cubicBezTo>
                <a:cubicBezTo>
                  <a:pt x="1733" y="6718"/>
                  <a:pt x="1337" y="7751"/>
                  <a:pt x="1033" y="8785"/>
                </a:cubicBezTo>
                <a:cubicBezTo>
                  <a:pt x="1064" y="8785"/>
                  <a:pt x="1064" y="8754"/>
                  <a:pt x="1064" y="8754"/>
                </a:cubicBezTo>
                <a:lnTo>
                  <a:pt x="1094" y="8724"/>
                </a:lnTo>
                <a:lnTo>
                  <a:pt x="1125" y="8693"/>
                </a:lnTo>
                <a:lnTo>
                  <a:pt x="1185" y="8693"/>
                </a:lnTo>
                <a:cubicBezTo>
                  <a:pt x="1216" y="8724"/>
                  <a:pt x="1216" y="8724"/>
                  <a:pt x="1246" y="8724"/>
                </a:cubicBezTo>
                <a:cubicBezTo>
                  <a:pt x="1277" y="8754"/>
                  <a:pt x="1277" y="8785"/>
                  <a:pt x="1277" y="8785"/>
                </a:cubicBezTo>
                <a:lnTo>
                  <a:pt x="1307" y="8876"/>
                </a:lnTo>
                <a:lnTo>
                  <a:pt x="1307" y="8906"/>
                </a:lnTo>
                <a:cubicBezTo>
                  <a:pt x="1307" y="8937"/>
                  <a:pt x="1277" y="8967"/>
                  <a:pt x="1277" y="8967"/>
                </a:cubicBezTo>
                <a:lnTo>
                  <a:pt x="1094" y="8967"/>
                </a:lnTo>
                <a:cubicBezTo>
                  <a:pt x="1094" y="8937"/>
                  <a:pt x="1094" y="8937"/>
                  <a:pt x="1064" y="8906"/>
                </a:cubicBezTo>
                <a:lnTo>
                  <a:pt x="1064" y="8876"/>
                </a:lnTo>
                <a:cubicBezTo>
                  <a:pt x="578" y="10517"/>
                  <a:pt x="243" y="12189"/>
                  <a:pt x="152" y="13891"/>
                </a:cubicBezTo>
                <a:cubicBezTo>
                  <a:pt x="152" y="13921"/>
                  <a:pt x="182" y="13921"/>
                  <a:pt x="182" y="13952"/>
                </a:cubicBezTo>
                <a:lnTo>
                  <a:pt x="213" y="14013"/>
                </a:lnTo>
                <a:cubicBezTo>
                  <a:pt x="213" y="14073"/>
                  <a:pt x="182" y="14104"/>
                  <a:pt x="122" y="14134"/>
                </a:cubicBezTo>
                <a:lnTo>
                  <a:pt x="122" y="14286"/>
                </a:lnTo>
                <a:cubicBezTo>
                  <a:pt x="0" y="19241"/>
                  <a:pt x="1885" y="24043"/>
                  <a:pt x="5350" y="27569"/>
                </a:cubicBezTo>
                <a:cubicBezTo>
                  <a:pt x="6018" y="28207"/>
                  <a:pt x="6748" y="28846"/>
                  <a:pt x="7052" y="29727"/>
                </a:cubicBezTo>
                <a:cubicBezTo>
                  <a:pt x="7234" y="30396"/>
                  <a:pt x="7295" y="31125"/>
                  <a:pt x="7173" y="31824"/>
                </a:cubicBezTo>
                <a:cubicBezTo>
                  <a:pt x="7052" y="33922"/>
                  <a:pt x="6869" y="36049"/>
                  <a:pt x="6900" y="38147"/>
                </a:cubicBezTo>
                <a:lnTo>
                  <a:pt x="6961" y="38147"/>
                </a:lnTo>
                <a:lnTo>
                  <a:pt x="7021" y="38208"/>
                </a:lnTo>
                <a:cubicBezTo>
                  <a:pt x="7052" y="38238"/>
                  <a:pt x="7052" y="38299"/>
                  <a:pt x="7021" y="38329"/>
                </a:cubicBezTo>
                <a:cubicBezTo>
                  <a:pt x="7021" y="38329"/>
                  <a:pt x="6991" y="38360"/>
                  <a:pt x="6961" y="38360"/>
                </a:cubicBezTo>
                <a:cubicBezTo>
                  <a:pt x="6961" y="38360"/>
                  <a:pt x="6930" y="38390"/>
                  <a:pt x="6930" y="38390"/>
                </a:cubicBezTo>
                <a:lnTo>
                  <a:pt x="6961" y="38420"/>
                </a:lnTo>
                <a:cubicBezTo>
                  <a:pt x="6961" y="38420"/>
                  <a:pt x="6961" y="38451"/>
                  <a:pt x="6961" y="38451"/>
                </a:cubicBezTo>
                <a:cubicBezTo>
                  <a:pt x="6991" y="38481"/>
                  <a:pt x="6991" y="38512"/>
                  <a:pt x="6961" y="38542"/>
                </a:cubicBezTo>
                <a:lnTo>
                  <a:pt x="6900" y="38542"/>
                </a:lnTo>
                <a:cubicBezTo>
                  <a:pt x="6930" y="40153"/>
                  <a:pt x="7082" y="41794"/>
                  <a:pt x="7447" y="43375"/>
                </a:cubicBezTo>
                <a:cubicBezTo>
                  <a:pt x="7477" y="43375"/>
                  <a:pt x="7508" y="43375"/>
                  <a:pt x="7508" y="43405"/>
                </a:cubicBezTo>
                <a:lnTo>
                  <a:pt x="7569" y="43496"/>
                </a:lnTo>
                <a:lnTo>
                  <a:pt x="7569" y="43527"/>
                </a:lnTo>
                <a:cubicBezTo>
                  <a:pt x="7569" y="43557"/>
                  <a:pt x="7538" y="43588"/>
                  <a:pt x="7508" y="43588"/>
                </a:cubicBezTo>
                <a:cubicBezTo>
                  <a:pt x="7964" y="45290"/>
                  <a:pt x="8724" y="46870"/>
                  <a:pt x="9787" y="48299"/>
                </a:cubicBezTo>
                <a:cubicBezTo>
                  <a:pt x="9787" y="48299"/>
                  <a:pt x="9818" y="48329"/>
                  <a:pt x="9848" y="48360"/>
                </a:cubicBezTo>
                <a:lnTo>
                  <a:pt x="9909" y="48390"/>
                </a:lnTo>
                <a:lnTo>
                  <a:pt x="9909" y="48420"/>
                </a:lnTo>
                <a:cubicBezTo>
                  <a:pt x="9909" y="48451"/>
                  <a:pt x="9909" y="48481"/>
                  <a:pt x="9909" y="48512"/>
                </a:cubicBezTo>
                <a:cubicBezTo>
                  <a:pt x="10973" y="49971"/>
                  <a:pt x="12401" y="51186"/>
                  <a:pt x="14043" y="52007"/>
                </a:cubicBezTo>
                <a:lnTo>
                  <a:pt x="14043" y="51946"/>
                </a:lnTo>
                <a:lnTo>
                  <a:pt x="14043" y="51916"/>
                </a:lnTo>
                <a:lnTo>
                  <a:pt x="14043" y="51886"/>
                </a:lnTo>
                <a:cubicBezTo>
                  <a:pt x="14073" y="51855"/>
                  <a:pt x="14104" y="51855"/>
                  <a:pt x="14104" y="51855"/>
                </a:cubicBezTo>
                <a:cubicBezTo>
                  <a:pt x="14134" y="51855"/>
                  <a:pt x="14164" y="51855"/>
                  <a:pt x="14164" y="51886"/>
                </a:cubicBezTo>
                <a:lnTo>
                  <a:pt x="14195" y="51886"/>
                </a:lnTo>
                <a:cubicBezTo>
                  <a:pt x="14256" y="51886"/>
                  <a:pt x="14286" y="51946"/>
                  <a:pt x="14256" y="51977"/>
                </a:cubicBezTo>
                <a:cubicBezTo>
                  <a:pt x="14256" y="52007"/>
                  <a:pt x="14225" y="52007"/>
                  <a:pt x="14225" y="52007"/>
                </a:cubicBezTo>
                <a:lnTo>
                  <a:pt x="14134" y="52007"/>
                </a:lnTo>
                <a:cubicBezTo>
                  <a:pt x="14134" y="52021"/>
                  <a:pt x="14128" y="52028"/>
                  <a:pt x="14119" y="52030"/>
                </a:cubicBezTo>
                <a:lnTo>
                  <a:pt x="14119" y="52030"/>
                </a:lnTo>
                <a:cubicBezTo>
                  <a:pt x="14956" y="52442"/>
                  <a:pt x="15823" y="52708"/>
                  <a:pt x="16748" y="52797"/>
                </a:cubicBezTo>
                <a:lnTo>
                  <a:pt x="16778" y="52767"/>
                </a:lnTo>
                <a:lnTo>
                  <a:pt x="16930" y="52767"/>
                </a:lnTo>
                <a:cubicBezTo>
                  <a:pt x="16961" y="52797"/>
                  <a:pt x="16991" y="52797"/>
                  <a:pt x="17022" y="52828"/>
                </a:cubicBezTo>
                <a:cubicBezTo>
                  <a:pt x="17250" y="52843"/>
                  <a:pt x="17485" y="52851"/>
                  <a:pt x="17725" y="52851"/>
                </a:cubicBezTo>
                <a:cubicBezTo>
                  <a:pt x="17964" y="52851"/>
                  <a:pt x="18207" y="52843"/>
                  <a:pt x="18450" y="52828"/>
                </a:cubicBezTo>
                <a:cubicBezTo>
                  <a:pt x="19636" y="50639"/>
                  <a:pt x="20821" y="48451"/>
                  <a:pt x="21976" y="46262"/>
                </a:cubicBezTo>
                <a:cubicBezTo>
                  <a:pt x="21215" y="46110"/>
                  <a:pt x="20477" y="45836"/>
                  <a:pt x="19796" y="45455"/>
                </a:cubicBezTo>
                <a:lnTo>
                  <a:pt x="19796" y="45455"/>
                </a:lnTo>
                <a:cubicBezTo>
                  <a:pt x="19802" y="45472"/>
                  <a:pt x="19800" y="45490"/>
                  <a:pt x="19788" y="45502"/>
                </a:cubicBezTo>
                <a:lnTo>
                  <a:pt x="19757" y="45502"/>
                </a:lnTo>
                <a:cubicBezTo>
                  <a:pt x="19757" y="45563"/>
                  <a:pt x="19696" y="45594"/>
                  <a:pt x="19666" y="45594"/>
                </a:cubicBezTo>
                <a:cubicBezTo>
                  <a:pt x="19636" y="45594"/>
                  <a:pt x="19636" y="45594"/>
                  <a:pt x="19605" y="45563"/>
                </a:cubicBezTo>
                <a:lnTo>
                  <a:pt x="19605" y="45533"/>
                </a:lnTo>
                <a:cubicBezTo>
                  <a:pt x="19605" y="45502"/>
                  <a:pt x="19605" y="45472"/>
                  <a:pt x="19605" y="45442"/>
                </a:cubicBezTo>
                <a:lnTo>
                  <a:pt x="19666" y="45411"/>
                </a:lnTo>
                <a:lnTo>
                  <a:pt x="19719" y="45411"/>
                </a:lnTo>
                <a:cubicBezTo>
                  <a:pt x="19070" y="45038"/>
                  <a:pt x="18475" y="44568"/>
                  <a:pt x="17964" y="44013"/>
                </a:cubicBezTo>
                <a:cubicBezTo>
                  <a:pt x="17964" y="44074"/>
                  <a:pt x="17933" y="44135"/>
                  <a:pt x="17873" y="44135"/>
                </a:cubicBezTo>
                <a:lnTo>
                  <a:pt x="17842" y="44135"/>
                </a:lnTo>
                <a:lnTo>
                  <a:pt x="17812" y="44074"/>
                </a:lnTo>
                <a:cubicBezTo>
                  <a:pt x="17782" y="44043"/>
                  <a:pt x="17782" y="44043"/>
                  <a:pt x="17812" y="44013"/>
                </a:cubicBezTo>
                <a:cubicBezTo>
                  <a:pt x="17782" y="43983"/>
                  <a:pt x="17782" y="43983"/>
                  <a:pt x="17812" y="43952"/>
                </a:cubicBezTo>
                <a:cubicBezTo>
                  <a:pt x="17812" y="43922"/>
                  <a:pt x="17812" y="43922"/>
                  <a:pt x="17812" y="43892"/>
                </a:cubicBezTo>
                <a:cubicBezTo>
                  <a:pt x="17022" y="43040"/>
                  <a:pt x="16353" y="42037"/>
                  <a:pt x="15897" y="40943"/>
                </a:cubicBezTo>
                <a:lnTo>
                  <a:pt x="15867" y="40974"/>
                </a:lnTo>
                <a:lnTo>
                  <a:pt x="15745" y="40974"/>
                </a:lnTo>
                <a:lnTo>
                  <a:pt x="15715" y="40913"/>
                </a:lnTo>
                <a:lnTo>
                  <a:pt x="15715" y="40882"/>
                </a:lnTo>
                <a:lnTo>
                  <a:pt x="15715" y="40852"/>
                </a:lnTo>
                <a:cubicBezTo>
                  <a:pt x="15684" y="40822"/>
                  <a:pt x="15684" y="40791"/>
                  <a:pt x="15715" y="40791"/>
                </a:cubicBezTo>
                <a:cubicBezTo>
                  <a:pt x="15715" y="40730"/>
                  <a:pt x="15745" y="40700"/>
                  <a:pt x="15775" y="40700"/>
                </a:cubicBezTo>
                <a:cubicBezTo>
                  <a:pt x="15380" y="39727"/>
                  <a:pt x="15137" y="38694"/>
                  <a:pt x="15015" y="37630"/>
                </a:cubicBezTo>
                <a:cubicBezTo>
                  <a:pt x="14985" y="37630"/>
                  <a:pt x="14955" y="37600"/>
                  <a:pt x="14924" y="37569"/>
                </a:cubicBezTo>
                <a:lnTo>
                  <a:pt x="14924" y="37539"/>
                </a:lnTo>
                <a:cubicBezTo>
                  <a:pt x="14924" y="37508"/>
                  <a:pt x="14955" y="37478"/>
                  <a:pt x="14955" y="37448"/>
                </a:cubicBezTo>
                <a:cubicBezTo>
                  <a:pt x="14985" y="37448"/>
                  <a:pt x="15015" y="37417"/>
                  <a:pt x="15015" y="37417"/>
                </a:cubicBezTo>
                <a:cubicBezTo>
                  <a:pt x="15015" y="37174"/>
                  <a:pt x="15015" y="36961"/>
                  <a:pt x="15015" y="36718"/>
                </a:cubicBezTo>
                <a:lnTo>
                  <a:pt x="15015" y="36688"/>
                </a:lnTo>
                <a:lnTo>
                  <a:pt x="15015" y="36657"/>
                </a:lnTo>
                <a:cubicBezTo>
                  <a:pt x="14985" y="35725"/>
                  <a:pt x="15045" y="34762"/>
                  <a:pt x="15164" y="33829"/>
                </a:cubicBezTo>
                <a:lnTo>
                  <a:pt x="15164" y="33829"/>
                </a:lnTo>
                <a:lnTo>
                  <a:pt x="15167" y="33831"/>
                </a:lnTo>
                <a:lnTo>
                  <a:pt x="15167" y="33800"/>
                </a:lnTo>
                <a:cubicBezTo>
                  <a:pt x="15166" y="33810"/>
                  <a:pt x="15165" y="33819"/>
                  <a:pt x="15164" y="33829"/>
                </a:cubicBezTo>
                <a:lnTo>
                  <a:pt x="15164" y="33829"/>
                </a:lnTo>
                <a:lnTo>
                  <a:pt x="15107" y="33800"/>
                </a:lnTo>
                <a:cubicBezTo>
                  <a:pt x="15107" y="33800"/>
                  <a:pt x="15076" y="33800"/>
                  <a:pt x="15046" y="33770"/>
                </a:cubicBezTo>
                <a:cubicBezTo>
                  <a:pt x="15015" y="33739"/>
                  <a:pt x="14985" y="33679"/>
                  <a:pt x="14985" y="33587"/>
                </a:cubicBezTo>
                <a:lnTo>
                  <a:pt x="14985" y="33496"/>
                </a:lnTo>
                <a:cubicBezTo>
                  <a:pt x="15015" y="33435"/>
                  <a:pt x="15076" y="33405"/>
                  <a:pt x="15137" y="33405"/>
                </a:cubicBezTo>
                <a:lnTo>
                  <a:pt x="15198" y="33435"/>
                </a:lnTo>
                <a:cubicBezTo>
                  <a:pt x="15623" y="30852"/>
                  <a:pt x="16566" y="28299"/>
                  <a:pt x="17538" y="25837"/>
                </a:cubicBezTo>
                <a:cubicBezTo>
                  <a:pt x="14803" y="24682"/>
                  <a:pt x="12523" y="22645"/>
                  <a:pt x="11094" y="20031"/>
                </a:cubicBezTo>
                <a:lnTo>
                  <a:pt x="11064" y="20031"/>
                </a:lnTo>
                <a:lnTo>
                  <a:pt x="11064" y="19970"/>
                </a:lnTo>
                <a:cubicBezTo>
                  <a:pt x="10760" y="19362"/>
                  <a:pt x="10487" y="18754"/>
                  <a:pt x="10274" y="18146"/>
                </a:cubicBezTo>
                <a:lnTo>
                  <a:pt x="10213" y="18146"/>
                </a:lnTo>
                <a:cubicBezTo>
                  <a:pt x="10183" y="18146"/>
                  <a:pt x="10183" y="18116"/>
                  <a:pt x="10152" y="18086"/>
                </a:cubicBezTo>
                <a:cubicBezTo>
                  <a:pt x="10152" y="18086"/>
                  <a:pt x="10152" y="18055"/>
                  <a:pt x="10152" y="18025"/>
                </a:cubicBezTo>
                <a:cubicBezTo>
                  <a:pt x="10152" y="17994"/>
                  <a:pt x="10122" y="17934"/>
                  <a:pt x="10152" y="17903"/>
                </a:cubicBezTo>
                <a:cubicBezTo>
                  <a:pt x="10091" y="17751"/>
                  <a:pt x="10031" y="17569"/>
                  <a:pt x="9970" y="17417"/>
                </a:cubicBezTo>
                <a:cubicBezTo>
                  <a:pt x="9453" y="15502"/>
                  <a:pt x="9332" y="13526"/>
                  <a:pt x="9696" y="11581"/>
                </a:cubicBezTo>
                <a:lnTo>
                  <a:pt x="9696" y="11581"/>
                </a:lnTo>
                <a:cubicBezTo>
                  <a:pt x="9666" y="11611"/>
                  <a:pt x="9605" y="11611"/>
                  <a:pt x="9575" y="11642"/>
                </a:cubicBezTo>
                <a:lnTo>
                  <a:pt x="9514" y="11642"/>
                </a:lnTo>
                <a:cubicBezTo>
                  <a:pt x="9483" y="11611"/>
                  <a:pt x="9453" y="11611"/>
                  <a:pt x="9423" y="11581"/>
                </a:cubicBezTo>
                <a:cubicBezTo>
                  <a:pt x="9392" y="11551"/>
                  <a:pt x="9392" y="11490"/>
                  <a:pt x="9392" y="11459"/>
                </a:cubicBezTo>
                <a:lnTo>
                  <a:pt x="9392" y="11429"/>
                </a:lnTo>
                <a:lnTo>
                  <a:pt x="9423" y="11429"/>
                </a:lnTo>
                <a:cubicBezTo>
                  <a:pt x="9423" y="11399"/>
                  <a:pt x="9423" y="11399"/>
                  <a:pt x="9453" y="11368"/>
                </a:cubicBezTo>
                <a:cubicBezTo>
                  <a:pt x="9468" y="11353"/>
                  <a:pt x="9476" y="11345"/>
                  <a:pt x="9480" y="11345"/>
                </a:cubicBezTo>
                <a:cubicBezTo>
                  <a:pt x="9483" y="11345"/>
                  <a:pt x="9483" y="11353"/>
                  <a:pt x="9483" y="11368"/>
                </a:cubicBezTo>
                <a:lnTo>
                  <a:pt x="9483" y="11338"/>
                </a:lnTo>
                <a:lnTo>
                  <a:pt x="9544" y="11338"/>
                </a:lnTo>
                <a:cubicBezTo>
                  <a:pt x="9544" y="11338"/>
                  <a:pt x="9575" y="11338"/>
                  <a:pt x="9575" y="11368"/>
                </a:cubicBezTo>
                <a:cubicBezTo>
                  <a:pt x="9635" y="11368"/>
                  <a:pt x="9696" y="11399"/>
                  <a:pt x="9727" y="11459"/>
                </a:cubicBezTo>
                <a:cubicBezTo>
                  <a:pt x="10031" y="9727"/>
                  <a:pt x="10699" y="8055"/>
                  <a:pt x="11642" y="6596"/>
                </a:cubicBezTo>
                <a:lnTo>
                  <a:pt x="11885" y="6262"/>
                </a:lnTo>
                <a:cubicBezTo>
                  <a:pt x="12614" y="5259"/>
                  <a:pt x="13526" y="4013"/>
                  <a:pt x="12949" y="2918"/>
                </a:cubicBezTo>
                <a:cubicBezTo>
                  <a:pt x="12584" y="2158"/>
                  <a:pt x="11642" y="1854"/>
                  <a:pt x="10821" y="1642"/>
                </a:cubicBezTo>
                <a:lnTo>
                  <a:pt x="48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14"/>
          <p:cNvGrpSpPr/>
          <p:nvPr/>
        </p:nvGrpSpPr>
        <p:grpSpPr>
          <a:xfrm rot="-1625804">
            <a:off x="-653632" y="3331235"/>
            <a:ext cx="1654249" cy="2406438"/>
            <a:chOff x="5010350" y="324325"/>
            <a:chExt cx="787275" cy="1145250"/>
          </a:xfrm>
        </p:grpSpPr>
        <p:sp>
          <p:nvSpPr>
            <p:cNvPr id="940" name="Google Shape;940;p14"/>
            <p:cNvSpPr/>
            <p:nvPr/>
          </p:nvSpPr>
          <p:spPr>
            <a:xfrm>
              <a:off x="5010350" y="836975"/>
              <a:ext cx="103375" cy="131750"/>
            </a:xfrm>
            <a:custGeom>
              <a:avLst/>
              <a:gdLst/>
              <a:ahLst/>
              <a:cxnLst/>
              <a:rect l="l" t="t" r="r" b="b"/>
              <a:pathLst>
                <a:path w="4135" h="5270" extrusionOk="0">
                  <a:moveTo>
                    <a:pt x="2211" y="0"/>
                  </a:moveTo>
                  <a:cubicBezTo>
                    <a:pt x="2144" y="0"/>
                    <a:pt x="2076" y="4"/>
                    <a:pt x="2007" y="11"/>
                  </a:cubicBezTo>
                  <a:cubicBezTo>
                    <a:pt x="1156" y="163"/>
                    <a:pt x="487" y="802"/>
                    <a:pt x="244" y="1653"/>
                  </a:cubicBezTo>
                  <a:cubicBezTo>
                    <a:pt x="1" y="2473"/>
                    <a:pt x="1" y="3385"/>
                    <a:pt x="304" y="4206"/>
                  </a:cubicBezTo>
                  <a:cubicBezTo>
                    <a:pt x="396" y="4571"/>
                    <a:pt x="517" y="4905"/>
                    <a:pt x="669" y="5270"/>
                  </a:cubicBezTo>
                  <a:lnTo>
                    <a:pt x="4134" y="1075"/>
                  </a:lnTo>
                  <a:cubicBezTo>
                    <a:pt x="3604" y="461"/>
                    <a:pt x="2970" y="0"/>
                    <a:pt x="22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5312800" y="324325"/>
              <a:ext cx="152000" cy="271300"/>
            </a:xfrm>
            <a:custGeom>
              <a:avLst/>
              <a:gdLst/>
              <a:ahLst/>
              <a:cxnLst/>
              <a:rect l="l" t="t" r="r" b="b"/>
              <a:pathLst>
                <a:path w="6080" h="10852" extrusionOk="0">
                  <a:moveTo>
                    <a:pt x="2590" y="0"/>
                  </a:moveTo>
                  <a:cubicBezTo>
                    <a:pt x="2236" y="0"/>
                    <a:pt x="1889" y="85"/>
                    <a:pt x="1581" y="274"/>
                  </a:cubicBezTo>
                  <a:cubicBezTo>
                    <a:pt x="1003" y="699"/>
                    <a:pt x="578" y="1307"/>
                    <a:pt x="426" y="2006"/>
                  </a:cubicBezTo>
                  <a:cubicBezTo>
                    <a:pt x="0" y="3526"/>
                    <a:pt x="213" y="5167"/>
                    <a:pt x="395" y="6748"/>
                  </a:cubicBezTo>
                  <a:cubicBezTo>
                    <a:pt x="547" y="8116"/>
                    <a:pt x="730" y="9484"/>
                    <a:pt x="881" y="10851"/>
                  </a:cubicBezTo>
                  <a:lnTo>
                    <a:pt x="6079" y="4620"/>
                  </a:lnTo>
                  <a:cubicBezTo>
                    <a:pt x="6018" y="4408"/>
                    <a:pt x="5988" y="4195"/>
                    <a:pt x="5927" y="3952"/>
                  </a:cubicBezTo>
                  <a:cubicBezTo>
                    <a:pt x="5654" y="2888"/>
                    <a:pt x="5350" y="1763"/>
                    <a:pt x="4590" y="912"/>
                  </a:cubicBezTo>
                  <a:cubicBezTo>
                    <a:pt x="4078" y="360"/>
                    <a:pt x="3319" y="0"/>
                    <a:pt x="259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5342425" y="492250"/>
              <a:ext cx="152000" cy="302475"/>
            </a:xfrm>
            <a:custGeom>
              <a:avLst/>
              <a:gdLst/>
              <a:ahLst/>
              <a:cxnLst/>
              <a:rect l="l" t="t" r="r" b="b"/>
              <a:pathLst>
                <a:path w="6080" h="12099" extrusionOk="0">
                  <a:moveTo>
                    <a:pt x="5320" y="1"/>
                  </a:moveTo>
                  <a:lnTo>
                    <a:pt x="0" y="6445"/>
                  </a:lnTo>
                  <a:cubicBezTo>
                    <a:pt x="213" y="8329"/>
                    <a:pt x="456" y="10214"/>
                    <a:pt x="669" y="12098"/>
                  </a:cubicBezTo>
                  <a:lnTo>
                    <a:pt x="6080" y="5685"/>
                  </a:lnTo>
                  <a:cubicBezTo>
                    <a:pt x="5897" y="3770"/>
                    <a:pt x="5654" y="1885"/>
                    <a:pt x="532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5114450" y="692875"/>
              <a:ext cx="392125" cy="564600"/>
            </a:xfrm>
            <a:custGeom>
              <a:avLst/>
              <a:gdLst/>
              <a:ahLst/>
              <a:cxnLst/>
              <a:rect l="l" t="t" r="r" b="b"/>
              <a:pathLst>
                <a:path w="15685" h="22584" extrusionOk="0">
                  <a:moveTo>
                    <a:pt x="15411" y="0"/>
                  </a:moveTo>
                  <a:lnTo>
                    <a:pt x="10062" y="6322"/>
                  </a:lnTo>
                  <a:cubicBezTo>
                    <a:pt x="10183" y="7265"/>
                    <a:pt x="10305" y="8237"/>
                    <a:pt x="10396" y="9180"/>
                  </a:cubicBezTo>
                  <a:cubicBezTo>
                    <a:pt x="10214" y="8328"/>
                    <a:pt x="10031" y="7477"/>
                    <a:pt x="9788" y="6626"/>
                  </a:cubicBezTo>
                  <a:lnTo>
                    <a:pt x="5016" y="12280"/>
                  </a:lnTo>
                  <a:cubicBezTo>
                    <a:pt x="5472" y="13830"/>
                    <a:pt x="5958" y="15380"/>
                    <a:pt x="6414" y="16961"/>
                  </a:cubicBezTo>
                  <a:cubicBezTo>
                    <a:pt x="5654" y="15745"/>
                    <a:pt x="4894" y="14529"/>
                    <a:pt x="4135" y="13313"/>
                  </a:cubicBezTo>
                  <a:lnTo>
                    <a:pt x="1" y="18177"/>
                  </a:lnTo>
                  <a:cubicBezTo>
                    <a:pt x="761" y="19636"/>
                    <a:pt x="1642" y="21155"/>
                    <a:pt x="2554" y="22584"/>
                  </a:cubicBezTo>
                  <a:lnTo>
                    <a:pt x="15685" y="6778"/>
                  </a:lnTo>
                  <a:cubicBezTo>
                    <a:pt x="15655" y="4529"/>
                    <a:pt x="15563" y="2249"/>
                    <a:pt x="15411"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5046825" y="898800"/>
              <a:ext cx="147450" cy="208225"/>
            </a:xfrm>
            <a:custGeom>
              <a:avLst/>
              <a:gdLst/>
              <a:ahLst/>
              <a:cxnLst/>
              <a:rect l="l" t="t" r="r" b="b"/>
              <a:pathLst>
                <a:path w="5898" h="8329" extrusionOk="0">
                  <a:moveTo>
                    <a:pt x="3678" y="0"/>
                  </a:moveTo>
                  <a:lnTo>
                    <a:pt x="1" y="4438"/>
                  </a:lnTo>
                  <a:cubicBezTo>
                    <a:pt x="548" y="5593"/>
                    <a:pt x="1186" y="6900"/>
                    <a:pt x="1885" y="8329"/>
                  </a:cubicBezTo>
                  <a:lnTo>
                    <a:pt x="5897" y="3587"/>
                  </a:lnTo>
                  <a:lnTo>
                    <a:pt x="3678" y="0"/>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5191200" y="697425"/>
              <a:ext cx="155050" cy="253825"/>
            </a:xfrm>
            <a:custGeom>
              <a:avLst/>
              <a:gdLst/>
              <a:ahLst/>
              <a:cxnLst/>
              <a:rect l="l" t="t" r="r" b="b"/>
              <a:pathLst>
                <a:path w="6202" h="10153" extrusionOk="0">
                  <a:moveTo>
                    <a:pt x="4560" y="0"/>
                  </a:moveTo>
                  <a:lnTo>
                    <a:pt x="1" y="5502"/>
                  </a:lnTo>
                  <a:cubicBezTo>
                    <a:pt x="457" y="7052"/>
                    <a:pt x="913" y="8602"/>
                    <a:pt x="1368" y="10153"/>
                  </a:cubicBezTo>
                  <a:lnTo>
                    <a:pt x="6201" y="4469"/>
                  </a:lnTo>
                  <a:cubicBezTo>
                    <a:pt x="5776" y="2949"/>
                    <a:pt x="5229" y="1429"/>
                    <a:pt x="4560"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5512650" y="508200"/>
              <a:ext cx="171750" cy="348075"/>
            </a:xfrm>
            <a:custGeom>
              <a:avLst/>
              <a:gdLst/>
              <a:ahLst/>
              <a:cxnLst/>
              <a:rect l="l" t="t" r="r" b="b"/>
              <a:pathLst>
                <a:path w="6870" h="13923" extrusionOk="0">
                  <a:moveTo>
                    <a:pt x="5714" y="1"/>
                  </a:moveTo>
                  <a:lnTo>
                    <a:pt x="912" y="5715"/>
                  </a:lnTo>
                  <a:cubicBezTo>
                    <a:pt x="486" y="8421"/>
                    <a:pt x="182" y="11156"/>
                    <a:pt x="0" y="13922"/>
                  </a:cubicBezTo>
                  <a:lnTo>
                    <a:pt x="6353" y="6293"/>
                  </a:lnTo>
                  <a:lnTo>
                    <a:pt x="6535" y="4773"/>
                  </a:lnTo>
                  <a:cubicBezTo>
                    <a:pt x="6687" y="3527"/>
                    <a:pt x="6870" y="2220"/>
                    <a:pt x="6414" y="1034"/>
                  </a:cubicBezTo>
                  <a:cubicBezTo>
                    <a:pt x="6262" y="670"/>
                    <a:pt x="6018" y="305"/>
                    <a:pt x="5714"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5446525" y="1012025"/>
              <a:ext cx="335900" cy="457550"/>
            </a:xfrm>
            <a:custGeom>
              <a:avLst/>
              <a:gdLst/>
              <a:ahLst/>
              <a:cxnLst/>
              <a:rect l="l" t="t" r="r" b="b"/>
              <a:pathLst>
                <a:path w="13436" h="18302" extrusionOk="0">
                  <a:moveTo>
                    <a:pt x="13436" y="0"/>
                  </a:moveTo>
                  <a:lnTo>
                    <a:pt x="1" y="18298"/>
                  </a:lnTo>
                  <a:cubicBezTo>
                    <a:pt x="75" y="18301"/>
                    <a:pt x="151" y="18302"/>
                    <a:pt x="226" y="18302"/>
                  </a:cubicBezTo>
                  <a:cubicBezTo>
                    <a:pt x="2047" y="18302"/>
                    <a:pt x="4007" y="17591"/>
                    <a:pt x="6080" y="15928"/>
                  </a:cubicBezTo>
                  <a:cubicBezTo>
                    <a:pt x="9119" y="13405"/>
                    <a:pt x="10730" y="9575"/>
                    <a:pt x="11916" y="5775"/>
                  </a:cubicBezTo>
                  <a:cubicBezTo>
                    <a:pt x="12493" y="3891"/>
                    <a:pt x="13010" y="1946"/>
                    <a:pt x="13436"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5141800" y="584875"/>
              <a:ext cx="142125" cy="202250"/>
            </a:xfrm>
            <a:custGeom>
              <a:avLst/>
              <a:gdLst/>
              <a:ahLst/>
              <a:cxnLst/>
              <a:rect l="l" t="t" r="r" b="b"/>
              <a:pathLst>
                <a:path w="5685" h="8090" extrusionOk="0">
                  <a:moveTo>
                    <a:pt x="2575" y="0"/>
                  </a:moveTo>
                  <a:cubicBezTo>
                    <a:pt x="1492" y="0"/>
                    <a:pt x="522" y="1001"/>
                    <a:pt x="275" y="2101"/>
                  </a:cubicBezTo>
                  <a:cubicBezTo>
                    <a:pt x="1" y="3317"/>
                    <a:pt x="366" y="4594"/>
                    <a:pt x="700" y="5779"/>
                  </a:cubicBezTo>
                  <a:lnTo>
                    <a:pt x="1399" y="8089"/>
                  </a:lnTo>
                  <a:lnTo>
                    <a:pt x="5685" y="2891"/>
                  </a:lnTo>
                  <a:cubicBezTo>
                    <a:pt x="5442" y="2436"/>
                    <a:pt x="5138" y="1980"/>
                    <a:pt x="4834" y="1554"/>
                  </a:cubicBezTo>
                  <a:cubicBezTo>
                    <a:pt x="4348" y="855"/>
                    <a:pt x="3740" y="186"/>
                    <a:pt x="2919" y="34"/>
                  </a:cubicBezTo>
                  <a:cubicBezTo>
                    <a:pt x="2803" y="11"/>
                    <a:pt x="2688" y="0"/>
                    <a:pt x="2575"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5298350" y="855425"/>
              <a:ext cx="499275" cy="606475"/>
            </a:xfrm>
            <a:custGeom>
              <a:avLst/>
              <a:gdLst/>
              <a:ahLst/>
              <a:cxnLst/>
              <a:rect l="l" t="t" r="r" b="b"/>
              <a:pathLst>
                <a:path w="19971" h="24259" extrusionOk="0">
                  <a:moveTo>
                    <a:pt x="18369" y="0"/>
                  </a:moveTo>
                  <a:cubicBezTo>
                    <a:pt x="17411" y="0"/>
                    <a:pt x="16767" y="1031"/>
                    <a:pt x="16353" y="1918"/>
                  </a:cubicBezTo>
                  <a:lnTo>
                    <a:pt x="12736" y="9304"/>
                  </a:lnTo>
                  <a:cubicBezTo>
                    <a:pt x="12888" y="7936"/>
                    <a:pt x="13071" y="6599"/>
                    <a:pt x="13253" y="5231"/>
                  </a:cubicBezTo>
                  <a:lnTo>
                    <a:pt x="13253" y="5231"/>
                  </a:lnTo>
                  <a:lnTo>
                    <a:pt x="0" y="21918"/>
                  </a:lnTo>
                  <a:cubicBezTo>
                    <a:pt x="1186" y="22982"/>
                    <a:pt x="2554" y="23772"/>
                    <a:pt x="4074" y="24258"/>
                  </a:cubicBezTo>
                  <a:lnTo>
                    <a:pt x="19970" y="2586"/>
                  </a:lnTo>
                  <a:cubicBezTo>
                    <a:pt x="19970" y="1340"/>
                    <a:pt x="19606" y="64"/>
                    <a:pt x="18451" y="3"/>
                  </a:cubicBezTo>
                  <a:cubicBezTo>
                    <a:pt x="18423" y="1"/>
                    <a:pt x="18396" y="0"/>
                    <a:pt x="18369"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a:off x="5549875" y="488750"/>
              <a:ext cx="67650" cy="80275"/>
            </a:xfrm>
            <a:custGeom>
              <a:avLst/>
              <a:gdLst/>
              <a:ahLst/>
              <a:cxnLst/>
              <a:rect l="l" t="t" r="r" b="b"/>
              <a:pathLst>
                <a:path w="2706" h="3211" extrusionOk="0">
                  <a:moveTo>
                    <a:pt x="2439" y="1"/>
                  </a:moveTo>
                  <a:cubicBezTo>
                    <a:pt x="2285" y="1"/>
                    <a:pt x="2130" y="22"/>
                    <a:pt x="1976" y="80"/>
                  </a:cubicBezTo>
                  <a:cubicBezTo>
                    <a:pt x="730" y="445"/>
                    <a:pt x="244" y="1934"/>
                    <a:pt x="0" y="3211"/>
                  </a:cubicBezTo>
                  <a:lnTo>
                    <a:pt x="2706" y="19"/>
                  </a:lnTo>
                  <a:cubicBezTo>
                    <a:pt x="2617" y="8"/>
                    <a:pt x="2528" y="1"/>
                    <a:pt x="2439"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5203375" y="742250"/>
              <a:ext cx="458225" cy="632250"/>
            </a:xfrm>
            <a:custGeom>
              <a:avLst/>
              <a:gdLst/>
              <a:ahLst/>
              <a:cxnLst/>
              <a:rect l="l" t="t" r="r" b="b"/>
              <a:pathLst>
                <a:path w="18329" h="25290" extrusionOk="0">
                  <a:moveTo>
                    <a:pt x="18329" y="1"/>
                  </a:moveTo>
                  <a:lnTo>
                    <a:pt x="12249" y="7326"/>
                  </a:lnTo>
                  <a:cubicBezTo>
                    <a:pt x="12249" y="7478"/>
                    <a:pt x="12219" y="7660"/>
                    <a:pt x="12219" y="7812"/>
                  </a:cubicBezTo>
                  <a:lnTo>
                    <a:pt x="12219" y="7357"/>
                  </a:lnTo>
                  <a:lnTo>
                    <a:pt x="0" y="22068"/>
                  </a:lnTo>
                  <a:cubicBezTo>
                    <a:pt x="760" y="23193"/>
                    <a:pt x="1641" y="24287"/>
                    <a:pt x="2584" y="25290"/>
                  </a:cubicBezTo>
                  <a:lnTo>
                    <a:pt x="17447" y="6536"/>
                  </a:lnTo>
                  <a:lnTo>
                    <a:pt x="18329" y="1"/>
                  </a:ln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5176775" y="657150"/>
              <a:ext cx="128450" cy="178600"/>
            </a:xfrm>
            <a:custGeom>
              <a:avLst/>
              <a:gdLst/>
              <a:ahLst/>
              <a:cxnLst/>
              <a:rect l="l" t="t" r="r" b="b"/>
              <a:pathLst>
                <a:path w="5138" h="7144" extrusionOk="0">
                  <a:moveTo>
                    <a:pt x="4286" y="0"/>
                  </a:moveTo>
                  <a:lnTo>
                    <a:pt x="0" y="5198"/>
                  </a:lnTo>
                  <a:lnTo>
                    <a:pt x="578" y="7143"/>
                  </a:lnTo>
                  <a:lnTo>
                    <a:pt x="5137" y="1611"/>
                  </a:lnTo>
                  <a:lnTo>
                    <a:pt x="4286"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5335575" y="439825"/>
              <a:ext cx="139850" cy="213550"/>
            </a:xfrm>
            <a:custGeom>
              <a:avLst/>
              <a:gdLst/>
              <a:ahLst/>
              <a:cxnLst/>
              <a:rect l="l" t="t" r="r" b="b"/>
              <a:pathLst>
                <a:path w="5594" h="8542" extrusionOk="0">
                  <a:moveTo>
                    <a:pt x="5168" y="0"/>
                  </a:moveTo>
                  <a:lnTo>
                    <a:pt x="1" y="6231"/>
                  </a:lnTo>
                  <a:lnTo>
                    <a:pt x="274" y="8542"/>
                  </a:lnTo>
                  <a:lnTo>
                    <a:pt x="5594" y="2098"/>
                  </a:lnTo>
                  <a:lnTo>
                    <a:pt x="5168"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5027075" y="863850"/>
              <a:ext cx="111725" cy="145925"/>
            </a:xfrm>
            <a:custGeom>
              <a:avLst/>
              <a:gdLst/>
              <a:ahLst/>
              <a:cxnLst/>
              <a:rect l="l" t="t" r="r" b="b"/>
              <a:pathLst>
                <a:path w="4469" h="5837" extrusionOk="0">
                  <a:moveTo>
                    <a:pt x="3465" y="0"/>
                  </a:moveTo>
                  <a:lnTo>
                    <a:pt x="0" y="4164"/>
                  </a:lnTo>
                  <a:lnTo>
                    <a:pt x="791" y="5836"/>
                  </a:lnTo>
                  <a:lnTo>
                    <a:pt x="4468" y="1398"/>
                  </a:lnTo>
                  <a:lnTo>
                    <a:pt x="346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5359150" y="634350"/>
              <a:ext cx="140600" cy="216600"/>
            </a:xfrm>
            <a:custGeom>
              <a:avLst/>
              <a:gdLst/>
              <a:ahLst/>
              <a:cxnLst/>
              <a:rect l="l" t="t" r="r" b="b"/>
              <a:pathLst>
                <a:path w="5624" h="8664" extrusionOk="0">
                  <a:moveTo>
                    <a:pt x="5411" y="1"/>
                  </a:moveTo>
                  <a:lnTo>
                    <a:pt x="0" y="6384"/>
                  </a:lnTo>
                  <a:lnTo>
                    <a:pt x="274" y="8663"/>
                  </a:lnTo>
                  <a:lnTo>
                    <a:pt x="5623" y="2341"/>
                  </a:lnTo>
                  <a:lnTo>
                    <a:pt x="5411"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5225400" y="809900"/>
              <a:ext cx="133775" cy="189975"/>
            </a:xfrm>
            <a:custGeom>
              <a:avLst/>
              <a:gdLst/>
              <a:ahLst/>
              <a:cxnLst/>
              <a:rect l="l" t="t" r="r" b="b"/>
              <a:pathLst>
                <a:path w="5351" h="7599" extrusionOk="0">
                  <a:moveTo>
                    <a:pt x="4833" y="0"/>
                  </a:moveTo>
                  <a:lnTo>
                    <a:pt x="0" y="5684"/>
                  </a:lnTo>
                  <a:lnTo>
                    <a:pt x="578" y="7599"/>
                  </a:lnTo>
                  <a:lnTo>
                    <a:pt x="5350" y="1945"/>
                  </a:lnTo>
                  <a:lnTo>
                    <a:pt x="4833"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5535425" y="489225"/>
              <a:ext cx="120100" cy="161100"/>
            </a:xfrm>
            <a:custGeom>
              <a:avLst/>
              <a:gdLst/>
              <a:ahLst/>
              <a:cxnLst/>
              <a:rect l="l" t="t" r="r" b="b"/>
              <a:pathLst>
                <a:path w="4804" h="6444" extrusionOk="0">
                  <a:moveTo>
                    <a:pt x="3284" y="0"/>
                  </a:moveTo>
                  <a:lnTo>
                    <a:pt x="578" y="3192"/>
                  </a:lnTo>
                  <a:lnTo>
                    <a:pt x="1" y="6444"/>
                  </a:lnTo>
                  <a:lnTo>
                    <a:pt x="4803" y="760"/>
                  </a:lnTo>
                  <a:lnTo>
                    <a:pt x="3284"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5093950" y="988450"/>
              <a:ext cx="123875" cy="158850"/>
            </a:xfrm>
            <a:custGeom>
              <a:avLst/>
              <a:gdLst/>
              <a:ahLst/>
              <a:cxnLst/>
              <a:rect l="l" t="t" r="r" b="b"/>
              <a:pathLst>
                <a:path w="4955" h="6354" extrusionOk="0">
                  <a:moveTo>
                    <a:pt x="4012" y="1"/>
                  </a:moveTo>
                  <a:lnTo>
                    <a:pt x="0" y="4743"/>
                  </a:lnTo>
                  <a:lnTo>
                    <a:pt x="851" y="6354"/>
                  </a:lnTo>
                  <a:lnTo>
                    <a:pt x="4955" y="1490"/>
                  </a:lnTo>
                  <a:lnTo>
                    <a:pt x="401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5179050" y="664750"/>
              <a:ext cx="492425" cy="629200"/>
            </a:xfrm>
            <a:custGeom>
              <a:avLst/>
              <a:gdLst/>
              <a:ahLst/>
              <a:cxnLst/>
              <a:rect l="l" t="t" r="r" b="b"/>
              <a:pathLst>
                <a:path w="19697" h="25168" extrusionOk="0">
                  <a:moveTo>
                    <a:pt x="19697" y="0"/>
                  </a:moveTo>
                  <a:lnTo>
                    <a:pt x="13344" y="7630"/>
                  </a:lnTo>
                  <a:lnTo>
                    <a:pt x="13131" y="7903"/>
                  </a:lnTo>
                  <a:lnTo>
                    <a:pt x="0" y="23709"/>
                  </a:lnTo>
                  <a:lnTo>
                    <a:pt x="973" y="25168"/>
                  </a:lnTo>
                  <a:lnTo>
                    <a:pt x="13192" y="10457"/>
                  </a:lnTo>
                  <a:lnTo>
                    <a:pt x="13222" y="10426"/>
                  </a:lnTo>
                  <a:lnTo>
                    <a:pt x="19302" y="3101"/>
                  </a:lnTo>
                  <a:lnTo>
                    <a:pt x="196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5267950" y="905625"/>
              <a:ext cx="371625" cy="497750"/>
            </a:xfrm>
            <a:custGeom>
              <a:avLst/>
              <a:gdLst/>
              <a:ahLst/>
              <a:cxnLst/>
              <a:rect l="l" t="t" r="r" b="b"/>
              <a:pathLst>
                <a:path w="14865" h="19910" extrusionOk="0">
                  <a:moveTo>
                    <a:pt x="14864" y="1"/>
                  </a:moveTo>
                  <a:lnTo>
                    <a:pt x="1" y="18755"/>
                  </a:lnTo>
                  <a:lnTo>
                    <a:pt x="1216" y="19910"/>
                  </a:lnTo>
                  <a:lnTo>
                    <a:pt x="14469" y="3223"/>
                  </a:lnTo>
                  <a:lnTo>
                    <a:pt x="14864"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5400175" y="920075"/>
              <a:ext cx="397450" cy="549425"/>
            </a:xfrm>
            <a:custGeom>
              <a:avLst/>
              <a:gdLst/>
              <a:ahLst/>
              <a:cxnLst/>
              <a:rect l="l" t="t" r="r" b="b"/>
              <a:pathLst>
                <a:path w="15898" h="21977" extrusionOk="0">
                  <a:moveTo>
                    <a:pt x="15897" y="0"/>
                  </a:moveTo>
                  <a:lnTo>
                    <a:pt x="1" y="21672"/>
                  </a:lnTo>
                  <a:lnTo>
                    <a:pt x="1855" y="21976"/>
                  </a:lnTo>
                  <a:lnTo>
                    <a:pt x="15259" y="3678"/>
                  </a:lnTo>
                  <a:lnTo>
                    <a:pt x="15897"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4"/>
          <p:cNvGrpSpPr/>
          <p:nvPr/>
        </p:nvGrpSpPr>
        <p:grpSpPr>
          <a:xfrm rot="1089580">
            <a:off x="872289" y="4330360"/>
            <a:ext cx="1152419" cy="1198037"/>
            <a:chOff x="2230675" y="3995775"/>
            <a:chExt cx="572200" cy="594850"/>
          </a:xfrm>
        </p:grpSpPr>
        <p:sp>
          <p:nvSpPr>
            <p:cNvPr id="963" name="Google Shape;963;p14"/>
            <p:cNvSpPr/>
            <p:nvPr/>
          </p:nvSpPr>
          <p:spPr>
            <a:xfrm>
              <a:off x="2322600" y="4219150"/>
              <a:ext cx="374650" cy="371475"/>
            </a:xfrm>
            <a:custGeom>
              <a:avLst/>
              <a:gdLst/>
              <a:ahLst/>
              <a:cxnLst/>
              <a:rect l="l" t="t" r="r" b="b"/>
              <a:pathLst>
                <a:path w="14986" h="14859" extrusionOk="0">
                  <a:moveTo>
                    <a:pt x="4548" y="0"/>
                  </a:moveTo>
                  <a:cubicBezTo>
                    <a:pt x="4435" y="0"/>
                    <a:pt x="4317" y="34"/>
                    <a:pt x="4196" y="106"/>
                  </a:cubicBezTo>
                  <a:cubicBezTo>
                    <a:pt x="2797" y="927"/>
                    <a:pt x="6810" y="7158"/>
                    <a:pt x="5594" y="7827"/>
                  </a:cubicBezTo>
                  <a:cubicBezTo>
                    <a:pt x="5509" y="7871"/>
                    <a:pt x="5421" y="7891"/>
                    <a:pt x="5329" y="7891"/>
                  </a:cubicBezTo>
                  <a:cubicBezTo>
                    <a:pt x="4279" y="7891"/>
                    <a:pt x="2793" y="5208"/>
                    <a:pt x="1410" y="5208"/>
                  </a:cubicBezTo>
                  <a:cubicBezTo>
                    <a:pt x="1180" y="5208"/>
                    <a:pt x="952" y="5282"/>
                    <a:pt x="730" y="5456"/>
                  </a:cubicBezTo>
                  <a:cubicBezTo>
                    <a:pt x="183" y="5821"/>
                    <a:pt x="1" y="6550"/>
                    <a:pt x="305" y="7158"/>
                  </a:cubicBezTo>
                  <a:lnTo>
                    <a:pt x="609" y="7249"/>
                  </a:lnTo>
                  <a:cubicBezTo>
                    <a:pt x="1916" y="7644"/>
                    <a:pt x="3284" y="8070"/>
                    <a:pt x="4104" y="9134"/>
                  </a:cubicBezTo>
                  <a:cubicBezTo>
                    <a:pt x="4986" y="10319"/>
                    <a:pt x="6110" y="14605"/>
                    <a:pt x="7965" y="14848"/>
                  </a:cubicBezTo>
                  <a:cubicBezTo>
                    <a:pt x="8016" y="14855"/>
                    <a:pt x="8068" y="14859"/>
                    <a:pt x="8121" y="14859"/>
                  </a:cubicBezTo>
                  <a:cubicBezTo>
                    <a:pt x="8756" y="14859"/>
                    <a:pt x="9494" y="14343"/>
                    <a:pt x="10335" y="13024"/>
                  </a:cubicBezTo>
                  <a:cubicBezTo>
                    <a:pt x="11126" y="11778"/>
                    <a:pt x="11339" y="10258"/>
                    <a:pt x="12098" y="8982"/>
                  </a:cubicBezTo>
                  <a:cubicBezTo>
                    <a:pt x="12767" y="7857"/>
                    <a:pt x="13861" y="7036"/>
                    <a:pt x="14956" y="6246"/>
                  </a:cubicBezTo>
                  <a:cubicBezTo>
                    <a:pt x="14986" y="5243"/>
                    <a:pt x="14804" y="4392"/>
                    <a:pt x="14256" y="3997"/>
                  </a:cubicBezTo>
                  <a:cubicBezTo>
                    <a:pt x="13967" y="3797"/>
                    <a:pt x="13689" y="3714"/>
                    <a:pt x="13424" y="3714"/>
                  </a:cubicBezTo>
                  <a:cubicBezTo>
                    <a:pt x="12018" y="3714"/>
                    <a:pt x="10953" y="6076"/>
                    <a:pt x="10124" y="6076"/>
                  </a:cubicBezTo>
                  <a:cubicBezTo>
                    <a:pt x="10062" y="6076"/>
                    <a:pt x="10000" y="6062"/>
                    <a:pt x="9940" y="6033"/>
                  </a:cubicBezTo>
                  <a:cubicBezTo>
                    <a:pt x="8937" y="5547"/>
                    <a:pt x="10639" y="1231"/>
                    <a:pt x="9150" y="1200"/>
                  </a:cubicBezTo>
                  <a:cubicBezTo>
                    <a:pt x="9145" y="1200"/>
                    <a:pt x="9140" y="1200"/>
                    <a:pt x="9134" y="1200"/>
                  </a:cubicBezTo>
                  <a:cubicBezTo>
                    <a:pt x="7804" y="1200"/>
                    <a:pt x="8927" y="4717"/>
                    <a:pt x="8117" y="4717"/>
                  </a:cubicBezTo>
                  <a:cubicBezTo>
                    <a:pt x="8036" y="4717"/>
                    <a:pt x="7936" y="4682"/>
                    <a:pt x="7813" y="4605"/>
                  </a:cubicBezTo>
                  <a:cubicBezTo>
                    <a:pt x="6561" y="3854"/>
                    <a:pt x="5768" y="0"/>
                    <a:pt x="4548"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a:off x="2230675" y="3995775"/>
              <a:ext cx="572200" cy="420825"/>
            </a:xfrm>
            <a:custGeom>
              <a:avLst/>
              <a:gdLst/>
              <a:ahLst/>
              <a:cxnLst/>
              <a:rect l="l" t="t" r="r" b="b"/>
              <a:pathLst>
                <a:path w="22888" h="16833" extrusionOk="0">
                  <a:moveTo>
                    <a:pt x="13909" y="0"/>
                  </a:moveTo>
                  <a:cubicBezTo>
                    <a:pt x="13843" y="0"/>
                    <a:pt x="13776" y="5"/>
                    <a:pt x="13708" y="14"/>
                  </a:cubicBezTo>
                  <a:cubicBezTo>
                    <a:pt x="12462" y="166"/>
                    <a:pt x="11854" y="1594"/>
                    <a:pt x="11611" y="2810"/>
                  </a:cubicBezTo>
                  <a:cubicBezTo>
                    <a:pt x="11094" y="5151"/>
                    <a:pt x="10882" y="7521"/>
                    <a:pt x="10973" y="9923"/>
                  </a:cubicBezTo>
                  <a:cubicBezTo>
                    <a:pt x="10243" y="7613"/>
                    <a:pt x="9240" y="5454"/>
                    <a:pt x="7964" y="3418"/>
                  </a:cubicBezTo>
                  <a:cubicBezTo>
                    <a:pt x="7387" y="2511"/>
                    <a:pt x="6536" y="1530"/>
                    <a:pt x="5502" y="1530"/>
                  </a:cubicBezTo>
                  <a:cubicBezTo>
                    <a:pt x="5393" y="1530"/>
                    <a:pt x="5281" y="1541"/>
                    <a:pt x="5167" y="1564"/>
                  </a:cubicBezTo>
                  <a:cubicBezTo>
                    <a:pt x="4377" y="1716"/>
                    <a:pt x="3799" y="2536"/>
                    <a:pt x="3708" y="3357"/>
                  </a:cubicBezTo>
                  <a:cubicBezTo>
                    <a:pt x="3648" y="4208"/>
                    <a:pt x="3769" y="5029"/>
                    <a:pt x="4103" y="5819"/>
                  </a:cubicBezTo>
                  <a:cubicBezTo>
                    <a:pt x="4894" y="8129"/>
                    <a:pt x="5988" y="10318"/>
                    <a:pt x="7356" y="12354"/>
                  </a:cubicBezTo>
                  <a:cubicBezTo>
                    <a:pt x="5927" y="11807"/>
                    <a:pt x="4468" y="11382"/>
                    <a:pt x="3009" y="11047"/>
                  </a:cubicBezTo>
                  <a:cubicBezTo>
                    <a:pt x="2735" y="10962"/>
                    <a:pt x="2451" y="10924"/>
                    <a:pt x="2169" y="10924"/>
                  </a:cubicBezTo>
                  <a:cubicBezTo>
                    <a:pt x="1950" y="10924"/>
                    <a:pt x="1732" y="10947"/>
                    <a:pt x="1520" y="10986"/>
                  </a:cubicBezTo>
                  <a:cubicBezTo>
                    <a:pt x="243" y="11351"/>
                    <a:pt x="0" y="13266"/>
                    <a:pt x="821" y="14330"/>
                  </a:cubicBezTo>
                  <a:cubicBezTo>
                    <a:pt x="1581" y="15333"/>
                    <a:pt x="2796" y="15759"/>
                    <a:pt x="4012" y="16123"/>
                  </a:cubicBezTo>
                  <a:cubicBezTo>
                    <a:pt x="3708" y="15515"/>
                    <a:pt x="3891" y="14786"/>
                    <a:pt x="4438" y="14391"/>
                  </a:cubicBezTo>
                  <a:cubicBezTo>
                    <a:pt x="4659" y="14218"/>
                    <a:pt x="4885" y="14144"/>
                    <a:pt x="5113" y="14144"/>
                  </a:cubicBezTo>
                  <a:cubicBezTo>
                    <a:pt x="6493" y="14144"/>
                    <a:pt x="7976" y="16832"/>
                    <a:pt x="9026" y="16832"/>
                  </a:cubicBezTo>
                  <a:cubicBezTo>
                    <a:pt x="9122" y="16832"/>
                    <a:pt x="9213" y="16810"/>
                    <a:pt x="9301" y="16762"/>
                  </a:cubicBezTo>
                  <a:cubicBezTo>
                    <a:pt x="10487" y="16093"/>
                    <a:pt x="6505" y="9892"/>
                    <a:pt x="7903" y="9041"/>
                  </a:cubicBezTo>
                  <a:cubicBezTo>
                    <a:pt x="8021" y="8969"/>
                    <a:pt x="8136" y="8936"/>
                    <a:pt x="8247" y="8936"/>
                  </a:cubicBezTo>
                  <a:cubicBezTo>
                    <a:pt x="9444" y="8936"/>
                    <a:pt x="10238" y="12819"/>
                    <a:pt x="11490" y="13570"/>
                  </a:cubicBezTo>
                  <a:cubicBezTo>
                    <a:pt x="11609" y="13642"/>
                    <a:pt x="11707" y="13675"/>
                    <a:pt x="11786" y="13675"/>
                  </a:cubicBezTo>
                  <a:cubicBezTo>
                    <a:pt x="12608" y="13675"/>
                    <a:pt x="11485" y="10165"/>
                    <a:pt x="12796" y="10165"/>
                  </a:cubicBezTo>
                  <a:cubicBezTo>
                    <a:pt x="12806" y="10165"/>
                    <a:pt x="12817" y="10165"/>
                    <a:pt x="12827" y="10166"/>
                  </a:cubicBezTo>
                  <a:cubicBezTo>
                    <a:pt x="14316" y="10196"/>
                    <a:pt x="12614" y="14482"/>
                    <a:pt x="13617" y="14968"/>
                  </a:cubicBezTo>
                  <a:cubicBezTo>
                    <a:pt x="13678" y="14998"/>
                    <a:pt x="13740" y="15011"/>
                    <a:pt x="13803" y="15011"/>
                  </a:cubicBezTo>
                  <a:cubicBezTo>
                    <a:pt x="14630" y="15011"/>
                    <a:pt x="15694" y="12677"/>
                    <a:pt x="17115" y="12677"/>
                  </a:cubicBezTo>
                  <a:cubicBezTo>
                    <a:pt x="17385" y="12677"/>
                    <a:pt x="17667" y="12761"/>
                    <a:pt x="17964" y="12962"/>
                  </a:cubicBezTo>
                  <a:cubicBezTo>
                    <a:pt x="18511" y="13357"/>
                    <a:pt x="18663" y="14208"/>
                    <a:pt x="18633" y="15242"/>
                  </a:cubicBezTo>
                  <a:cubicBezTo>
                    <a:pt x="19970" y="14300"/>
                    <a:pt x="21338" y="13418"/>
                    <a:pt x="22158" y="12050"/>
                  </a:cubicBezTo>
                  <a:cubicBezTo>
                    <a:pt x="22797" y="10895"/>
                    <a:pt x="22888" y="9224"/>
                    <a:pt x="21824" y="8494"/>
                  </a:cubicBezTo>
                  <a:cubicBezTo>
                    <a:pt x="21529" y="8300"/>
                    <a:pt x="21203" y="8216"/>
                    <a:pt x="20868" y="8216"/>
                  </a:cubicBezTo>
                  <a:cubicBezTo>
                    <a:pt x="19995" y="8216"/>
                    <a:pt x="19057" y="8786"/>
                    <a:pt x="18420" y="9467"/>
                  </a:cubicBezTo>
                  <a:cubicBezTo>
                    <a:pt x="17508" y="10379"/>
                    <a:pt x="16778" y="11564"/>
                    <a:pt x="15593" y="12050"/>
                  </a:cubicBezTo>
                  <a:lnTo>
                    <a:pt x="16049" y="4239"/>
                  </a:lnTo>
                  <a:cubicBezTo>
                    <a:pt x="16110" y="3296"/>
                    <a:pt x="16140" y="2354"/>
                    <a:pt x="15806" y="1473"/>
                  </a:cubicBezTo>
                  <a:cubicBezTo>
                    <a:pt x="15496" y="684"/>
                    <a:pt x="14743" y="0"/>
                    <a:pt x="1390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14"/>
          <p:cNvGrpSpPr/>
          <p:nvPr/>
        </p:nvGrpSpPr>
        <p:grpSpPr>
          <a:xfrm rot="2449006">
            <a:off x="7631058" y="2371304"/>
            <a:ext cx="2362783" cy="2801014"/>
            <a:chOff x="2899900" y="1153850"/>
            <a:chExt cx="1266225" cy="1501075"/>
          </a:xfrm>
        </p:grpSpPr>
        <p:sp>
          <p:nvSpPr>
            <p:cNvPr id="966" name="Google Shape;966;p14"/>
            <p:cNvSpPr/>
            <p:nvPr/>
          </p:nvSpPr>
          <p:spPr>
            <a:xfrm>
              <a:off x="3432050" y="1587250"/>
              <a:ext cx="444575" cy="412650"/>
            </a:xfrm>
            <a:custGeom>
              <a:avLst/>
              <a:gdLst/>
              <a:ahLst/>
              <a:cxnLst/>
              <a:rect l="l" t="t" r="r" b="b"/>
              <a:pathLst>
                <a:path w="17783" h="16506" extrusionOk="0">
                  <a:moveTo>
                    <a:pt x="11642" y="1"/>
                  </a:moveTo>
                  <a:cubicBezTo>
                    <a:pt x="9363" y="2280"/>
                    <a:pt x="4469" y="6809"/>
                    <a:pt x="1" y="8238"/>
                  </a:cubicBezTo>
                  <a:cubicBezTo>
                    <a:pt x="852" y="8572"/>
                    <a:pt x="1672" y="8967"/>
                    <a:pt x="2432" y="9484"/>
                  </a:cubicBezTo>
                  <a:cubicBezTo>
                    <a:pt x="4712" y="11065"/>
                    <a:pt x="5897" y="13679"/>
                    <a:pt x="6384" y="16505"/>
                  </a:cubicBezTo>
                  <a:cubicBezTo>
                    <a:pt x="8556" y="16009"/>
                    <a:pt x="11221" y="15555"/>
                    <a:pt x="13640" y="15555"/>
                  </a:cubicBezTo>
                  <a:cubicBezTo>
                    <a:pt x="14776" y="15555"/>
                    <a:pt x="15858" y="15655"/>
                    <a:pt x="16809" y="15898"/>
                  </a:cubicBezTo>
                  <a:lnTo>
                    <a:pt x="16809" y="15837"/>
                  </a:lnTo>
                  <a:cubicBezTo>
                    <a:pt x="17053" y="13831"/>
                    <a:pt x="17691" y="11855"/>
                    <a:pt x="17721" y="9818"/>
                  </a:cubicBezTo>
                  <a:cubicBezTo>
                    <a:pt x="17782" y="6718"/>
                    <a:pt x="16475" y="3739"/>
                    <a:pt x="14195" y="1642"/>
                  </a:cubicBezTo>
                  <a:cubicBezTo>
                    <a:pt x="13436" y="973"/>
                    <a:pt x="12584" y="426"/>
                    <a:pt x="11642" y="1"/>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3220050" y="1166275"/>
              <a:ext cx="250025" cy="518275"/>
            </a:xfrm>
            <a:custGeom>
              <a:avLst/>
              <a:gdLst/>
              <a:ahLst/>
              <a:cxnLst/>
              <a:rect l="l" t="t" r="r" b="b"/>
              <a:pathLst>
                <a:path w="10001" h="20731" extrusionOk="0">
                  <a:moveTo>
                    <a:pt x="3192" y="1"/>
                  </a:moveTo>
                  <a:cubicBezTo>
                    <a:pt x="2766" y="2645"/>
                    <a:pt x="1976" y="6444"/>
                    <a:pt x="699" y="9302"/>
                  </a:cubicBezTo>
                  <a:cubicBezTo>
                    <a:pt x="791" y="9423"/>
                    <a:pt x="912" y="9514"/>
                    <a:pt x="1003" y="9636"/>
                  </a:cubicBezTo>
                  <a:cubicBezTo>
                    <a:pt x="1338" y="10153"/>
                    <a:pt x="1490" y="10761"/>
                    <a:pt x="1490" y="11399"/>
                  </a:cubicBezTo>
                  <a:cubicBezTo>
                    <a:pt x="1611" y="14560"/>
                    <a:pt x="0" y="17934"/>
                    <a:pt x="1338" y="20730"/>
                  </a:cubicBezTo>
                  <a:cubicBezTo>
                    <a:pt x="2189" y="17721"/>
                    <a:pt x="6748" y="14682"/>
                    <a:pt x="9818" y="12949"/>
                  </a:cubicBezTo>
                  <a:cubicBezTo>
                    <a:pt x="9818" y="12888"/>
                    <a:pt x="9818" y="12858"/>
                    <a:pt x="9818" y="12827"/>
                  </a:cubicBezTo>
                  <a:cubicBezTo>
                    <a:pt x="10000" y="8663"/>
                    <a:pt x="9241" y="4013"/>
                    <a:pt x="5988" y="1429"/>
                  </a:cubicBezTo>
                  <a:cubicBezTo>
                    <a:pt x="5137" y="791"/>
                    <a:pt x="4195" y="304"/>
                    <a:pt x="3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3594675" y="2154125"/>
              <a:ext cx="522825" cy="500800"/>
            </a:xfrm>
            <a:custGeom>
              <a:avLst/>
              <a:gdLst/>
              <a:ahLst/>
              <a:cxnLst/>
              <a:rect l="l" t="t" r="r" b="b"/>
              <a:pathLst>
                <a:path w="20913" h="20032" extrusionOk="0">
                  <a:moveTo>
                    <a:pt x="12858" y="1"/>
                  </a:moveTo>
                  <a:cubicBezTo>
                    <a:pt x="10274" y="3344"/>
                    <a:pt x="3769" y="5837"/>
                    <a:pt x="0" y="7083"/>
                  </a:cubicBezTo>
                  <a:cubicBezTo>
                    <a:pt x="61" y="7812"/>
                    <a:pt x="183" y="8572"/>
                    <a:pt x="335" y="9302"/>
                  </a:cubicBezTo>
                  <a:cubicBezTo>
                    <a:pt x="1668" y="14999"/>
                    <a:pt x="7805" y="20032"/>
                    <a:pt x="13475" y="20032"/>
                  </a:cubicBezTo>
                  <a:cubicBezTo>
                    <a:pt x="13492" y="20032"/>
                    <a:pt x="13509" y="20032"/>
                    <a:pt x="13526" y="20031"/>
                  </a:cubicBezTo>
                  <a:cubicBezTo>
                    <a:pt x="14712" y="15989"/>
                    <a:pt x="17599" y="7387"/>
                    <a:pt x="20913" y="5624"/>
                  </a:cubicBezTo>
                  <a:cubicBezTo>
                    <a:pt x="20092" y="4135"/>
                    <a:pt x="18876" y="2919"/>
                    <a:pt x="17417" y="2128"/>
                  </a:cubicBezTo>
                  <a:cubicBezTo>
                    <a:pt x="15928" y="1308"/>
                    <a:pt x="14226" y="882"/>
                    <a:pt x="12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2933575" y="1192875"/>
              <a:ext cx="125400" cy="155050"/>
            </a:xfrm>
            <a:custGeom>
              <a:avLst/>
              <a:gdLst/>
              <a:ahLst/>
              <a:cxnLst/>
              <a:rect l="l" t="t" r="r" b="b"/>
              <a:pathLst>
                <a:path w="5016" h="6202" extrusionOk="0">
                  <a:moveTo>
                    <a:pt x="4438" y="0"/>
                  </a:moveTo>
                  <a:cubicBezTo>
                    <a:pt x="4043" y="152"/>
                    <a:pt x="3617" y="335"/>
                    <a:pt x="3222" y="547"/>
                  </a:cubicBezTo>
                  <a:cubicBezTo>
                    <a:pt x="2280" y="973"/>
                    <a:pt x="1337" y="1490"/>
                    <a:pt x="760" y="2310"/>
                  </a:cubicBezTo>
                  <a:cubicBezTo>
                    <a:pt x="152" y="3131"/>
                    <a:pt x="0" y="4377"/>
                    <a:pt x="638" y="5168"/>
                  </a:cubicBezTo>
                  <a:cubicBezTo>
                    <a:pt x="1307" y="5958"/>
                    <a:pt x="2493" y="6019"/>
                    <a:pt x="3556" y="6079"/>
                  </a:cubicBezTo>
                  <a:cubicBezTo>
                    <a:pt x="4043" y="6079"/>
                    <a:pt x="4529" y="6140"/>
                    <a:pt x="5015" y="6201"/>
                  </a:cubicBezTo>
                  <a:cubicBezTo>
                    <a:pt x="4711" y="4134"/>
                    <a:pt x="4499" y="2067"/>
                    <a:pt x="4438" y="0"/>
                  </a:cubicBezTo>
                  <a:close/>
                </a:path>
              </a:pathLst>
            </a:custGeom>
            <a:solidFill>
              <a:srgbClr val="C09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3044500" y="1153850"/>
              <a:ext cx="255350" cy="244975"/>
            </a:xfrm>
            <a:custGeom>
              <a:avLst/>
              <a:gdLst/>
              <a:ahLst/>
              <a:cxnLst/>
              <a:rect l="l" t="t" r="r" b="b"/>
              <a:pathLst>
                <a:path w="10214" h="9799" extrusionOk="0">
                  <a:moveTo>
                    <a:pt x="7005" y="1"/>
                  </a:moveTo>
                  <a:cubicBezTo>
                    <a:pt x="4674" y="1"/>
                    <a:pt x="2226" y="634"/>
                    <a:pt x="1" y="1561"/>
                  </a:cubicBezTo>
                  <a:cubicBezTo>
                    <a:pt x="92" y="3628"/>
                    <a:pt x="274" y="5695"/>
                    <a:pt x="609" y="7762"/>
                  </a:cubicBezTo>
                  <a:cubicBezTo>
                    <a:pt x="2524" y="7975"/>
                    <a:pt x="4439" y="8400"/>
                    <a:pt x="6262" y="9039"/>
                  </a:cubicBezTo>
                  <a:cubicBezTo>
                    <a:pt x="6779" y="9191"/>
                    <a:pt x="7265" y="9434"/>
                    <a:pt x="7721" y="9799"/>
                  </a:cubicBezTo>
                  <a:cubicBezTo>
                    <a:pt x="8998" y="6911"/>
                    <a:pt x="9788" y="3142"/>
                    <a:pt x="10214" y="467"/>
                  </a:cubicBezTo>
                  <a:cubicBezTo>
                    <a:pt x="9195" y="144"/>
                    <a:pt x="8113" y="1"/>
                    <a:pt x="70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3587075" y="1976100"/>
              <a:ext cx="328300" cy="355100"/>
            </a:xfrm>
            <a:custGeom>
              <a:avLst/>
              <a:gdLst/>
              <a:ahLst/>
              <a:cxnLst/>
              <a:rect l="l" t="t" r="r" b="b"/>
              <a:pathLst>
                <a:path w="13132" h="14204" extrusionOk="0">
                  <a:moveTo>
                    <a:pt x="7439" y="1"/>
                  </a:moveTo>
                  <a:cubicBezTo>
                    <a:pt x="5020" y="1"/>
                    <a:pt x="2355" y="455"/>
                    <a:pt x="183" y="951"/>
                  </a:cubicBezTo>
                  <a:cubicBezTo>
                    <a:pt x="396" y="2137"/>
                    <a:pt x="487" y="3353"/>
                    <a:pt x="487" y="4538"/>
                  </a:cubicBezTo>
                  <a:cubicBezTo>
                    <a:pt x="487" y="7760"/>
                    <a:pt x="0" y="11012"/>
                    <a:pt x="304" y="14204"/>
                  </a:cubicBezTo>
                  <a:cubicBezTo>
                    <a:pt x="4043" y="12958"/>
                    <a:pt x="10548" y="10465"/>
                    <a:pt x="13131" y="7122"/>
                  </a:cubicBezTo>
                  <a:cubicBezTo>
                    <a:pt x="12645" y="6818"/>
                    <a:pt x="12219" y="6453"/>
                    <a:pt x="11855" y="6058"/>
                  </a:cubicBezTo>
                  <a:cubicBezTo>
                    <a:pt x="10548" y="4538"/>
                    <a:pt x="10365" y="2319"/>
                    <a:pt x="10608" y="344"/>
                  </a:cubicBezTo>
                  <a:cubicBezTo>
                    <a:pt x="9657" y="101"/>
                    <a:pt x="8575" y="1"/>
                    <a:pt x="74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3932075" y="2294700"/>
              <a:ext cx="234050" cy="360225"/>
            </a:xfrm>
            <a:custGeom>
              <a:avLst/>
              <a:gdLst/>
              <a:ahLst/>
              <a:cxnLst/>
              <a:rect l="l" t="t" r="r" b="b"/>
              <a:pathLst>
                <a:path w="9362" h="14409" extrusionOk="0">
                  <a:moveTo>
                    <a:pt x="7417" y="1"/>
                  </a:moveTo>
                  <a:cubicBezTo>
                    <a:pt x="4103" y="1764"/>
                    <a:pt x="1216" y="10366"/>
                    <a:pt x="0" y="14408"/>
                  </a:cubicBezTo>
                  <a:cubicBezTo>
                    <a:pt x="2918" y="14378"/>
                    <a:pt x="5684" y="13041"/>
                    <a:pt x="7599" y="9758"/>
                  </a:cubicBezTo>
                  <a:cubicBezTo>
                    <a:pt x="9362" y="6779"/>
                    <a:pt x="9119" y="2949"/>
                    <a:pt x="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3253475" y="1490000"/>
              <a:ext cx="469650" cy="303200"/>
            </a:xfrm>
            <a:custGeom>
              <a:avLst/>
              <a:gdLst/>
              <a:ahLst/>
              <a:cxnLst/>
              <a:rect l="l" t="t" r="r" b="b"/>
              <a:pathLst>
                <a:path w="18786" h="12128" extrusionOk="0">
                  <a:moveTo>
                    <a:pt x="8481" y="0"/>
                  </a:moveTo>
                  <a:lnTo>
                    <a:pt x="8481" y="0"/>
                  </a:lnTo>
                  <a:cubicBezTo>
                    <a:pt x="5411" y="1733"/>
                    <a:pt x="882" y="4772"/>
                    <a:pt x="1" y="7781"/>
                  </a:cubicBezTo>
                  <a:cubicBezTo>
                    <a:pt x="61" y="7873"/>
                    <a:pt x="92" y="7964"/>
                    <a:pt x="153" y="8055"/>
                  </a:cubicBezTo>
                  <a:cubicBezTo>
                    <a:pt x="1490" y="10487"/>
                    <a:pt x="4469" y="11094"/>
                    <a:pt x="7144" y="12128"/>
                  </a:cubicBezTo>
                  <a:cubicBezTo>
                    <a:pt x="11612" y="10669"/>
                    <a:pt x="16506" y="6170"/>
                    <a:pt x="18785" y="3860"/>
                  </a:cubicBezTo>
                  <a:cubicBezTo>
                    <a:pt x="17353" y="3179"/>
                    <a:pt x="15776" y="2825"/>
                    <a:pt x="14194" y="2825"/>
                  </a:cubicBezTo>
                  <a:cubicBezTo>
                    <a:pt x="13727" y="2825"/>
                    <a:pt x="13261" y="2856"/>
                    <a:pt x="12797" y="2918"/>
                  </a:cubicBezTo>
                  <a:cubicBezTo>
                    <a:pt x="12185" y="3008"/>
                    <a:pt x="11509" y="3119"/>
                    <a:pt x="10876" y="3119"/>
                  </a:cubicBezTo>
                  <a:cubicBezTo>
                    <a:pt x="10441" y="3119"/>
                    <a:pt x="10026" y="3067"/>
                    <a:pt x="9666" y="2918"/>
                  </a:cubicBezTo>
                  <a:cubicBezTo>
                    <a:pt x="9393" y="2796"/>
                    <a:pt x="9150" y="2614"/>
                    <a:pt x="8967" y="2401"/>
                  </a:cubicBezTo>
                  <a:cubicBezTo>
                    <a:pt x="8420" y="1763"/>
                    <a:pt x="8451" y="821"/>
                    <a:pt x="8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2899900" y="1234850"/>
              <a:ext cx="1248000" cy="1407150"/>
            </a:xfrm>
            <a:custGeom>
              <a:avLst/>
              <a:gdLst/>
              <a:ahLst/>
              <a:cxnLst/>
              <a:rect l="l" t="t" r="r" b="b"/>
              <a:pathLst>
                <a:path w="49920" h="56286" extrusionOk="0">
                  <a:moveTo>
                    <a:pt x="8141" y="0"/>
                  </a:moveTo>
                  <a:cubicBezTo>
                    <a:pt x="3737" y="0"/>
                    <a:pt x="265" y="2626"/>
                    <a:pt x="222" y="2668"/>
                  </a:cubicBezTo>
                  <a:cubicBezTo>
                    <a:pt x="0" y="2890"/>
                    <a:pt x="179" y="3212"/>
                    <a:pt x="416" y="3212"/>
                  </a:cubicBezTo>
                  <a:cubicBezTo>
                    <a:pt x="471" y="3212"/>
                    <a:pt x="530" y="3194"/>
                    <a:pt x="587" y="3154"/>
                  </a:cubicBezTo>
                  <a:cubicBezTo>
                    <a:pt x="629" y="3133"/>
                    <a:pt x="3938" y="637"/>
                    <a:pt x="8123" y="637"/>
                  </a:cubicBezTo>
                  <a:cubicBezTo>
                    <a:pt x="9967" y="637"/>
                    <a:pt x="11981" y="1122"/>
                    <a:pt x="13961" y="2516"/>
                  </a:cubicBezTo>
                  <a:cubicBezTo>
                    <a:pt x="17001" y="4644"/>
                    <a:pt x="17092" y="7622"/>
                    <a:pt x="17183" y="10510"/>
                  </a:cubicBezTo>
                  <a:cubicBezTo>
                    <a:pt x="17305" y="13793"/>
                    <a:pt x="17396" y="16923"/>
                    <a:pt x="22016" y="18048"/>
                  </a:cubicBezTo>
                  <a:cubicBezTo>
                    <a:pt x="30527" y="20176"/>
                    <a:pt x="34205" y="22851"/>
                    <a:pt x="33506" y="33033"/>
                  </a:cubicBezTo>
                  <a:cubicBezTo>
                    <a:pt x="32989" y="40146"/>
                    <a:pt x="38491" y="45131"/>
                    <a:pt x="43324" y="49538"/>
                  </a:cubicBezTo>
                  <a:cubicBezTo>
                    <a:pt x="45816" y="51818"/>
                    <a:pt x="48187" y="53976"/>
                    <a:pt x="49281" y="56134"/>
                  </a:cubicBezTo>
                  <a:cubicBezTo>
                    <a:pt x="49342" y="56225"/>
                    <a:pt x="49433" y="56286"/>
                    <a:pt x="49555" y="56286"/>
                  </a:cubicBezTo>
                  <a:cubicBezTo>
                    <a:pt x="49615" y="56286"/>
                    <a:pt x="49646" y="56286"/>
                    <a:pt x="49707" y="56255"/>
                  </a:cubicBezTo>
                  <a:cubicBezTo>
                    <a:pt x="49859" y="56164"/>
                    <a:pt x="49919" y="55982"/>
                    <a:pt x="49828" y="55830"/>
                  </a:cubicBezTo>
                  <a:cubicBezTo>
                    <a:pt x="48704" y="53611"/>
                    <a:pt x="46302" y="51392"/>
                    <a:pt x="43749" y="49082"/>
                  </a:cubicBezTo>
                  <a:cubicBezTo>
                    <a:pt x="39007" y="44766"/>
                    <a:pt x="33658" y="39903"/>
                    <a:pt x="34114" y="33064"/>
                  </a:cubicBezTo>
                  <a:cubicBezTo>
                    <a:pt x="34874" y="22425"/>
                    <a:pt x="31044" y="19659"/>
                    <a:pt x="22168" y="17440"/>
                  </a:cubicBezTo>
                  <a:cubicBezTo>
                    <a:pt x="18034" y="16407"/>
                    <a:pt x="17943" y="13671"/>
                    <a:pt x="17822" y="10480"/>
                  </a:cubicBezTo>
                  <a:cubicBezTo>
                    <a:pt x="17730" y="7592"/>
                    <a:pt x="17639" y="4340"/>
                    <a:pt x="14326" y="1999"/>
                  </a:cubicBezTo>
                  <a:cubicBezTo>
                    <a:pt x="12226" y="515"/>
                    <a:pt x="10092" y="0"/>
                    <a:pt x="81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4"/>
          <p:cNvGrpSpPr/>
          <p:nvPr/>
        </p:nvGrpSpPr>
        <p:grpSpPr>
          <a:xfrm rot="-8954555">
            <a:off x="6619987" y="-633275"/>
            <a:ext cx="349938" cy="1229227"/>
            <a:chOff x="4081750" y="357675"/>
            <a:chExt cx="240150" cy="843575"/>
          </a:xfrm>
        </p:grpSpPr>
        <p:sp>
          <p:nvSpPr>
            <p:cNvPr id="976" name="Google Shape;976;p14"/>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14"/>
          <p:cNvGrpSpPr/>
          <p:nvPr/>
        </p:nvGrpSpPr>
        <p:grpSpPr>
          <a:xfrm rot="-2455452">
            <a:off x="7182904" y="4226888"/>
            <a:ext cx="1411415" cy="1097028"/>
            <a:chOff x="1344625" y="1399925"/>
            <a:chExt cx="1262200" cy="981050"/>
          </a:xfrm>
        </p:grpSpPr>
        <p:sp>
          <p:nvSpPr>
            <p:cNvPr id="979" name="Google Shape;979;p14"/>
            <p:cNvSpPr/>
            <p:nvPr/>
          </p:nvSpPr>
          <p:spPr>
            <a:xfrm>
              <a:off x="1742050" y="1563700"/>
              <a:ext cx="221925" cy="176325"/>
            </a:xfrm>
            <a:custGeom>
              <a:avLst/>
              <a:gdLst/>
              <a:ahLst/>
              <a:cxnLst/>
              <a:rect l="l" t="t" r="r" b="b"/>
              <a:pathLst>
                <a:path w="8877" h="7053" extrusionOk="0">
                  <a:moveTo>
                    <a:pt x="1612" y="0"/>
                  </a:moveTo>
                  <a:cubicBezTo>
                    <a:pt x="1034" y="1186"/>
                    <a:pt x="517" y="2523"/>
                    <a:pt x="1" y="3830"/>
                  </a:cubicBezTo>
                  <a:lnTo>
                    <a:pt x="7235" y="7052"/>
                  </a:lnTo>
                  <a:cubicBezTo>
                    <a:pt x="7812" y="5684"/>
                    <a:pt x="8420" y="4286"/>
                    <a:pt x="8876" y="2949"/>
                  </a:cubicBezTo>
                  <a:lnTo>
                    <a:pt x="16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2471550" y="1742300"/>
              <a:ext cx="130725" cy="66100"/>
            </a:xfrm>
            <a:custGeom>
              <a:avLst/>
              <a:gdLst/>
              <a:ahLst/>
              <a:cxnLst/>
              <a:rect l="l" t="t" r="r" b="b"/>
              <a:pathLst>
                <a:path w="5229" h="2644" extrusionOk="0">
                  <a:moveTo>
                    <a:pt x="2344" y="1"/>
                  </a:moveTo>
                  <a:cubicBezTo>
                    <a:pt x="1510" y="1"/>
                    <a:pt x="690" y="253"/>
                    <a:pt x="0" y="729"/>
                  </a:cubicBezTo>
                  <a:lnTo>
                    <a:pt x="5229" y="2644"/>
                  </a:lnTo>
                  <a:cubicBezTo>
                    <a:pt x="4894" y="1215"/>
                    <a:pt x="4165" y="273"/>
                    <a:pt x="3040" y="60"/>
                  </a:cubicBezTo>
                  <a:cubicBezTo>
                    <a:pt x="2808" y="20"/>
                    <a:pt x="2575" y="1"/>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1344625" y="1812175"/>
              <a:ext cx="920250" cy="546400"/>
            </a:xfrm>
            <a:custGeom>
              <a:avLst/>
              <a:gdLst/>
              <a:ahLst/>
              <a:cxnLst/>
              <a:rect l="l" t="t" r="r" b="b"/>
              <a:pathLst>
                <a:path w="36810" h="21856" extrusionOk="0">
                  <a:moveTo>
                    <a:pt x="31" y="1"/>
                  </a:moveTo>
                  <a:lnTo>
                    <a:pt x="31" y="1"/>
                  </a:lnTo>
                  <a:cubicBezTo>
                    <a:pt x="1" y="1551"/>
                    <a:pt x="92" y="3101"/>
                    <a:pt x="274" y="4651"/>
                  </a:cubicBezTo>
                  <a:cubicBezTo>
                    <a:pt x="335" y="5168"/>
                    <a:pt x="396" y="5654"/>
                    <a:pt x="487" y="6171"/>
                  </a:cubicBezTo>
                  <a:lnTo>
                    <a:pt x="31582" y="21855"/>
                  </a:lnTo>
                  <a:cubicBezTo>
                    <a:pt x="33375" y="21399"/>
                    <a:pt x="35138" y="20761"/>
                    <a:pt x="36810" y="19971"/>
                  </a:cubicBezTo>
                  <a:lnTo>
                    <a:pt x="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1384150" y="2061425"/>
              <a:ext cx="595775" cy="319550"/>
            </a:xfrm>
            <a:custGeom>
              <a:avLst/>
              <a:gdLst/>
              <a:ahLst/>
              <a:cxnLst/>
              <a:rect l="l" t="t" r="r" b="b"/>
              <a:pathLst>
                <a:path w="23831" h="12782" extrusionOk="0">
                  <a:moveTo>
                    <a:pt x="0" y="1"/>
                  </a:moveTo>
                  <a:cubicBezTo>
                    <a:pt x="4894" y="12159"/>
                    <a:pt x="20426" y="12736"/>
                    <a:pt x="20426" y="12736"/>
                  </a:cubicBezTo>
                  <a:cubicBezTo>
                    <a:pt x="21019" y="12767"/>
                    <a:pt x="21589" y="12782"/>
                    <a:pt x="22151" y="12782"/>
                  </a:cubicBezTo>
                  <a:cubicBezTo>
                    <a:pt x="22713" y="12782"/>
                    <a:pt x="23268" y="12767"/>
                    <a:pt x="23830" y="12736"/>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1418350" y="1442875"/>
              <a:ext cx="237850" cy="158075"/>
            </a:xfrm>
            <a:custGeom>
              <a:avLst/>
              <a:gdLst/>
              <a:ahLst/>
              <a:cxnLst/>
              <a:rect l="l" t="t" r="r" b="b"/>
              <a:pathLst>
                <a:path w="9514" h="6323" extrusionOk="0">
                  <a:moveTo>
                    <a:pt x="2553" y="1"/>
                  </a:moveTo>
                  <a:cubicBezTo>
                    <a:pt x="1550" y="821"/>
                    <a:pt x="699" y="1794"/>
                    <a:pt x="0" y="2888"/>
                  </a:cubicBezTo>
                  <a:lnTo>
                    <a:pt x="7721" y="6323"/>
                  </a:lnTo>
                  <a:cubicBezTo>
                    <a:pt x="8389" y="5077"/>
                    <a:pt x="9058" y="3891"/>
                    <a:pt x="9514" y="2827"/>
                  </a:cubicBezTo>
                  <a:lnTo>
                    <a:pt x="2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2340850" y="1817500"/>
              <a:ext cx="260675" cy="205950"/>
            </a:xfrm>
            <a:custGeom>
              <a:avLst/>
              <a:gdLst/>
              <a:ahLst/>
              <a:cxnLst/>
              <a:rect l="l" t="t" r="r" b="b"/>
              <a:pathLst>
                <a:path w="10427" h="8238" extrusionOk="0">
                  <a:moveTo>
                    <a:pt x="2827" y="1"/>
                  </a:moveTo>
                  <a:cubicBezTo>
                    <a:pt x="1794" y="1368"/>
                    <a:pt x="851" y="2827"/>
                    <a:pt x="0" y="4347"/>
                  </a:cubicBezTo>
                  <a:lnTo>
                    <a:pt x="8724" y="8238"/>
                  </a:lnTo>
                  <a:cubicBezTo>
                    <a:pt x="9545" y="6596"/>
                    <a:pt x="10122" y="4864"/>
                    <a:pt x="10426" y="3070"/>
                  </a:cubicBezTo>
                  <a:lnTo>
                    <a:pt x="2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1346900" y="1581175"/>
              <a:ext cx="1152800" cy="656575"/>
            </a:xfrm>
            <a:custGeom>
              <a:avLst/>
              <a:gdLst/>
              <a:ahLst/>
              <a:cxnLst/>
              <a:rect l="l" t="t" r="r" b="b"/>
              <a:pathLst>
                <a:path w="46112" h="26263" extrusionOk="0">
                  <a:moveTo>
                    <a:pt x="1521" y="1"/>
                  </a:moveTo>
                  <a:cubicBezTo>
                    <a:pt x="700" y="2128"/>
                    <a:pt x="183" y="4408"/>
                    <a:pt x="1" y="6718"/>
                  </a:cubicBezTo>
                  <a:lnTo>
                    <a:pt x="41430" y="26262"/>
                  </a:lnTo>
                  <a:cubicBezTo>
                    <a:pt x="43193" y="24894"/>
                    <a:pt x="44743" y="23314"/>
                    <a:pt x="46111" y="21521"/>
                  </a:cubicBezTo>
                  <a:lnTo>
                    <a:pt x="37540" y="17387"/>
                  </a:lnTo>
                  <a:cubicBezTo>
                    <a:pt x="36507" y="18883"/>
                    <a:pt x="35475" y="19920"/>
                    <a:pt x="34387" y="19920"/>
                  </a:cubicBezTo>
                  <a:cubicBezTo>
                    <a:pt x="34194" y="19920"/>
                    <a:pt x="33998" y="19887"/>
                    <a:pt x="33801" y="19818"/>
                  </a:cubicBezTo>
                  <a:cubicBezTo>
                    <a:pt x="32494" y="19332"/>
                    <a:pt x="32646" y="17600"/>
                    <a:pt x="33345" y="15350"/>
                  </a:cubicBezTo>
                  <a:lnTo>
                    <a:pt x="26445" y="12007"/>
                  </a:lnTo>
                  <a:cubicBezTo>
                    <a:pt x="25254" y="14177"/>
                    <a:pt x="24017" y="15795"/>
                    <a:pt x="22472" y="15795"/>
                  </a:cubicBezTo>
                  <a:cubicBezTo>
                    <a:pt x="22243" y="15795"/>
                    <a:pt x="22007" y="15759"/>
                    <a:pt x="21764" y="15685"/>
                  </a:cubicBezTo>
                  <a:cubicBezTo>
                    <a:pt x="19788" y="15077"/>
                    <a:pt x="20366" y="12645"/>
                    <a:pt x="21582" y="9666"/>
                  </a:cubicBezTo>
                  <a:lnTo>
                    <a:pt x="14621" y="6292"/>
                  </a:lnTo>
                  <a:cubicBezTo>
                    <a:pt x="13494" y="9237"/>
                    <a:pt x="12402" y="11572"/>
                    <a:pt x="11015" y="11572"/>
                  </a:cubicBezTo>
                  <a:cubicBezTo>
                    <a:pt x="10569" y="11572"/>
                    <a:pt x="10093" y="11331"/>
                    <a:pt x="9575" y="10791"/>
                  </a:cubicBezTo>
                  <a:cubicBezTo>
                    <a:pt x="7721" y="8846"/>
                    <a:pt x="8147" y="6262"/>
                    <a:pt x="9211" y="3678"/>
                  </a:cubicBezTo>
                  <a:lnTo>
                    <a:pt x="1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2049050" y="1692125"/>
              <a:ext cx="208225" cy="178600"/>
            </a:xfrm>
            <a:custGeom>
              <a:avLst/>
              <a:gdLst/>
              <a:ahLst/>
              <a:cxnLst/>
              <a:rect l="l" t="t" r="r" b="b"/>
              <a:pathLst>
                <a:path w="8329" h="7144" extrusionOk="0">
                  <a:moveTo>
                    <a:pt x="2037" y="0"/>
                  </a:moveTo>
                  <a:cubicBezTo>
                    <a:pt x="1307" y="1277"/>
                    <a:pt x="639" y="2736"/>
                    <a:pt x="0" y="4164"/>
                  </a:cubicBezTo>
                  <a:lnTo>
                    <a:pt x="6657" y="7143"/>
                  </a:lnTo>
                  <a:cubicBezTo>
                    <a:pt x="7235" y="5593"/>
                    <a:pt x="7873" y="4012"/>
                    <a:pt x="8329" y="2523"/>
                  </a:cubicBezTo>
                  <a:lnTo>
                    <a:pt x="20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1806650" y="1451225"/>
              <a:ext cx="183900" cy="131500"/>
            </a:xfrm>
            <a:custGeom>
              <a:avLst/>
              <a:gdLst/>
              <a:ahLst/>
              <a:cxnLst/>
              <a:rect l="l" t="t" r="r" b="b"/>
              <a:pathLst>
                <a:path w="7356" h="5260" extrusionOk="0">
                  <a:moveTo>
                    <a:pt x="3675" y="1"/>
                  </a:moveTo>
                  <a:cubicBezTo>
                    <a:pt x="2218" y="1"/>
                    <a:pt x="1033" y="1103"/>
                    <a:pt x="0" y="2736"/>
                  </a:cubicBezTo>
                  <a:lnTo>
                    <a:pt x="6900" y="5259"/>
                  </a:lnTo>
                  <a:cubicBezTo>
                    <a:pt x="7356" y="2949"/>
                    <a:pt x="7022" y="1095"/>
                    <a:pt x="4894" y="244"/>
                  </a:cubicBezTo>
                  <a:cubicBezTo>
                    <a:pt x="4467" y="78"/>
                    <a:pt x="4062" y="1"/>
                    <a:pt x="36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1522450" y="1399925"/>
              <a:ext cx="152750" cy="71100"/>
            </a:xfrm>
            <a:custGeom>
              <a:avLst/>
              <a:gdLst/>
              <a:ahLst/>
              <a:cxnLst/>
              <a:rect l="l" t="t" r="r" b="b"/>
              <a:pathLst>
                <a:path w="6110" h="2844" extrusionOk="0">
                  <a:moveTo>
                    <a:pt x="2878" y="1"/>
                  </a:moveTo>
                  <a:cubicBezTo>
                    <a:pt x="1970" y="1"/>
                    <a:pt x="990" y="237"/>
                    <a:pt x="0" y="715"/>
                  </a:cubicBezTo>
                  <a:lnTo>
                    <a:pt x="5897" y="2843"/>
                  </a:lnTo>
                  <a:cubicBezTo>
                    <a:pt x="6110" y="1810"/>
                    <a:pt x="5897" y="989"/>
                    <a:pt x="4985" y="503"/>
                  </a:cubicBezTo>
                  <a:cubicBezTo>
                    <a:pt x="4359" y="169"/>
                    <a:pt x="3644" y="1"/>
                    <a:pt x="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2134925" y="1595475"/>
              <a:ext cx="143625" cy="93625"/>
            </a:xfrm>
            <a:custGeom>
              <a:avLst/>
              <a:gdLst/>
              <a:ahLst/>
              <a:cxnLst/>
              <a:rect l="l" t="t" r="r" b="b"/>
              <a:pathLst>
                <a:path w="5745" h="3745" extrusionOk="0">
                  <a:moveTo>
                    <a:pt x="3012" y="1"/>
                  </a:moveTo>
                  <a:cubicBezTo>
                    <a:pt x="1881" y="1"/>
                    <a:pt x="899" y="665"/>
                    <a:pt x="0" y="1739"/>
                  </a:cubicBezTo>
                  <a:lnTo>
                    <a:pt x="5532" y="3745"/>
                  </a:lnTo>
                  <a:cubicBezTo>
                    <a:pt x="5745" y="1891"/>
                    <a:pt x="5350" y="523"/>
                    <a:pt x="3769" y="97"/>
                  </a:cubicBezTo>
                  <a:cubicBezTo>
                    <a:pt x="3509" y="32"/>
                    <a:pt x="3257" y="1"/>
                    <a:pt x="3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1344625" y="1749100"/>
              <a:ext cx="1038050" cy="562350"/>
            </a:xfrm>
            <a:custGeom>
              <a:avLst/>
              <a:gdLst/>
              <a:ahLst/>
              <a:cxnLst/>
              <a:rect l="l" t="t" r="r" b="b"/>
              <a:pathLst>
                <a:path w="41522" h="22494" extrusionOk="0">
                  <a:moveTo>
                    <a:pt x="92" y="1"/>
                  </a:moveTo>
                  <a:cubicBezTo>
                    <a:pt x="61" y="791"/>
                    <a:pt x="1" y="1642"/>
                    <a:pt x="1" y="2493"/>
                  </a:cubicBezTo>
                  <a:lnTo>
                    <a:pt x="36810" y="22494"/>
                  </a:lnTo>
                  <a:cubicBezTo>
                    <a:pt x="38482" y="21673"/>
                    <a:pt x="40062" y="20700"/>
                    <a:pt x="41521" y="19545"/>
                  </a:cubicBezTo>
                  <a:lnTo>
                    <a:pt x="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1482175" y="1417800"/>
              <a:ext cx="187700" cy="95775"/>
            </a:xfrm>
            <a:custGeom>
              <a:avLst/>
              <a:gdLst/>
              <a:ahLst/>
              <a:cxnLst/>
              <a:rect l="l" t="t" r="r" b="b"/>
              <a:pathLst>
                <a:path w="7508" h="3831" extrusionOk="0">
                  <a:moveTo>
                    <a:pt x="1611" y="0"/>
                  </a:moveTo>
                  <a:cubicBezTo>
                    <a:pt x="1034" y="274"/>
                    <a:pt x="487" y="608"/>
                    <a:pt x="0" y="1004"/>
                  </a:cubicBezTo>
                  <a:lnTo>
                    <a:pt x="6961" y="3830"/>
                  </a:lnTo>
                  <a:cubicBezTo>
                    <a:pt x="7204" y="3283"/>
                    <a:pt x="7386" y="2706"/>
                    <a:pt x="7508" y="2128"/>
                  </a:cubicBezTo>
                  <a:lnTo>
                    <a:pt x="1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1782325" y="1520375"/>
              <a:ext cx="196850" cy="117050"/>
            </a:xfrm>
            <a:custGeom>
              <a:avLst/>
              <a:gdLst/>
              <a:ahLst/>
              <a:cxnLst/>
              <a:rect l="l" t="t" r="r" b="b"/>
              <a:pathLst>
                <a:path w="7874" h="4682" extrusionOk="0">
                  <a:moveTo>
                    <a:pt x="973" y="1"/>
                  </a:moveTo>
                  <a:cubicBezTo>
                    <a:pt x="608" y="548"/>
                    <a:pt x="274" y="1126"/>
                    <a:pt x="1" y="1733"/>
                  </a:cubicBezTo>
                  <a:lnTo>
                    <a:pt x="7265" y="4682"/>
                  </a:lnTo>
                  <a:cubicBezTo>
                    <a:pt x="7539" y="3952"/>
                    <a:pt x="7721" y="3223"/>
                    <a:pt x="7873" y="2493"/>
                  </a:cubicBezTo>
                  <a:lnTo>
                    <a:pt x="9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1356775" y="1965675"/>
              <a:ext cx="776650" cy="414175"/>
            </a:xfrm>
            <a:custGeom>
              <a:avLst/>
              <a:gdLst/>
              <a:ahLst/>
              <a:cxnLst/>
              <a:rect l="l" t="t" r="r" b="b"/>
              <a:pathLst>
                <a:path w="31066" h="16567" extrusionOk="0">
                  <a:moveTo>
                    <a:pt x="1" y="1"/>
                  </a:moveTo>
                  <a:cubicBezTo>
                    <a:pt x="214" y="1308"/>
                    <a:pt x="578" y="2584"/>
                    <a:pt x="1095" y="3831"/>
                  </a:cubicBezTo>
                  <a:lnTo>
                    <a:pt x="24925" y="16566"/>
                  </a:lnTo>
                  <a:cubicBezTo>
                    <a:pt x="26992" y="16475"/>
                    <a:pt x="29059" y="16202"/>
                    <a:pt x="31065" y="1568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2285375" y="1926175"/>
              <a:ext cx="273575" cy="193025"/>
            </a:xfrm>
            <a:custGeom>
              <a:avLst/>
              <a:gdLst/>
              <a:ahLst/>
              <a:cxnLst/>
              <a:rect l="l" t="t" r="r" b="b"/>
              <a:pathLst>
                <a:path w="10943" h="7721" extrusionOk="0">
                  <a:moveTo>
                    <a:pt x="2189" y="0"/>
                  </a:moveTo>
                  <a:cubicBezTo>
                    <a:pt x="1460" y="1277"/>
                    <a:pt x="730" y="2523"/>
                    <a:pt x="1" y="3587"/>
                  </a:cubicBezTo>
                  <a:lnTo>
                    <a:pt x="8572" y="7721"/>
                  </a:lnTo>
                  <a:cubicBezTo>
                    <a:pt x="9484" y="6505"/>
                    <a:pt x="10274" y="5228"/>
                    <a:pt x="10943" y="3891"/>
                  </a:cubicBez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1384900" y="1515825"/>
              <a:ext cx="226475" cy="158075"/>
            </a:xfrm>
            <a:custGeom>
              <a:avLst/>
              <a:gdLst/>
              <a:ahLst/>
              <a:cxnLst/>
              <a:rect l="l" t="t" r="r" b="b"/>
              <a:pathLst>
                <a:path w="9059" h="6323" extrusionOk="0">
                  <a:moveTo>
                    <a:pt x="1338" y="0"/>
                  </a:moveTo>
                  <a:cubicBezTo>
                    <a:pt x="821" y="821"/>
                    <a:pt x="365" y="1703"/>
                    <a:pt x="1" y="2615"/>
                  </a:cubicBezTo>
                  <a:lnTo>
                    <a:pt x="7691" y="6323"/>
                  </a:lnTo>
                  <a:cubicBezTo>
                    <a:pt x="8086" y="5350"/>
                    <a:pt x="8572" y="4347"/>
                    <a:pt x="9059" y="3435"/>
                  </a:cubicBezTo>
                  <a:lnTo>
                    <a:pt x="1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2008025" y="1796225"/>
              <a:ext cx="207475" cy="169475"/>
            </a:xfrm>
            <a:custGeom>
              <a:avLst/>
              <a:gdLst/>
              <a:ahLst/>
              <a:cxnLst/>
              <a:rect l="l" t="t" r="r" b="b"/>
              <a:pathLst>
                <a:path w="8299" h="6779" extrusionOk="0">
                  <a:moveTo>
                    <a:pt x="1641" y="0"/>
                  </a:moveTo>
                  <a:cubicBezTo>
                    <a:pt x="1094" y="1186"/>
                    <a:pt x="547" y="2371"/>
                    <a:pt x="0" y="3405"/>
                  </a:cubicBezTo>
                  <a:lnTo>
                    <a:pt x="6900" y="6779"/>
                  </a:lnTo>
                  <a:cubicBezTo>
                    <a:pt x="7265" y="5593"/>
                    <a:pt x="7781" y="4317"/>
                    <a:pt x="8298" y="2949"/>
                  </a:cubicBezTo>
                  <a:lnTo>
                    <a:pt x="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1712425" y="1659450"/>
              <a:ext cx="209750" cy="163400"/>
            </a:xfrm>
            <a:custGeom>
              <a:avLst/>
              <a:gdLst/>
              <a:ahLst/>
              <a:cxnLst/>
              <a:rect l="l" t="t" r="r" b="b"/>
              <a:pathLst>
                <a:path w="8390" h="6536" extrusionOk="0">
                  <a:moveTo>
                    <a:pt x="1186" y="0"/>
                  </a:moveTo>
                  <a:cubicBezTo>
                    <a:pt x="760" y="1095"/>
                    <a:pt x="395" y="2158"/>
                    <a:pt x="0" y="3161"/>
                  </a:cubicBezTo>
                  <a:lnTo>
                    <a:pt x="6961" y="6535"/>
                  </a:lnTo>
                  <a:cubicBezTo>
                    <a:pt x="7386" y="5471"/>
                    <a:pt x="7903" y="4347"/>
                    <a:pt x="8389" y="3222"/>
                  </a:cubicBezTo>
                  <a:lnTo>
                    <a:pt x="1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2411525" y="1760500"/>
              <a:ext cx="195300" cy="133025"/>
            </a:xfrm>
            <a:custGeom>
              <a:avLst/>
              <a:gdLst/>
              <a:ahLst/>
              <a:cxnLst/>
              <a:rect l="l" t="t" r="r" b="b"/>
              <a:pathLst>
                <a:path w="7812" h="5321" extrusionOk="0">
                  <a:moveTo>
                    <a:pt x="2371" y="1"/>
                  </a:moveTo>
                  <a:cubicBezTo>
                    <a:pt x="1459" y="609"/>
                    <a:pt x="669" y="1399"/>
                    <a:pt x="0" y="2281"/>
                  </a:cubicBezTo>
                  <a:lnTo>
                    <a:pt x="7599" y="5320"/>
                  </a:lnTo>
                  <a:cubicBezTo>
                    <a:pt x="7812" y="4195"/>
                    <a:pt x="7812" y="3040"/>
                    <a:pt x="7599" y="1885"/>
                  </a:cubicBezTo>
                  <a:lnTo>
                    <a:pt x="2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2099950" y="1638925"/>
              <a:ext cx="173300" cy="116300"/>
            </a:xfrm>
            <a:custGeom>
              <a:avLst/>
              <a:gdLst/>
              <a:ahLst/>
              <a:cxnLst/>
              <a:rect l="l" t="t" r="r" b="b"/>
              <a:pathLst>
                <a:path w="6932" h="4652" extrusionOk="0">
                  <a:moveTo>
                    <a:pt x="1430" y="1"/>
                  </a:moveTo>
                  <a:cubicBezTo>
                    <a:pt x="882" y="669"/>
                    <a:pt x="396" y="1368"/>
                    <a:pt x="1" y="2128"/>
                  </a:cubicBezTo>
                  <a:lnTo>
                    <a:pt x="6293" y="4651"/>
                  </a:lnTo>
                  <a:cubicBezTo>
                    <a:pt x="6566" y="3800"/>
                    <a:pt x="6779" y="2888"/>
                    <a:pt x="6931" y="2007"/>
                  </a:cubicBez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 name="Google Shape;1000;p14"/>
          <p:cNvSpPr/>
          <p:nvPr/>
        </p:nvSpPr>
        <p:spPr>
          <a:xfrm>
            <a:off x="3821283" y="239479"/>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3027098" y="4752639"/>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348898" y="1857042"/>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1003"/>
        <p:cNvGrpSpPr/>
        <p:nvPr/>
      </p:nvGrpSpPr>
      <p:grpSpPr>
        <a:xfrm>
          <a:off x="0" y="0"/>
          <a:ext cx="0" cy="0"/>
          <a:chOff x="0" y="0"/>
          <a:chExt cx="0" cy="0"/>
        </a:xfrm>
      </p:grpSpPr>
      <p:sp>
        <p:nvSpPr>
          <p:cNvPr id="1004" name="Google Shape;1004;p15"/>
          <p:cNvSpPr txBox="1">
            <a:spLocks noGrp="1"/>
          </p:cNvSpPr>
          <p:nvPr>
            <p:ph type="subTitle" idx="1"/>
          </p:nvPr>
        </p:nvSpPr>
        <p:spPr>
          <a:xfrm>
            <a:off x="1817943" y="1849194"/>
            <a:ext cx="2467200" cy="82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5" name="Google Shape;1005;p15"/>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06" name="Google Shape;1006;p15"/>
          <p:cNvSpPr txBox="1">
            <a:spLocks noGrp="1"/>
          </p:cNvSpPr>
          <p:nvPr>
            <p:ph type="title" idx="2"/>
          </p:nvPr>
        </p:nvSpPr>
        <p:spPr>
          <a:xfrm>
            <a:off x="1817943" y="1381194"/>
            <a:ext cx="2467200" cy="46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2200">
                <a:solidFill>
                  <a:schemeClr val="lt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007" name="Google Shape;1007;p15"/>
          <p:cNvSpPr txBox="1">
            <a:spLocks noGrp="1"/>
          </p:cNvSpPr>
          <p:nvPr>
            <p:ph type="subTitle" idx="3"/>
          </p:nvPr>
        </p:nvSpPr>
        <p:spPr>
          <a:xfrm>
            <a:off x="1811063" y="3507513"/>
            <a:ext cx="2467200" cy="82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8" name="Google Shape;1008;p15"/>
          <p:cNvSpPr txBox="1">
            <a:spLocks noGrp="1"/>
          </p:cNvSpPr>
          <p:nvPr>
            <p:ph type="title" idx="4"/>
          </p:nvPr>
        </p:nvSpPr>
        <p:spPr>
          <a:xfrm>
            <a:off x="1811063" y="3039513"/>
            <a:ext cx="2467200" cy="46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200"/>
              <a:buNone/>
              <a:defRPr sz="2200">
                <a:solidFill>
                  <a:schemeClr val="lt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009" name="Google Shape;1009;p15"/>
          <p:cNvSpPr txBox="1">
            <a:spLocks noGrp="1"/>
          </p:cNvSpPr>
          <p:nvPr>
            <p:ph type="subTitle" idx="5"/>
          </p:nvPr>
        </p:nvSpPr>
        <p:spPr>
          <a:xfrm>
            <a:off x="5962488" y="3507513"/>
            <a:ext cx="2467200" cy="82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0" name="Google Shape;1010;p15"/>
          <p:cNvSpPr txBox="1">
            <a:spLocks noGrp="1"/>
          </p:cNvSpPr>
          <p:nvPr>
            <p:ph type="title" idx="6"/>
          </p:nvPr>
        </p:nvSpPr>
        <p:spPr>
          <a:xfrm>
            <a:off x="5962488" y="3039513"/>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solidFill>
                  <a:schemeClr val="lt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011" name="Google Shape;1011;p15"/>
          <p:cNvSpPr txBox="1">
            <a:spLocks noGrp="1"/>
          </p:cNvSpPr>
          <p:nvPr>
            <p:ph type="subTitle" idx="7"/>
          </p:nvPr>
        </p:nvSpPr>
        <p:spPr>
          <a:xfrm>
            <a:off x="5962488" y="1852438"/>
            <a:ext cx="2467200" cy="82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2" name="Google Shape;1012;p15"/>
          <p:cNvSpPr txBox="1">
            <a:spLocks noGrp="1"/>
          </p:cNvSpPr>
          <p:nvPr>
            <p:ph type="title" idx="8"/>
          </p:nvPr>
        </p:nvSpPr>
        <p:spPr>
          <a:xfrm>
            <a:off x="5962488" y="1384438"/>
            <a:ext cx="24672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solidFill>
                  <a:schemeClr val="lt2"/>
                </a:solidFill>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grpSp>
        <p:nvGrpSpPr>
          <p:cNvPr id="1013" name="Google Shape;1013;p15"/>
          <p:cNvGrpSpPr/>
          <p:nvPr/>
        </p:nvGrpSpPr>
        <p:grpSpPr>
          <a:xfrm rot="-8538943">
            <a:off x="7239589" y="-129802"/>
            <a:ext cx="2170267" cy="2064702"/>
            <a:chOff x="2862900" y="3325125"/>
            <a:chExt cx="1343500" cy="1278150"/>
          </a:xfrm>
        </p:grpSpPr>
        <p:sp>
          <p:nvSpPr>
            <p:cNvPr id="1014" name="Google Shape;1014;p15"/>
            <p:cNvSpPr/>
            <p:nvPr/>
          </p:nvSpPr>
          <p:spPr>
            <a:xfrm>
              <a:off x="3830225" y="3798525"/>
              <a:ext cx="376175" cy="703700"/>
            </a:xfrm>
            <a:custGeom>
              <a:avLst/>
              <a:gdLst/>
              <a:ahLst/>
              <a:cxnLst/>
              <a:rect l="l" t="t" r="r" b="b"/>
              <a:pathLst>
                <a:path w="15047" h="28148" extrusionOk="0">
                  <a:moveTo>
                    <a:pt x="13071" y="1"/>
                  </a:moveTo>
                  <a:lnTo>
                    <a:pt x="1" y="28147"/>
                  </a:lnTo>
                  <a:cubicBezTo>
                    <a:pt x="6050" y="24044"/>
                    <a:pt x="10366" y="17721"/>
                    <a:pt x="13132" y="10882"/>
                  </a:cubicBezTo>
                  <a:cubicBezTo>
                    <a:pt x="13375" y="10335"/>
                    <a:pt x="13588" y="9758"/>
                    <a:pt x="13801" y="9180"/>
                  </a:cubicBezTo>
                  <a:cubicBezTo>
                    <a:pt x="14469" y="7296"/>
                    <a:pt x="15047" y="5350"/>
                    <a:pt x="14773" y="3375"/>
                  </a:cubicBezTo>
                  <a:cubicBezTo>
                    <a:pt x="14621" y="2098"/>
                    <a:pt x="14013" y="882"/>
                    <a:pt x="13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a:off x="3479925" y="3325125"/>
              <a:ext cx="378450" cy="1253075"/>
            </a:xfrm>
            <a:custGeom>
              <a:avLst/>
              <a:gdLst/>
              <a:ahLst/>
              <a:cxnLst/>
              <a:rect l="l" t="t" r="r" b="b"/>
              <a:pathLst>
                <a:path w="15138" h="50123" extrusionOk="0">
                  <a:moveTo>
                    <a:pt x="244" y="0"/>
                  </a:moveTo>
                  <a:cubicBezTo>
                    <a:pt x="153" y="0"/>
                    <a:pt x="92" y="0"/>
                    <a:pt x="1" y="31"/>
                  </a:cubicBezTo>
                  <a:cubicBezTo>
                    <a:pt x="912" y="5928"/>
                    <a:pt x="6232" y="40335"/>
                    <a:pt x="7660" y="50123"/>
                  </a:cubicBezTo>
                  <a:cubicBezTo>
                    <a:pt x="8116" y="49971"/>
                    <a:pt x="8572" y="49819"/>
                    <a:pt x="9028" y="49636"/>
                  </a:cubicBezTo>
                  <a:lnTo>
                    <a:pt x="14986" y="5259"/>
                  </a:lnTo>
                  <a:cubicBezTo>
                    <a:pt x="14986" y="5168"/>
                    <a:pt x="15046" y="5076"/>
                    <a:pt x="15138" y="5046"/>
                  </a:cubicBezTo>
                  <a:cubicBezTo>
                    <a:pt x="15031" y="5031"/>
                    <a:pt x="14932" y="5023"/>
                    <a:pt x="14837" y="5023"/>
                  </a:cubicBezTo>
                  <a:cubicBezTo>
                    <a:pt x="14742" y="5023"/>
                    <a:pt x="14651" y="5031"/>
                    <a:pt x="14560" y="5046"/>
                  </a:cubicBezTo>
                  <a:cubicBezTo>
                    <a:pt x="12858" y="5228"/>
                    <a:pt x="11581" y="6687"/>
                    <a:pt x="10700" y="8146"/>
                  </a:cubicBezTo>
                  <a:cubicBezTo>
                    <a:pt x="9849" y="9636"/>
                    <a:pt x="9180" y="11277"/>
                    <a:pt x="7903" y="12432"/>
                  </a:cubicBezTo>
                  <a:cubicBezTo>
                    <a:pt x="6536" y="9453"/>
                    <a:pt x="5198" y="6475"/>
                    <a:pt x="3830" y="3496"/>
                  </a:cubicBezTo>
                  <a:cubicBezTo>
                    <a:pt x="3101" y="1885"/>
                    <a:pt x="2007" y="31"/>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a:off x="3723100" y="3452775"/>
              <a:ext cx="421000" cy="1107950"/>
            </a:xfrm>
            <a:custGeom>
              <a:avLst/>
              <a:gdLst/>
              <a:ahLst/>
              <a:cxnLst/>
              <a:rect l="l" t="t" r="r" b="b"/>
              <a:pathLst>
                <a:path w="16840" h="44318" extrusionOk="0">
                  <a:moveTo>
                    <a:pt x="5775" y="1"/>
                  </a:moveTo>
                  <a:lnTo>
                    <a:pt x="5775" y="1"/>
                  </a:lnTo>
                  <a:cubicBezTo>
                    <a:pt x="5867" y="62"/>
                    <a:pt x="5897" y="153"/>
                    <a:pt x="5897" y="244"/>
                  </a:cubicBezTo>
                  <a:lnTo>
                    <a:pt x="0" y="44318"/>
                  </a:lnTo>
                  <a:cubicBezTo>
                    <a:pt x="942" y="43922"/>
                    <a:pt x="1885" y="43436"/>
                    <a:pt x="2797" y="42919"/>
                  </a:cubicBezTo>
                  <a:cubicBezTo>
                    <a:pt x="2949" y="42798"/>
                    <a:pt x="3131" y="42707"/>
                    <a:pt x="3283" y="42585"/>
                  </a:cubicBezTo>
                  <a:lnTo>
                    <a:pt x="16839" y="13405"/>
                  </a:lnTo>
                  <a:cubicBezTo>
                    <a:pt x="16475" y="13162"/>
                    <a:pt x="16049" y="12980"/>
                    <a:pt x="15624" y="12858"/>
                  </a:cubicBezTo>
                  <a:cubicBezTo>
                    <a:pt x="15331" y="12792"/>
                    <a:pt x="15038" y="12760"/>
                    <a:pt x="14745" y="12760"/>
                  </a:cubicBezTo>
                  <a:cubicBezTo>
                    <a:pt x="13301" y="12760"/>
                    <a:pt x="11882" y="13519"/>
                    <a:pt x="10821" y="14530"/>
                  </a:cubicBezTo>
                  <a:cubicBezTo>
                    <a:pt x="9544" y="15715"/>
                    <a:pt x="8633" y="17266"/>
                    <a:pt x="7508" y="18603"/>
                  </a:cubicBezTo>
                  <a:cubicBezTo>
                    <a:pt x="7294" y="18864"/>
                    <a:pt x="6987" y="19126"/>
                    <a:pt x="6689" y="19126"/>
                  </a:cubicBezTo>
                  <a:cubicBezTo>
                    <a:pt x="6606" y="19126"/>
                    <a:pt x="6524" y="19105"/>
                    <a:pt x="6444" y="19059"/>
                  </a:cubicBezTo>
                  <a:cubicBezTo>
                    <a:pt x="6262" y="18907"/>
                    <a:pt x="6140" y="18694"/>
                    <a:pt x="6110" y="18451"/>
                  </a:cubicBezTo>
                  <a:cubicBezTo>
                    <a:pt x="5593" y="16110"/>
                    <a:pt x="6535" y="13679"/>
                    <a:pt x="7508" y="11460"/>
                  </a:cubicBezTo>
                  <a:cubicBezTo>
                    <a:pt x="8481" y="9271"/>
                    <a:pt x="9575" y="6961"/>
                    <a:pt x="9392" y="4560"/>
                  </a:cubicBezTo>
                  <a:cubicBezTo>
                    <a:pt x="9271" y="2463"/>
                    <a:pt x="7751" y="335"/>
                    <a:pt x="5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a:off x="2862900" y="4066775"/>
              <a:ext cx="607175" cy="536500"/>
            </a:xfrm>
            <a:custGeom>
              <a:avLst/>
              <a:gdLst/>
              <a:ahLst/>
              <a:cxnLst/>
              <a:rect l="l" t="t" r="r" b="b"/>
              <a:pathLst>
                <a:path w="24287" h="21460" extrusionOk="0">
                  <a:moveTo>
                    <a:pt x="669" y="0"/>
                  </a:moveTo>
                  <a:cubicBezTo>
                    <a:pt x="487" y="396"/>
                    <a:pt x="365" y="791"/>
                    <a:pt x="274" y="1216"/>
                  </a:cubicBezTo>
                  <a:cubicBezTo>
                    <a:pt x="0" y="2706"/>
                    <a:pt x="304" y="4256"/>
                    <a:pt x="851" y="5654"/>
                  </a:cubicBezTo>
                  <a:cubicBezTo>
                    <a:pt x="4347" y="15259"/>
                    <a:pt x="14347" y="21095"/>
                    <a:pt x="24286" y="21460"/>
                  </a:cubicBezTo>
                  <a:lnTo>
                    <a:pt x="6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a:off x="2887200" y="3616150"/>
              <a:ext cx="694575" cy="987125"/>
            </a:xfrm>
            <a:custGeom>
              <a:avLst/>
              <a:gdLst/>
              <a:ahLst/>
              <a:cxnLst/>
              <a:rect l="l" t="t" r="r" b="b"/>
              <a:pathLst>
                <a:path w="27783" h="39485" extrusionOk="0">
                  <a:moveTo>
                    <a:pt x="9120" y="1"/>
                  </a:moveTo>
                  <a:lnTo>
                    <a:pt x="9028" y="92"/>
                  </a:lnTo>
                  <a:cubicBezTo>
                    <a:pt x="7782" y="1034"/>
                    <a:pt x="7296" y="2736"/>
                    <a:pt x="7417" y="4287"/>
                  </a:cubicBezTo>
                  <a:cubicBezTo>
                    <a:pt x="7539" y="5867"/>
                    <a:pt x="8177" y="7326"/>
                    <a:pt x="8816" y="8785"/>
                  </a:cubicBezTo>
                  <a:cubicBezTo>
                    <a:pt x="10275" y="12038"/>
                    <a:pt x="11734" y="15320"/>
                    <a:pt x="13162" y="18603"/>
                  </a:cubicBezTo>
                  <a:lnTo>
                    <a:pt x="6597" y="16323"/>
                  </a:lnTo>
                  <a:cubicBezTo>
                    <a:pt x="5557" y="15962"/>
                    <a:pt x="4443" y="15616"/>
                    <a:pt x="3358" y="15616"/>
                  </a:cubicBezTo>
                  <a:cubicBezTo>
                    <a:pt x="2889" y="15616"/>
                    <a:pt x="2426" y="15681"/>
                    <a:pt x="1977" y="15837"/>
                  </a:cubicBezTo>
                  <a:cubicBezTo>
                    <a:pt x="1156" y="16141"/>
                    <a:pt x="457" y="16718"/>
                    <a:pt x="1" y="17478"/>
                  </a:cubicBezTo>
                  <a:lnTo>
                    <a:pt x="24257" y="39485"/>
                  </a:lnTo>
                  <a:cubicBezTo>
                    <a:pt x="25442" y="39485"/>
                    <a:pt x="26597" y="39394"/>
                    <a:pt x="27783" y="39242"/>
                  </a:cubicBezTo>
                  <a:lnTo>
                    <a:pt x="9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a:off x="3128850" y="3328925"/>
              <a:ext cx="526625" cy="1266000"/>
            </a:xfrm>
            <a:custGeom>
              <a:avLst/>
              <a:gdLst/>
              <a:ahLst/>
              <a:cxnLst/>
              <a:rect l="l" t="t" r="r" b="b"/>
              <a:pathLst>
                <a:path w="21065" h="50640" extrusionOk="0">
                  <a:moveTo>
                    <a:pt x="13436" y="0"/>
                  </a:moveTo>
                  <a:cubicBezTo>
                    <a:pt x="12585" y="365"/>
                    <a:pt x="11885" y="1034"/>
                    <a:pt x="11551" y="1885"/>
                  </a:cubicBezTo>
                  <a:cubicBezTo>
                    <a:pt x="11034" y="2979"/>
                    <a:pt x="11004" y="4225"/>
                    <a:pt x="11004" y="5441"/>
                  </a:cubicBezTo>
                  <a:cubicBezTo>
                    <a:pt x="10943" y="9089"/>
                    <a:pt x="11095" y="12736"/>
                    <a:pt x="11399" y="16353"/>
                  </a:cubicBezTo>
                  <a:lnTo>
                    <a:pt x="7600" y="13466"/>
                  </a:lnTo>
                  <a:cubicBezTo>
                    <a:pt x="6384" y="12523"/>
                    <a:pt x="5168" y="11581"/>
                    <a:pt x="3709" y="11095"/>
                  </a:cubicBezTo>
                  <a:cubicBezTo>
                    <a:pt x="3156" y="10896"/>
                    <a:pt x="2570" y="10797"/>
                    <a:pt x="1981" y="10797"/>
                  </a:cubicBezTo>
                  <a:cubicBezTo>
                    <a:pt x="1308" y="10797"/>
                    <a:pt x="633" y="10927"/>
                    <a:pt x="1" y="11186"/>
                  </a:cubicBezTo>
                  <a:lnTo>
                    <a:pt x="18755" y="50639"/>
                  </a:lnTo>
                  <a:cubicBezTo>
                    <a:pt x="19545" y="50518"/>
                    <a:pt x="20305" y="50335"/>
                    <a:pt x="21065" y="50123"/>
                  </a:cubicBezTo>
                  <a:cubicBezTo>
                    <a:pt x="19667" y="40457"/>
                    <a:pt x="14348" y="6019"/>
                    <a:pt x="134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a:off x="3464725" y="3325875"/>
              <a:ext cx="206725" cy="1256900"/>
            </a:xfrm>
            <a:custGeom>
              <a:avLst/>
              <a:gdLst/>
              <a:ahLst/>
              <a:cxnLst/>
              <a:rect l="l" t="t" r="r" b="b"/>
              <a:pathLst>
                <a:path w="8269" h="50276" extrusionOk="0">
                  <a:moveTo>
                    <a:pt x="609" y="1"/>
                  </a:moveTo>
                  <a:cubicBezTo>
                    <a:pt x="396" y="31"/>
                    <a:pt x="213" y="62"/>
                    <a:pt x="1" y="153"/>
                  </a:cubicBezTo>
                  <a:cubicBezTo>
                    <a:pt x="943" y="6141"/>
                    <a:pt x="6262" y="40609"/>
                    <a:pt x="7630" y="50275"/>
                  </a:cubicBezTo>
                  <a:cubicBezTo>
                    <a:pt x="7843" y="50214"/>
                    <a:pt x="8056" y="50153"/>
                    <a:pt x="8268" y="50093"/>
                  </a:cubicBezTo>
                  <a:cubicBezTo>
                    <a:pt x="6840" y="40305"/>
                    <a:pt x="1520" y="5898"/>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a:off x="3115175" y="3608550"/>
              <a:ext cx="482550" cy="988650"/>
            </a:xfrm>
            <a:custGeom>
              <a:avLst/>
              <a:gdLst/>
              <a:ahLst/>
              <a:cxnLst/>
              <a:rect l="l" t="t" r="r" b="b"/>
              <a:pathLst>
                <a:path w="19302" h="39546" extrusionOk="0">
                  <a:moveTo>
                    <a:pt x="548" y="1"/>
                  </a:moveTo>
                  <a:cubicBezTo>
                    <a:pt x="365" y="92"/>
                    <a:pt x="183" y="183"/>
                    <a:pt x="1" y="305"/>
                  </a:cubicBezTo>
                  <a:lnTo>
                    <a:pt x="18664" y="39546"/>
                  </a:lnTo>
                  <a:lnTo>
                    <a:pt x="19302" y="39454"/>
                  </a:lnTo>
                  <a:lnTo>
                    <a:pt x="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a:off x="2880375" y="4052325"/>
              <a:ext cx="613250" cy="550950"/>
            </a:xfrm>
            <a:custGeom>
              <a:avLst/>
              <a:gdLst/>
              <a:ahLst/>
              <a:cxnLst/>
              <a:rect l="l" t="t" r="r" b="b"/>
              <a:pathLst>
                <a:path w="24530" h="22038" extrusionOk="0">
                  <a:moveTo>
                    <a:pt x="304" y="1"/>
                  </a:moveTo>
                  <a:cubicBezTo>
                    <a:pt x="183" y="183"/>
                    <a:pt x="61" y="396"/>
                    <a:pt x="0" y="578"/>
                  </a:cubicBezTo>
                  <a:lnTo>
                    <a:pt x="23587" y="22038"/>
                  </a:lnTo>
                  <a:lnTo>
                    <a:pt x="24530" y="22038"/>
                  </a:lnTo>
                  <a:lnTo>
                    <a:pt x="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a:off x="3705625" y="3451275"/>
              <a:ext cx="164900" cy="1115525"/>
            </a:xfrm>
            <a:custGeom>
              <a:avLst/>
              <a:gdLst/>
              <a:ahLst/>
              <a:cxnLst/>
              <a:rect l="l" t="t" r="r" b="b"/>
              <a:pathLst>
                <a:path w="6596" h="44621" extrusionOk="0">
                  <a:moveTo>
                    <a:pt x="6110" y="0"/>
                  </a:moveTo>
                  <a:cubicBezTo>
                    <a:pt x="6018" y="30"/>
                    <a:pt x="5958" y="122"/>
                    <a:pt x="5958" y="213"/>
                  </a:cubicBezTo>
                  <a:lnTo>
                    <a:pt x="0" y="44621"/>
                  </a:lnTo>
                  <a:cubicBezTo>
                    <a:pt x="243" y="44530"/>
                    <a:pt x="456" y="44438"/>
                    <a:pt x="669" y="44347"/>
                  </a:cubicBezTo>
                  <a:lnTo>
                    <a:pt x="6566" y="304"/>
                  </a:lnTo>
                  <a:cubicBezTo>
                    <a:pt x="6596" y="182"/>
                    <a:pt x="6535" y="91"/>
                    <a:pt x="6474" y="30"/>
                  </a:cubicBezTo>
                  <a:cubicBezTo>
                    <a:pt x="6353" y="0"/>
                    <a:pt x="6231"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a:off x="3805150" y="3787900"/>
              <a:ext cx="351875" cy="730275"/>
            </a:xfrm>
            <a:custGeom>
              <a:avLst/>
              <a:gdLst/>
              <a:ahLst/>
              <a:cxnLst/>
              <a:rect l="l" t="t" r="r" b="b"/>
              <a:pathLst>
                <a:path w="14075" h="29211" extrusionOk="0">
                  <a:moveTo>
                    <a:pt x="13557" y="0"/>
                  </a:moveTo>
                  <a:lnTo>
                    <a:pt x="1" y="29210"/>
                  </a:lnTo>
                  <a:cubicBezTo>
                    <a:pt x="335" y="28998"/>
                    <a:pt x="670" y="28785"/>
                    <a:pt x="1004" y="28572"/>
                  </a:cubicBezTo>
                  <a:lnTo>
                    <a:pt x="14074" y="395"/>
                  </a:lnTo>
                  <a:cubicBezTo>
                    <a:pt x="13922" y="274"/>
                    <a:pt x="13740" y="122"/>
                    <a:pt x="13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15"/>
          <p:cNvGrpSpPr/>
          <p:nvPr/>
        </p:nvGrpSpPr>
        <p:grpSpPr>
          <a:xfrm rot="10800000">
            <a:off x="8521220" y="-156497"/>
            <a:ext cx="1033281" cy="3292504"/>
            <a:chOff x="6483775" y="2257475"/>
            <a:chExt cx="736375" cy="2346425"/>
          </a:xfrm>
        </p:grpSpPr>
        <p:sp>
          <p:nvSpPr>
            <p:cNvPr id="1026" name="Google Shape;1026;p15"/>
            <p:cNvSpPr/>
            <p:nvPr/>
          </p:nvSpPr>
          <p:spPr>
            <a:xfrm>
              <a:off x="6735300" y="3015850"/>
              <a:ext cx="293350" cy="44100"/>
            </a:xfrm>
            <a:custGeom>
              <a:avLst/>
              <a:gdLst/>
              <a:ahLst/>
              <a:cxnLst/>
              <a:rect l="l" t="t" r="r" b="b"/>
              <a:pathLst>
                <a:path w="11734" h="1764" extrusionOk="0">
                  <a:moveTo>
                    <a:pt x="1" y="0"/>
                  </a:moveTo>
                  <a:lnTo>
                    <a:pt x="1" y="0"/>
                  </a:lnTo>
                  <a:cubicBezTo>
                    <a:pt x="92" y="304"/>
                    <a:pt x="122" y="608"/>
                    <a:pt x="122" y="943"/>
                  </a:cubicBezTo>
                  <a:cubicBezTo>
                    <a:pt x="1369" y="1034"/>
                    <a:pt x="2584" y="1155"/>
                    <a:pt x="3831" y="1216"/>
                  </a:cubicBezTo>
                  <a:lnTo>
                    <a:pt x="5989" y="1368"/>
                  </a:lnTo>
                  <a:lnTo>
                    <a:pt x="8086" y="1490"/>
                  </a:lnTo>
                  <a:lnTo>
                    <a:pt x="11734" y="1763"/>
                  </a:lnTo>
                  <a:cubicBezTo>
                    <a:pt x="11521" y="1368"/>
                    <a:pt x="11308" y="1003"/>
                    <a:pt x="11065" y="639"/>
                  </a:cubicBezTo>
                  <a:lnTo>
                    <a:pt x="8056" y="456"/>
                  </a:lnTo>
                  <a:lnTo>
                    <a:pt x="5928" y="365"/>
                  </a:lnTo>
                  <a:lnTo>
                    <a:pt x="3831" y="244"/>
                  </a:lnTo>
                  <a:cubicBezTo>
                    <a:pt x="2584" y="183"/>
                    <a:pt x="1277" y="92"/>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15"/>
            <p:cNvGrpSpPr/>
            <p:nvPr/>
          </p:nvGrpSpPr>
          <p:grpSpPr>
            <a:xfrm>
              <a:off x="6483775" y="2257475"/>
              <a:ext cx="736375" cy="2346425"/>
              <a:chOff x="6483775" y="2257475"/>
              <a:chExt cx="736375" cy="2346425"/>
            </a:xfrm>
          </p:grpSpPr>
          <p:sp>
            <p:nvSpPr>
              <p:cNvPr id="1028" name="Google Shape;1028;p15"/>
              <p:cNvSpPr/>
              <p:nvPr/>
            </p:nvSpPr>
            <p:spPr>
              <a:xfrm>
                <a:off x="6582575" y="3219500"/>
                <a:ext cx="525100" cy="104125"/>
              </a:xfrm>
              <a:custGeom>
                <a:avLst/>
                <a:gdLst/>
                <a:ahLst/>
                <a:cxnLst/>
                <a:rect l="l" t="t" r="r" b="b"/>
                <a:pathLst>
                  <a:path w="21004" h="4165" extrusionOk="0">
                    <a:moveTo>
                      <a:pt x="1611" y="0"/>
                    </a:moveTo>
                    <a:lnTo>
                      <a:pt x="1581" y="61"/>
                    </a:lnTo>
                    <a:cubicBezTo>
                      <a:pt x="1003" y="730"/>
                      <a:pt x="487" y="1459"/>
                      <a:pt x="0" y="2219"/>
                    </a:cubicBezTo>
                    <a:cubicBezTo>
                      <a:pt x="304" y="2219"/>
                      <a:pt x="608" y="2250"/>
                      <a:pt x="912" y="2280"/>
                    </a:cubicBezTo>
                    <a:lnTo>
                      <a:pt x="3101" y="2432"/>
                    </a:lnTo>
                    <a:cubicBezTo>
                      <a:pt x="3860" y="2523"/>
                      <a:pt x="4529" y="2584"/>
                      <a:pt x="5259" y="2645"/>
                    </a:cubicBezTo>
                    <a:lnTo>
                      <a:pt x="6262" y="2706"/>
                    </a:lnTo>
                    <a:cubicBezTo>
                      <a:pt x="6626" y="2736"/>
                      <a:pt x="6930" y="2736"/>
                      <a:pt x="7295" y="2766"/>
                    </a:cubicBezTo>
                    <a:cubicBezTo>
                      <a:pt x="8055" y="2766"/>
                      <a:pt x="8845" y="2858"/>
                      <a:pt x="9575" y="2918"/>
                    </a:cubicBezTo>
                    <a:lnTo>
                      <a:pt x="10700" y="3040"/>
                    </a:lnTo>
                    <a:lnTo>
                      <a:pt x="11733" y="3192"/>
                    </a:lnTo>
                    <a:lnTo>
                      <a:pt x="12797" y="3313"/>
                    </a:lnTo>
                    <a:cubicBezTo>
                      <a:pt x="13162" y="3344"/>
                      <a:pt x="13557" y="3405"/>
                      <a:pt x="13921" y="3465"/>
                    </a:cubicBezTo>
                    <a:lnTo>
                      <a:pt x="14985" y="3648"/>
                    </a:lnTo>
                    <a:cubicBezTo>
                      <a:pt x="15320" y="3678"/>
                      <a:pt x="15654" y="3739"/>
                      <a:pt x="15988" y="3769"/>
                    </a:cubicBezTo>
                    <a:cubicBezTo>
                      <a:pt x="16687" y="3861"/>
                      <a:pt x="17356" y="3952"/>
                      <a:pt x="18025" y="3982"/>
                    </a:cubicBezTo>
                    <a:cubicBezTo>
                      <a:pt x="18694" y="4013"/>
                      <a:pt x="19362" y="4073"/>
                      <a:pt x="20031" y="4165"/>
                    </a:cubicBezTo>
                    <a:cubicBezTo>
                      <a:pt x="20092" y="4073"/>
                      <a:pt x="20183" y="3982"/>
                      <a:pt x="20244" y="3891"/>
                    </a:cubicBezTo>
                    <a:cubicBezTo>
                      <a:pt x="20760" y="3162"/>
                      <a:pt x="21004" y="2250"/>
                      <a:pt x="21004" y="1338"/>
                    </a:cubicBezTo>
                    <a:cubicBezTo>
                      <a:pt x="20183" y="1247"/>
                      <a:pt x="19362" y="1155"/>
                      <a:pt x="18572" y="1064"/>
                    </a:cubicBezTo>
                    <a:lnTo>
                      <a:pt x="16384" y="851"/>
                    </a:lnTo>
                    <a:lnTo>
                      <a:pt x="14225" y="639"/>
                    </a:lnTo>
                    <a:cubicBezTo>
                      <a:pt x="12797" y="517"/>
                      <a:pt x="11338" y="426"/>
                      <a:pt x="9879" y="335"/>
                    </a:cubicBezTo>
                    <a:lnTo>
                      <a:pt x="5532" y="92"/>
                    </a:lnTo>
                    <a:lnTo>
                      <a:pt x="3374" y="31"/>
                    </a:lnTo>
                    <a:lnTo>
                      <a:pt x="161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6532425" y="3396550"/>
                <a:ext cx="444550" cy="97300"/>
              </a:xfrm>
              <a:custGeom>
                <a:avLst/>
                <a:gdLst/>
                <a:ahLst/>
                <a:cxnLst/>
                <a:rect l="l" t="t" r="r" b="b"/>
                <a:pathLst>
                  <a:path w="17782" h="3892" extrusionOk="0">
                    <a:moveTo>
                      <a:pt x="122" y="1"/>
                    </a:moveTo>
                    <a:lnTo>
                      <a:pt x="122" y="1"/>
                    </a:lnTo>
                    <a:cubicBezTo>
                      <a:pt x="0" y="1125"/>
                      <a:pt x="31" y="2280"/>
                      <a:pt x="243" y="3405"/>
                    </a:cubicBezTo>
                    <a:lnTo>
                      <a:pt x="1277" y="3405"/>
                    </a:lnTo>
                    <a:lnTo>
                      <a:pt x="3465" y="3374"/>
                    </a:lnTo>
                    <a:cubicBezTo>
                      <a:pt x="3972" y="3374"/>
                      <a:pt x="4478" y="3361"/>
                      <a:pt x="4985" y="3361"/>
                    </a:cubicBezTo>
                    <a:cubicBezTo>
                      <a:pt x="5238" y="3361"/>
                      <a:pt x="5492" y="3364"/>
                      <a:pt x="5745" y="3374"/>
                    </a:cubicBezTo>
                    <a:cubicBezTo>
                      <a:pt x="6505" y="3374"/>
                      <a:pt x="7295" y="3435"/>
                      <a:pt x="8025" y="3466"/>
                    </a:cubicBezTo>
                    <a:cubicBezTo>
                      <a:pt x="8754" y="3526"/>
                      <a:pt x="9453" y="3526"/>
                      <a:pt x="10183" y="3557"/>
                    </a:cubicBezTo>
                    <a:lnTo>
                      <a:pt x="12402" y="3618"/>
                    </a:lnTo>
                    <a:lnTo>
                      <a:pt x="16809" y="3861"/>
                    </a:lnTo>
                    <a:lnTo>
                      <a:pt x="17782" y="3891"/>
                    </a:lnTo>
                    <a:cubicBezTo>
                      <a:pt x="17508" y="3435"/>
                      <a:pt x="17386" y="2919"/>
                      <a:pt x="17386" y="2371"/>
                    </a:cubicBezTo>
                    <a:cubicBezTo>
                      <a:pt x="17386" y="1885"/>
                      <a:pt x="17508" y="1429"/>
                      <a:pt x="17751" y="1034"/>
                    </a:cubicBezTo>
                    <a:cubicBezTo>
                      <a:pt x="17022" y="943"/>
                      <a:pt x="16292" y="912"/>
                      <a:pt x="15563" y="852"/>
                    </a:cubicBezTo>
                    <a:lnTo>
                      <a:pt x="11307" y="639"/>
                    </a:lnTo>
                    <a:lnTo>
                      <a:pt x="9180" y="548"/>
                    </a:lnTo>
                    <a:lnTo>
                      <a:pt x="7022" y="456"/>
                    </a:lnTo>
                    <a:cubicBezTo>
                      <a:pt x="5593" y="396"/>
                      <a:pt x="4164" y="305"/>
                      <a:pt x="2736" y="213"/>
                    </a:cubicBezTo>
                    <a:lnTo>
                      <a:pt x="578" y="31"/>
                    </a:lnTo>
                    <a:lnTo>
                      <a:pt x="122"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6538500" y="3297775"/>
                <a:ext cx="519025" cy="98800"/>
              </a:xfrm>
              <a:custGeom>
                <a:avLst/>
                <a:gdLst/>
                <a:ahLst/>
                <a:cxnLst/>
                <a:rect l="l" t="t" r="r" b="b"/>
                <a:pathLst>
                  <a:path w="20761" h="3952" extrusionOk="0">
                    <a:moveTo>
                      <a:pt x="1186" y="0"/>
                    </a:moveTo>
                    <a:cubicBezTo>
                      <a:pt x="639" y="942"/>
                      <a:pt x="243" y="1976"/>
                      <a:pt x="0" y="3040"/>
                    </a:cubicBezTo>
                    <a:lnTo>
                      <a:pt x="426" y="3070"/>
                    </a:lnTo>
                    <a:lnTo>
                      <a:pt x="2554" y="3222"/>
                    </a:lnTo>
                    <a:cubicBezTo>
                      <a:pt x="3921" y="3313"/>
                      <a:pt x="5350" y="3374"/>
                      <a:pt x="6748" y="3435"/>
                    </a:cubicBezTo>
                    <a:lnTo>
                      <a:pt x="8845" y="3496"/>
                    </a:lnTo>
                    <a:lnTo>
                      <a:pt x="11004" y="3556"/>
                    </a:lnTo>
                    <a:lnTo>
                      <a:pt x="15229" y="3708"/>
                    </a:lnTo>
                    <a:cubicBezTo>
                      <a:pt x="16292" y="3769"/>
                      <a:pt x="17326" y="3860"/>
                      <a:pt x="18359" y="3952"/>
                    </a:cubicBezTo>
                    <a:cubicBezTo>
                      <a:pt x="19058" y="3283"/>
                      <a:pt x="19970" y="2705"/>
                      <a:pt x="20761" y="2037"/>
                    </a:cubicBezTo>
                    <a:cubicBezTo>
                      <a:pt x="20457" y="2037"/>
                      <a:pt x="20153" y="1976"/>
                      <a:pt x="19818" y="1976"/>
                    </a:cubicBezTo>
                    <a:cubicBezTo>
                      <a:pt x="19058" y="1915"/>
                      <a:pt x="18298" y="1824"/>
                      <a:pt x="17569" y="1733"/>
                    </a:cubicBezTo>
                    <a:cubicBezTo>
                      <a:pt x="17204" y="1702"/>
                      <a:pt x="16809" y="1641"/>
                      <a:pt x="16444" y="1581"/>
                    </a:cubicBezTo>
                    <a:lnTo>
                      <a:pt x="15381" y="1398"/>
                    </a:lnTo>
                    <a:cubicBezTo>
                      <a:pt x="15046" y="1338"/>
                      <a:pt x="14712" y="1307"/>
                      <a:pt x="14377" y="1246"/>
                    </a:cubicBezTo>
                    <a:lnTo>
                      <a:pt x="13283" y="1125"/>
                    </a:lnTo>
                    <a:lnTo>
                      <a:pt x="12219" y="973"/>
                    </a:lnTo>
                    <a:lnTo>
                      <a:pt x="11186" y="851"/>
                    </a:lnTo>
                    <a:cubicBezTo>
                      <a:pt x="10456" y="760"/>
                      <a:pt x="9818" y="699"/>
                      <a:pt x="9119" y="669"/>
                    </a:cubicBezTo>
                    <a:cubicBezTo>
                      <a:pt x="8785" y="669"/>
                      <a:pt x="8359" y="638"/>
                      <a:pt x="7994" y="608"/>
                    </a:cubicBezTo>
                    <a:lnTo>
                      <a:pt x="6839" y="517"/>
                    </a:lnTo>
                    <a:cubicBezTo>
                      <a:pt x="6140" y="456"/>
                      <a:pt x="5350" y="365"/>
                      <a:pt x="4681" y="274"/>
                    </a:cubicBezTo>
                    <a:lnTo>
                      <a:pt x="2554" y="91"/>
                    </a:lnTo>
                    <a:cubicBezTo>
                      <a:pt x="2098" y="61"/>
                      <a:pt x="1642" y="31"/>
                      <a:pt x="118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6641850" y="3131350"/>
                <a:ext cx="463550" cy="95775"/>
              </a:xfrm>
              <a:custGeom>
                <a:avLst/>
                <a:gdLst/>
                <a:ahLst/>
                <a:cxnLst/>
                <a:rect l="l" t="t" r="r" b="b"/>
                <a:pathLst>
                  <a:path w="18542" h="3831" extrusionOk="0">
                    <a:moveTo>
                      <a:pt x="2219" y="0"/>
                    </a:moveTo>
                    <a:lnTo>
                      <a:pt x="2006" y="244"/>
                    </a:lnTo>
                    <a:cubicBezTo>
                      <a:pt x="1338" y="1034"/>
                      <a:pt x="669" y="1824"/>
                      <a:pt x="0" y="2615"/>
                    </a:cubicBezTo>
                    <a:lnTo>
                      <a:pt x="882" y="2615"/>
                    </a:lnTo>
                    <a:lnTo>
                      <a:pt x="3131" y="2675"/>
                    </a:lnTo>
                    <a:lnTo>
                      <a:pt x="7508" y="2888"/>
                    </a:lnTo>
                    <a:cubicBezTo>
                      <a:pt x="8967" y="2949"/>
                      <a:pt x="10426" y="3070"/>
                      <a:pt x="11915" y="3192"/>
                    </a:cubicBezTo>
                    <a:lnTo>
                      <a:pt x="14104" y="3374"/>
                    </a:lnTo>
                    <a:lnTo>
                      <a:pt x="16262" y="3587"/>
                    </a:lnTo>
                    <a:cubicBezTo>
                      <a:pt x="17022" y="3648"/>
                      <a:pt x="17782" y="3739"/>
                      <a:pt x="18481" y="3830"/>
                    </a:cubicBezTo>
                    <a:lnTo>
                      <a:pt x="18541" y="3830"/>
                    </a:lnTo>
                    <a:cubicBezTo>
                      <a:pt x="18420" y="2979"/>
                      <a:pt x="18177" y="2159"/>
                      <a:pt x="17812" y="1368"/>
                    </a:cubicBezTo>
                    <a:lnTo>
                      <a:pt x="16687" y="1308"/>
                    </a:lnTo>
                    <a:cubicBezTo>
                      <a:pt x="15958" y="1247"/>
                      <a:pt x="15289" y="1216"/>
                      <a:pt x="14499" y="1186"/>
                    </a:cubicBezTo>
                    <a:cubicBezTo>
                      <a:pt x="13709" y="1156"/>
                      <a:pt x="12949" y="1095"/>
                      <a:pt x="12189" y="1064"/>
                    </a:cubicBezTo>
                    <a:cubicBezTo>
                      <a:pt x="11429" y="1004"/>
                      <a:pt x="10669" y="912"/>
                      <a:pt x="9909" y="821"/>
                    </a:cubicBezTo>
                    <a:cubicBezTo>
                      <a:pt x="9119" y="730"/>
                      <a:pt x="8420" y="639"/>
                      <a:pt x="7690" y="548"/>
                    </a:cubicBezTo>
                    <a:lnTo>
                      <a:pt x="3313" y="92"/>
                    </a:lnTo>
                    <a:lnTo>
                      <a:pt x="2219"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6581050" y="3606275"/>
                <a:ext cx="486350" cy="79825"/>
              </a:xfrm>
              <a:custGeom>
                <a:avLst/>
                <a:gdLst/>
                <a:ahLst/>
                <a:cxnLst/>
                <a:rect l="l" t="t" r="r" b="b"/>
                <a:pathLst>
                  <a:path w="19454" h="3193" extrusionOk="0">
                    <a:moveTo>
                      <a:pt x="0" y="1"/>
                    </a:moveTo>
                    <a:cubicBezTo>
                      <a:pt x="122" y="244"/>
                      <a:pt x="244" y="487"/>
                      <a:pt x="396" y="730"/>
                    </a:cubicBezTo>
                    <a:cubicBezTo>
                      <a:pt x="700" y="1277"/>
                      <a:pt x="1034" y="1855"/>
                      <a:pt x="1338" y="2432"/>
                    </a:cubicBezTo>
                    <a:lnTo>
                      <a:pt x="3466" y="2432"/>
                    </a:lnTo>
                    <a:lnTo>
                      <a:pt x="5624" y="2493"/>
                    </a:lnTo>
                    <a:lnTo>
                      <a:pt x="7782" y="2554"/>
                    </a:lnTo>
                    <a:lnTo>
                      <a:pt x="9940" y="2584"/>
                    </a:lnTo>
                    <a:cubicBezTo>
                      <a:pt x="10669" y="2584"/>
                      <a:pt x="11399" y="2645"/>
                      <a:pt x="12128" y="2676"/>
                    </a:cubicBezTo>
                    <a:lnTo>
                      <a:pt x="14286" y="2797"/>
                    </a:lnTo>
                    <a:cubicBezTo>
                      <a:pt x="15776" y="2858"/>
                      <a:pt x="17204" y="2979"/>
                      <a:pt x="18633" y="3131"/>
                    </a:cubicBezTo>
                    <a:lnTo>
                      <a:pt x="19454" y="3192"/>
                    </a:lnTo>
                    <a:cubicBezTo>
                      <a:pt x="19454" y="2402"/>
                      <a:pt x="19332" y="1612"/>
                      <a:pt x="19150" y="852"/>
                    </a:cubicBezTo>
                    <a:lnTo>
                      <a:pt x="18937" y="852"/>
                    </a:lnTo>
                    <a:cubicBezTo>
                      <a:pt x="18177" y="821"/>
                      <a:pt x="17478" y="761"/>
                      <a:pt x="16748" y="761"/>
                    </a:cubicBezTo>
                    <a:lnTo>
                      <a:pt x="14560" y="730"/>
                    </a:lnTo>
                    <a:lnTo>
                      <a:pt x="12341" y="609"/>
                    </a:lnTo>
                    <a:cubicBezTo>
                      <a:pt x="11612" y="578"/>
                      <a:pt x="10852" y="487"/>
                      <a:pt x="10122" y="457"/>
                    </a:cubicBezTo>
                    <a:cubicBezTo>
                      <a:pt x="9393" y="396"/>
                      <a:pt x="8694" y="335"/>
                      <a:pt x="7964" y="305"/>
                    </a:cubicBezTo>
                    <a:lnTo>
                      <a:pt x="5776" y="183"/>
                    </a:lnTo>
                    <a:cubicBezTo>
                      <a:pt x="4347" y="92"/>
                      <a:pt x="2888" y="1"/>
                      <a:pt x="1459"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6624350" y="3686075"/>
                <a:ext cx="443050" cy="101075"/>
              </a:xfrm>
              <a:custGeom>
                <a:avLst/>
                <a:gdLst/>
                <a:ahLst/>
                <a:cxnLst/>
                <a:rect l="l" t="t" r="r" b="b"/>
                <a:pathLst>
                  <a:path w="17722" h="4043" extrusionOk="0">
                    <a:moveTo>
                      <a:pt x="1" y="0"/>
                    </a:moveTo>
                    <a:lnTo>
                      <a:pt x="1" y="0"/>
                    </a:lnTo>
                    <a:cubicBezTo>
                      <a:pt x="548" y="1003"/>
                      <a:pt x="974" y="2067"/>
                      <a:pt x="1278" y="3161"/>
                    </a:cubicBezTo>
                    <a:lnTo>
                      <a:pt x="3892" y="3253"/>
                    </a:lnTo>
                    <a:lnTo>
                      <a:pt x="8147" y="3405"/>
                    </a:lnTo>
                    <a:cubicBezTo>
                      <a:pt x="9606" y="3435"/>
                      <a:pt x="11004" y="3557"/>
                      <a:pt x="12463" y="3648"/>
                    </a:cubicBezTo>
                    <a:lnTo>
                      <a:pt x="14591" y="3830"/>
                    </a:lnTo>
                    <a:lnTo>
                      <a:pt x="16688" y="4012"/>
                    </a:lnTo>
                    <a:lnTo>
                      <a:pt x="17205" y="4043"/>
                    </a:lnTo>
                    <a:cubicBezTo>
                      <a:pt x="17479" y="3040"/>
                      <a:pt x="17661" y="2006"/>
                      <a:pt x="17722" y="973"/>
                    </a:cubicBezTo>
                    <a:lnTo>
                      <a:pt x="16779" y="912"/>
                    </a:lnTo>
                    <a:cubicBezTo>
                      <a:pt x="15351" y="730"/>
                      <a:pt x="13922" y="608"/>
                      <a:pt x="12524" y="517"/>
                    </a:cubicBezTo>
                    <a:lnTo>
                      <a:pt x="10336" y="395"/>
                    </a:lnTo>
                    <a:cubicBezTo>
                      <a:pt x="9636" y="335"/>
                      <a:pt x="8937" y="274"/>
                      <a:pt x="8208" y="274"/>
                    </a:cubicBezTo>
                    <a:lnTo>
                      <a:pt x="6050" y="213"/>
                    </a:lnTo>
                    <a:lnTo>
                      <a:pt x="3892" y="122"/>
                    </a:lnTo>
                    <a:lnTo>
                      <a:pt x="1734" y="3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6542300" y="3505400"/>
                <a:ext cx="509900" cy="98625"/>
              </a:xfrm>
              <a:custGeom>
                <a:avLst/>
                <a:gdLst/>
                <a:ahLst/>
                <a:cxnLst/>
                <a:rect l="l" t="t" r="r" b="b"/>
                <a:pathLst>
                  <a:path w="20396" h="3945" extrusionOk="0">
                    <a:moveTo>
                      <a:pt x="4221" y="1"/>
                    </a:moveTo>
                    <a:cubicBezTo>
                      <a:pt x="3861" y="1"/>
                      <a:pt x="3496" y="8"/>
                      <a:pt x="3131" y="24"/>
                    </a:cubicBezTo>
                    <a:lnTo>
                      <a:pt x="912" y="54"/>
                    </a:lnTo>
                    <a:lnTo>
                      <a:pt x="0" y="54"/>
                    </a:lnTo>
                    <a:cubicBezTo>
                      <a:pt x="304" y="1087"/>
                      <a:pt x="669" y="2151"/>
                      <a:pt x="1125" y="3124"/>
                    </a:cubicBezTo>
                    <a:lnTo>
                      <a:pt x="3009" y="3124"/>
                    </a:lnTo>
                    <a:cubicBezTo>
                      <a:pt x="4529" y="3124"/>
                      <a:pt x="5988" y="3185"/>
                      <a:pt x="7447" y="3306"/>
                    </a:cubicBezTo>
                    <a:lnTo>
                      <a:pt x="9605" y="3428"/>
                    </a:lnTo>
                    <a:cubicBezTo>
                      <a:pt x="10335" y="3458"/>
                      <a:pt x="11095" y="3519"/>
                      <a:pt x="11824" y="3549"/>
                    </a:cubicBezTo>
                    <a:cubicBezTo>
                      <a:pt x="12554" y="3610"/>
                      <a:pt x="13222" y="3671"/>
                      <a:pt x="13952" y="3701"/>
                    </a:cubicBezTo>
                    <a:lnTo>
                      <a:pt x="16110" y="3823"/>
                    </a:lnTo>
                    <a:lnTo>
                      <a:pt x="18268" y="3853"/>
                    </a:lnTo>
                    <a:cubicBezTo>
                      <a:pt x="18967" y="3853"/>
                      <a:pt x="19697" y="3914"/>
                      <a:pt x="20396" y="3945"/>
                    </a:cubicBezTo>
                    <a:cubicBezTo>
                      <a:pt x="20183" y="3367"/>
                      <a:pt x="19879" y="2820"/>
                      <a:pt x="19514" y="2334"/>
                    </a:cubicBezTo>
                    <a:cubicBezTo>
                      <a:pt x="19150" y="1786"/>
                      <a:pt x="18663" y="1270"/>
                      <a:pt x="18207" y="753"/>
                    </a:cubicBezTo>
                    <a:cubicBezTo>
                      <a:pt x="17599" y="723"/>
                      <a:pt x="16991" y="662"/>
                      <a:pt x="16353" y="631"/>
                    </a:cubicBezTo>
                    <a:lnTo>
                      <a:pt x="11915" y="327"/>
                    </a:lnTo>
                    <a:lnTo>
                      <a:pt x="9727" y="267"/>
                    </a:lnTo>
                    <a:cubicBezTo>
                      <a:pt x="8997" y="236"/>
                      <a:pt x="8207" y="206"/>
                      <a:pt x="7447" y="145"/>
                    </a:cubicBezTo>
                    <a:cubicBezTo>
                      <a:pt x="6687" y="84"/>
                      <a:pt x="6019" y="54"/>
                      <a:pt x="5289" y="24"/>
                    </a:cubicBezTo>
                    <a:cubicBezTo>
                      <a:pt x="4940" y="8"/>
                      <a:pt x="4582" y="1"/>
                      <a:pt x="42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6717825" y="3039400"/>
                <a:ext cx="355650" cy="97300"/>
              </a:xfrm>
              <a:custGeom>
                <a:avLst/>
                <a:gdLst/>
                <a:ahLst/>
                <a:cxnLst/>
                <a:rect l="l" t="t" r="r" b="b"/>
                <a:pathLst>
                  <a:path w="14226" h="3892" extrusionOk="0">
                    <a:moveTo>
                      <a:pt x="821" y="1"/>
                    </a:moveTo>
                    <a:lnTo>
                      <a:pt x="821" y="305"/>
                    </a:lnTo>
                    <a:cubicBezTo>
                      <a:pt x="730" y="1095"/>
                      <a:pt x="457" y="1855"/>
                      <a:pt x="1" y="2523"/>
                    </a:cubicBezTo>
                    <a:lnTo>
                      <a:pt x="487" y="2584"/>
                    </a:lnTo>
                    <a:lnTo>
                      <a:pt x="4894" y="3071"/>
                    </a:lnTo>
                    <a:cubicBezTo>
                      <a:pt x="5624" y="3162"/>
                      <a:pt x="6353" y="3223"/>
                      <a:pt x="7113" y="3344"/>
                    </a:cubicBezTo>
                    <a:cubicBezTo>
                      <a:pt x="7843" y="3435"/>
                      <a:pt x="8511" y="3496"/>
                      <a:pt x="9241" y="3587"/>
                    </a:cubicBezTo>
                    <a:cubicBezTo>
                      <a:pt x="9970" y="3648"/>
                      <a:pt x="10670" y="3709"/>
                      <a:pt x="11338" y="3739"/>
                    </a:cubicBezTo>
                    <a:cubicBezTo>
                      <a:pt x="12007" y="3770"/>
                      <a:pt x="12828" y="3800"/>
                      <a:pt x="13588" y="3861"/>
                    </a:cubicBezTo>
                    <a:lnTo>
                      <a:pt x="14226" y="3891"/>
                    </a:lnTo>
                    <a:cubicBezTo>
                      <a:pt x="13952" y="3375"/>
                      <a:pt x="13679" y="2858"/>
                      <a:pt x="13375" y="2371"/>
                    </a:cubicBezTo>
                    <a:lnTo>
                      <a:pt x="12433" y="821"/>
                    </a:lnTo>
                    <a:lnTo>
                      <a:pt x="8785" y="548"/>
                    </a:lnTo>
                    <a:lnTo>
                      <a:pt x="6688" y="426"/>
                    </a:lnTo>
                    <a:lnTo>
                      <a:pt x="4530" y="305"/>
                    </a:lnTo>
                    <a:cubicBezTo>
                      <a:pt x="3283" y="213"/>
                      <a:pt x="2068" y="12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6627400" y="2678450"/>
                <a:ext cx="257625" cy="67650"/>
              </a:xfrm>
              <a:custGeom>
                <a:avLst/>
                <a:gdLst/>
                <a:ahLst/>
                <a:cxnLst/>
                <a:rect l="l" t="t" r="r" b="b"/>
                <a:pathLst>
                  <a:path w="10305" h="2706" extrusionOk="0">
                    <a:moveTo>
                      <a:pt x="1" y="1"/>
                    </a:moveTo>
                    <a:cubicBezTo>
                      <a:pt x="1" y="578"/>
                      <a:pt x="31" y="1156"/>
                      <a:pt x="92" y="1703"/>
                    </a:cubicBezTo>
                    <a:lnTo>
                      <a:pt x="335" y="1703"/>
                    </a:lnTo>
                    <a:cubicBezTo>
                      <a:pt x="1095" y="1764"/>
                      <a:pt x="1885" y="1794"/>
                      <a:pt x="2615" y="1855"/>
                    </a:cubicBezTo>
                    <a:cubicBezTo>
                      <a:pt x="3375" y="1916"/>
                      <a:pt x="4134" y="1976"/>
                      <a:pt x="4864" y="2068"/>
                    </a:cubicBezTo>
                    <a:lnTo>
                      <a:pt x="7083" y="2341"/>
                    </a:lnTo>
                    <a:lnTo>
                      <a:pt x="9241" y="2584"/>
                    </a:lnTo>
                    <a:lnTo>
                      <a:pt x="10183" y="2706"/>
                    </a:lnTo>
                    <a:cubicBezTo>
                      <a:pt x="10183" y="2068"/>
                      <a:pt x="10244" y="1429"/>
                      <a:pt x="10305" y="761"/>
                    </a:cubicBezTo>
                    <a:lnTo>
                      <a:pt x="8967" y="609"/>
                    </a:lnTo>
                    <a:cubicBezTo>
                      <a:pt x="7539" y="457"/>
                      <a:pt x="6171" y="305"/>
                      <a:pt x="4773" y="244"/>
                    </a:cubicBezTo>
                    <a:lnTo>
                      <a:pt x="517" y="31"/>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6635000" y="2494550"/>
                <a:ext cx="243200" cy="92750"/>
              </a:xfrm>
              <a:custGeom>
                <a:avLst/>
                <a:gdLst/>
                <a:ahLst/>
                <a:cxnLst/>
                <a:rect l="l" t="t" r="r" b="b"/>
                <a:pathLst>
                  <a:path w="9728" h="3710" extrusionOk="0">
                    <a:moveTo>
                      <a:pt x="456" y="1"/>
                    </a:moveTo>
                    <a:cubicBezTo>
                      <a:pt x="274" y="852"/>
                      <a:pt x="122" y="1673"/>
                      <a:pt x="1" y="2554"/>
                    </a:cubicBezTo>
                    <a:cubicBezTo>
                      <a:pt x="153" y="2554"/>
                      <a:pt x="335" y="2585"/>
                      <a:pt x="487" y="2585"/>
                    </a:cubicBezTo>
                    <a:lnTo>
                      <a:pt x="1612" y="2706"/>
                    </a:lnTo>
                    <a:lnTo>
                      <a:pt x="2675" y="2858"/>
                    </a:lnTo>
                    <a:lnTo>
                      <a:pt x="3739" y="2980"/>
                    </a:lnTo>
                    <a:cubicBezTo>
                      <a:pt x="4104" y="3010"/>
                      <a:pt x="4499" y="3071"/>
                      <a:pt x="4864" y="3132"/>
                    </a:cubicBezTo>
                    <a:lnTo>
                      <a:pt x="5928" y="3314"/>
                    </a:lnTo>
                    <a:cubicBezTo>
                      <a:pt x="6262" y="3375"/>
                      <a:pt x="6596" y="3405"/>
                      <a:pt x="6931" y="3436"/>
                    </a:cubicBezTo>
                    <a:cubicBezTo>
                      <a:pt x="7630" y="3527"/>
                      <a:pt x="8299" y="3618"/>
                      <a:pt x="8967" y="3648"/>
                    </a:cubicBezTo>
                    <a:cubicBezTo>
                      <a:pt x="9210" y="3679"/>
                      <a:pt x="9484" y="3709"/>
                      <a:pt x="9727" y="3709"/>
                    </a:cubicBezTo>
                    <a:cubicBezTo>
                      <a:pt x="9393" y="2645"/>
                      <a:pt x="8967" y="1612"/>
                      <a:pt x="8420" y="639"/>
                    </a:cubicBezTo>
                    <a:lnTo>
                      <a:pt x="7326" y="518"/>
                    </a:lnTo>
                    <a:lnTo>
                      <a:pt x="5137" y="335"/>
                    </a:lnTo>
                    <a:cubicBezTo>
                      <a:pt x="3709" y="183"/>
                      <a:pt x="2280" y="92"/>
                      <a:pt x="82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6651725" y="2412500"/>
                <a:ext cx="178600" cy="71450"/>
              </a:xfrm>
              <a:custGeom>
                <a:avLst/>
                <a:gdLst/>
                <a:ahLst/>
                <a:cxnLst/>
                <a:rect l="l" t="t" r="r" b="b"/>
                <a:pathLst>
                  <a:path w="7144" h="2858" extrusionOk="0">
                    <a:moveTo>
                      <a:pt x="639" y="0"/>
                    </a:moveTo>
                    <a:cubicBezTo>
                      <a:pt x="395" y="760"/>
                      <a:pt x="183" y="1550"/>
                      <a:pt x="0" y="2310"/>
                    </a:cubicBezTo>
                    <a:lnTo>
                      <a:pt x="152" y="2310"/>
                    </a:lnTo>
                    <a:cubicBezTo>
                      <a:pt x="1611" y="2402"/>
                      <a:pt x="3070" y="2493"/>
                      <a:pt x="4560" y="2614"/>
                    </a:cubicBezTo>
                    <a:lnTo>
                      <a:pt x="6748" y="2797"/>
                    </a:lnTo>
                    <a:lnTo>
                      <a:pt x="7143" y="2857"/>
                    </a:lnTo>
                    <a:cubicBezTo>
                      <a:pt x="6687" y="2098"/>
                      <a:pt x="6201" y="1307"/>
                      <a:pt x="5715" y="547"/>
                    </a:cubicBezTo>
                    <a:lnTo>
                      <a:pt x="4833" y="456"/>
                    </a:lnTo>
                    <a:cubicBezTo>
                      <a:pt x="4073" y="395"/>
                      <a:pt x="3313" y="304"/>
                      <a:pt x="2553" y="213"/>
                    </a:cubicBezTo>
                    <a:cubicBezTo>
                      <a:pt x="1915" y="122"/>
                      <a:pt x="1277" y="61"/>
                      <a:pt x="639"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6676025" y="2257475"/>
                <a:ext cx="100350" cy="138325"/>
              </a:xfrm>
              <a:custGeom>
                <a:avLst/>
                <a:gdLst/>
                <a:ahLst/>
                <a:cxnLst/>
                <a:rect l="l" t="t" r="r" b="b"/>
                <a:pathLst>
                  <a:path w="4014" h="5533" extrusionOk="0">
                    <a:moveTo>
                      <a:pt x="1733" y="305"/>
                    </a:moveTo>
                    <a:cubicBezTo>
                      <a:pt x="1794" y="791"/>
                      <a:pt x="1885" y="1247"/>
                      <a:pt x="1977" y="1733"/>
                    </a:cubicBezTo>
                    <a:cubicBezTo>
                      <a:pt x="1885" y="1368"/>
                      <a:pt x="1794" y="943"/>
                      <a:pt x="1703" y="517"/>
                    </a:cubicBezTo>
                    <a:cubicBezTo>
                      <a:pt x="1703" y="426"/>
                      <a:pt x="1733" y="335"/>
                      <a:pt x="1733" y="305"/>
                    </a:cubicBezTo>
                    <a:close/>
                    <a:moveTo>
                      <a:pt x="1794" y="1"/>
                    </a:moveTo>
                    <a:cubicBezTo>
                      <a:pt x="1156" y="1672"/>
                      <a:pt x="548" y="3344"/>
                      <a:pt x="1" y="5046"/>
                    </a:cubicBezTo>
                    <a:cubicBezTo>
                      <a:pt x="609" y="5137"/>
                      <a:pt x="1217" y="5198"/>
                      <a:pt x="1825" y="5289"/>
                    </a:cubicBezTo>
                    <a:cubicBezTo>
                      <a:pt x="2524" y="5381"/>
                      <a:pt x="3223" y="5441"/>
                      <a:pt x="3983" y="5533"/>
                    </a:cubicBezTo>
                    <a:lnTo>
                      <a:pt x="4013" y="5533"/>
                    </a:lnTo>
                    <a:cubicBezTo>
                      <a:pt x="2980" y="3770"/>
                      <a:pt x="2068" y="1976"/>
                      <a:pt x="179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6627400" y="2584225"/>
                <a:ext cx="260675" cy="85900"/>
              </a:xfrm>
              <a:custGeom>
                <a:avLst/>
                <a:gdLst/>
                <a:ahLst/>
                <a:cxnLst/>
                <a:rect l="l" t="t" r="r" b="b"/>
                <a:pathLst>
                  <a:path w="10427" h="3436" extrusionOk="0">
                    <a:moveTo>
                      <a:pt x="183" y="1"/>
                    </a:moveTo>
                    <a:cubicBezTo>
                      <a:pt x="183" y="122"/>
                      <a:pt x="153" y="213"/>
                      <a:pt x="122" y="335"/>
                    </a:cubicBezTo>
                    <a:cubicBezTo>
                      <a:pt x="61" y="1125"/>
                      <a:pt x="31" y="1946"/>
                      <a:pt x="1" y="2736"/>
                    </a:cubicBezTo>
                    <a:lnTo>
                      <a:pt x="487" y="2736"/>
                    </a:lnTo>
                    <a:lnTo>
                      <a:pt x="4712" y="2949"/>
                    </a:lnTo>
                    <a:cubicBezTo>
                      <a:pt x="6171" y="3010"/>
                      <a:pt x="7630" y="3131"/>
                      <a:pt x="9058" y="3283"/>
                    </a:cubicBezTo>
                    <a:lnTo>
                      <a:pt x="10396" y="3435"/>
                    </a:lnTo>
                    <a:cubicBezTo>
                      <a:pt x="10426" y="3040"/>
                      <a:pt x="10426" y="2645"/>
                      <a:pt x="10396" y="2250"/>
                    </a:cubicBezTo>
                    <a:cubicBezTo>
                      <a:pt x="10366" y="1916"/>
                      <a:pt x="10335" y="1581"/>
                      <a:pt x="10274" y="1277"/>
                    </a:cubicBezTo>
                    <a:cubicBezTo>
                      <a:pt x="9970" y="1247"/>
                      <a:pt x="9636" y="1186"/>
                      <a:pt x="9302" y="1186"/>
                    </a:cubicBezTo>
                    <a:cubicBezTo>
                      <a:pt x="8542" y="1125"/>
                      <a:pt x="7782" y="1034"/>
                      <a:pt x="7052" y="943"/>
                    </a:cubicBezTo>
                    <a:cubicBezTo>
                      <a:pt x="6688" y="913"/>
                      <a:pt x="6292" y="852"/>
                      <a:pt x="5928" y="791"/>
                    </a:cubicBezTo>
                    <a:lnTo>
                      <a:pt x="4864" y="609"/>
                    </a:lnTo>
                    <a:cubicBezTo>
                      <a:pt x="4530" y="548"/>
                      <a:pt x="4195" y="517"/>
                      <a:pt x="3861" y="457"/>
                    </a:cubicBezTo>
                    <a:lnTo>
                      <a:pt x="2767" y="335"/>
                    </a:lnTo>
                    <a:lnTo>
                      <a:pt x="1703" y="183"/>
                    </a:lnTo>
                    <a:lnTo>
                      <a:pt x="639" y="61"/>
                    </a:lnTo>
                    <a:lnTo>
                      <a:pt x="183"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
              <p:cNvSpPr/>
              <p:nvPr/>
            </p:nvSpPr>
            <p:spPr>
              <a:xfrm>
                <a:off x="6694275" y="2933775"/>
                <a:ext cx="317650" cy="98050"/>
              </a:xfrm>
              <a:custGeom>
                <a:avLst/>
                <a:gdLst/>
                <a:ahLst/>
                <a:cxnLst/>
                <a:rect l="l" t="t" r="r" b="b"/>
                <a:pathLst>
                  <a:path w="12706" h="3922" extrusionOk="0">
                    <a:moveTo>
                      <a:pt x="0" y="1"/>
                    </a:moveTo>
                    <a:lnTo>
                      <a:pt x="0" y="1"/>
                    </a:lnTo>
                    <a:cubicBezTo>
                      <a:pt x="639" y="1064"/>
                      <a:pt x="1338" y="2128"/>
                      <a:pt x="1642" y="3283"/>
                    </a:cubicBezTo>
                    <a:cubicBezTo>
                      <a:pt x="2918" y="3375"/>
                      <a:pt x="4195" y="3466"/>
                      <a:pt x="5472" y="3527"/>
                    </a:cubicBezTo>
                    <a:lnTo>
                      <a:pt x="7569" y="3648"/>
                    </a:lnTo>
                    <a:lnTo>
                      <a:pt x="9697" y="3739"/>
                    </a:lnTo>
                    <a:lnTo>
                      <a:pt x="12706" y="3922"/>
                    </a:lnTo>
                    <a:cubicBezTo>
                      <a:pt x="12189" y="3010"/>
                      <a:pt x="11642" y="2098"/>
                      <a:pt x="11095" y="1186"/>
                    </a:cubicBezTo>
                    <a:lnTo>
                      <a:pt x="10973" y="1156"/>
                    </a:lnTo>
                    <a:lnTo>
                      <a:pt x="9940" y="1034"/>
                    </a:lnTo>
                    <a:cubicBezTo>
                      <a:pt x="9210" y="943"/>
                      <a:pt x="8572" y="852"/>
                      <a:pt x="7873" y="821"/>
                    </a:cubicBezTo>
                    <a:cubicBezTo>
                      <a:pt x="7539" y="791"/>
                      <a:pt x="7113" y="761"/>
                      <a:pt x="6748" y="730"/>
                    </a:cubicBezTo>
                    <a:lnTo>
                      <a:pt x="5624" y="609"/>
                    </a:lnTo>
                    <a:cubicBezTo>
                      <a:pt x="4894" y="548"/>
                      <a:pt x="4134" y="426"/>
                      <a:pt x="3466" y="365"/>
                    </a:cubicBezTo>
                    <a:lnTo>
                      <a:pt x="1338" y="122"/>
                    </a:lnTo>
                    <a:cubicBezTo>
                      <a:pt x="912" y="61"/>
                      <a:pt x="456" y="3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
              <p:cNvSpPr/>
              <p:nvPr/>
            </p:nvSpPr>
            <p:spPr>
              <a:xfrm>
                <a:off x="6658550" y="2854000"/>
                <a:ext cx="295625" cy="80575"/>
              </a:xfrm>
              <a:custGeom>
                <a:avLst/>
                <a:gdLst/>
                <a:ahLst/>
                <a:cxnLst/>
                <a:rect l="l" t="t" r="r" b="b"/>
                <a:pathLst>
                  <a:path w="11825" h="3223" extrusionOk="0">
                    <a:moveTo>
                      <a:pt x="1" y="0"/>
                    </a:moveTo>
                    <a:lnTo>
                      <a:pt x="1" y="0"/>
                    </a:lnTo>
                    <a:cubicBezTo>
                      <a:pt x="274" y="760"/>
                      <a:pt x="578" y="1489"/>
                      <a:pt x="973" y="2219"/>
                    </a:cubicBezTo>
                    <a:cubicBezTo>
                      <a:pt x="1612" y="2249"/>
                      <a:pt x="2280" y="2310"/>
                      <a:pt x="2949" y="2371"/>
                    </a:cubicBezTo>
                    <a:lnTo>
                      <a:pt x="5107" y="2584"/>
                    </a:lnTo>
                    <a:cubicBezTo>
                      <a:pt x="5867" y="2675"/>
                      <a:pt x="6505" y="2736"/>
                      <a:pt x="7235" y="2827"/>
                    </a:cubicBezTo>
                    <a:lnTo>
                      <a:pt x="8268" y="2918"/>
                    </a:lnTo>
                    <a:cubicBezTo>
                      <a:pt x="8603" y="2948"/>
                      <a:pt x="8907" y="2948"/>
                      <a:pt x="9271" y="2979"/>
                    </a:cubicBezTo>
                    <a:cubicBezTo>
                      <a:pt x="10031" y="3009"/>
                      <a:pt x="10822" y="3100"/>
                      <a:pt x="11551" y="3161"/>
                    </a:cubicBezTo>
                    <a:lnTo>
                      <a:pt x="11825" y="3222"/>
                    </a:lnTo>
                    <a:cubicBezTo>
                      <a:pt x="11612" y="2827"/>
                      <a:pt x="11369" y="2462"/>
                      <a:pt x="11156" y="2067"/>
                    </a:cubicBezTo>
                    <a:cubicBezTo>
                      <a:pt x="10852" y="1550"/>
                      <a:pt x="10518" y="1034"/>
                      <a:pt x="10244" y="486"/>
                    </a:cubicBezTo>
                    <a:lnTo>
                      <a:pt x="7569" y="304"/>
                    </a:lnTo>
                    <a:lnTo>
                      <a:pt x="5442" y="213"/>
                    </a:lnTo>
                    <a:lnTo>
                      <a:pt x="3223" y="122"/>
                    </a:lnTo>
                    <a:cubicBezTo>
                      <a:pt x="2493" y="91"/>
                      <a:pt x="1794" y="31"/>
                      <a:pt x="1065" y="31"/>
                    </a:cubicBez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6660075" y="3783325"/>
                <a:ext cx="387575" cy="72975"/>
              </a:xfrm>
              <a:custGeom>
                <a:avLst/>
                <a:gdLst/>
                <a:ahLst/>
                <a:cxnLst/>
                <a:rect l="l" t="t" r="r" b="b"/>
                <a:pathLst>
                  <a:path w="15503" h="2919" extrusionOk="0">
                    <a:moveTo>
                      <a:pt x="1" y="1"/>
                    </a:moveTo>
                    <a:lnTo>
                      <a:pt x="1" y="1"/>
                    </a:lnTo>
                    <a:cubicBezTo>
                      <a:pt x="122" y="700"/>
                      <a:pt x="153" y="1399"/>
                      <a:pt x="31" y="2068"/>
                    </a:cubicBezTo>
                    <a:cubicBezTo>
                      <a:pt x="31" y="2159"/>
                      <a:pt x="1" y="2220"/>
                      <a:pt x="1" y="2311"/>
                    </a:cubicBezTo>
                    <a:cubicBezTo>
                      <a:pt x="487" y="2341"/>
                      <a:pt x="1004" y="2341"/>
                      <a:pt x="1520" y="2372"/>
                    </a:cubicBezTo>
                    <a:cubicBezTo>
                      <a:pt x="2058" y="2393"/>
                      <a:pt x="2565" y="2415"/>
                      <a:pt x="3052" y="2415"/>
                    </a:cubicBezTo>
                    <a:cubicBezTo>
                      <a:pt x="3254" y="2415"/>
                      <a:pt x="3452" y="2411"/>
                      <a:pt x="3648" y="2402"/>
                    </a:cubicBezTo>
                    <a:cubicBezTo>
                      <a:pt x="4317" y="2402"/>
                      <a:pt x="5137" y="2372"/>
                      <a:pt x="5897" y="2372"/>
                    </a:cubicBezTo>
                    <a:lnTo>
                      <a:pt x="8116" y="2372"/>
                    </a:lnTo>
                    <a:cubicBezTo>
                      <a:pt x="8876" y="2372"/>
                      <a:pt x="9636" y="2433"/>
                      <a:pt x="10396" y="2463"/>
                    </a:cubicBezTo>
                    <a:cubicBezTo>
                      <a:pt x="11156" y="2524"/>
                      <a:pt x="11946" y="2585"/>
                      <a:pt x="12706" y="2676"/>
                    </a:cubicBezTo>
                    <a:lnTo>
                      <a:pt x="14864" y="2919"/>
                    </a:lnTo>
                    <a:cubicBezTo>
                      <a:pt x="15107" y="2311"/>
                      <a:pt x="15320" y="1673"/>
                      <a:pt x="15502" y="1065"/>
                    </a:cubicBezTo>
                    <a:lnTo>
                      <a:pt x="15168" y="1034"/>
                    </a:lnTo>
                    <a:lnTo>
                      <a:pt x="13010" y="822"/>
                    </a:lnTo>
                    <a:lnTo>
                      <a:pt x="10913" y="609"/>
                    </a:lnTo>
                    <a:cubicBezTo>
                      <a:pt x="9514" y="518"/>
                      <a:pt x="8086" y="396"/>
                      <a:pt x="6688" y="305"/>
                    </a:cubicBezTo>
                    <a:lnTo>
                      <a:pt x="2402" y="153"/>
                    </a:lnTo>
                    <a:lnTo>
                      <a:pt x="1" y="1"/>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6633475" y="2750650"/>
                <a:ext cx="268275" cy="90450"/>
              </a:xfrm>
              <a:custGeom>
                <a:avLst/>
                <a:gdLst/>
                <a:ahLst/>
                <a:cxnLst/>
                <a:rect l="l" t="t" r="r" b="b"/>
                <a:pathLst>
                  <a:path w="10731" h="3618" extrusionOk="0">
                    <a:moveTo>
                      <a:pt x="1" y="0"/>
                    </a:moveTo>
                    <a:cubicBezTo>
                      <a:pt x="153" y="1064"/>
                      <a:pt x="396" y="2158"/>
                      <a:pt x="700" y="3192"/>
                    </a:cubicBezTo>
                    <a:lnTo>
                      <a:pt x="2007" y="3222"/>
                    </a:lnTo>
                    <a:cubicBezTo>
                      <a:pt x="2706" y="3222"/>
                      <a:pt x="3466" y="3283"/>
                      <a:pt x="4165" y="3313"/>
                    </a:cubicBezTo>
                    <a:lnTo>
                      <a:pt x="6323" y="3374"/>
                    </a:lnTo>
                    <a:lnTo>
                      <a:pt x="8542" y="3465"/>
                    </a:lnTo>
                    <a:lnTo>
                      <a:pt x="10730" y="3617"/>
                    </a:lnTo>
                    <a:cubicBezTo>
                      <a:pt x="10366" y="2857"/>
                      <a:pt x="10123" y="2067"/>
                      <a:pt x="10001" y="1247"/>
                    </a:cubicBezTo>
                    <a:lnTo>
                      <a:pt x="10001" y="1034"/>
                    </a:lnTo>
                    <a:lnTo>
                      <a:pt x="8815" y="882"/>
                    </a:lnTo>
                    <a:lnTo>
                      <a:pt x="6597" y="639"/>
                    </a:lnTo>
                    <a:lnTo>
                      <a:pt x="4408" y="365"/>
                    </a:lnTo>
                    <a:cubicBezTo>
                      <a:pt x="3709" y="274"/>
                      <a:pt x="2980" y="183"/>
                      <a:pt x="2250" y="122"/>
                    </a:cubicBezTo>
                    <a:cubicBezTo>
                      <a:pt x="1521" y="91"/>
                      <a:pt x="852" y="31"/>
                      <a:pt x="92"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6622075" y="3869950"/>
                <a:ext cx="401250" cy="73750"/>
              </a:xfrm>
              <a:custGeom>
                <a:avLst/>
                <a:gdLst/>
                <a:ahLst/>
                <a:cxnLst/>
                <a:rect l="l" t="t" r="r" b="b"/>
                <a:pathLst>
                  <a:path w="16050" h="2950" extrusionOk="0">
                    <a:moveTo>
                      <a:pt x="1217" y="1"/>
                    </a:moveTo>
                    <a:cubicBezTo>
                      <a:pt x="882" y="761"/>
                      <a:pt x="487" y="1521"/>
                      <a:pt x="1" y="2220"/>
                    </a:cubicBezTo>
                    <a:lnTo>
                      <a:pt x="2888" y="2220"/>
                    </a:lnTo>
                    <a:lnTo>
                      <a:pt x="5107" y="2281"/>
                    </a:lnTo>
                    <a:lnTo>
                      <a:pt x="7265" y="2341"/>
                    </a:lnTo>
                    <a:cubicBezTo>
                      <a:pt x="8025" y="2372"/>
                      <a:pt x="8785" y="2402"/>
                      <a:pt x="9515" y="2463"/>
                    </a:cubicBezTo>
                    <a:cubicBezTo>
                      <a:pt x="10244" y="2493"/>
                      <a:pt x="11004" y="2554"/>
                      <a:pt x="11734" y="2645"/>
                    </a:cubicBezTo>
                    <a:lnTo>
                      <a:pt x="13892" y="2858"/>
                    </a:lnTo>
                    <a:cubicBezTo>
                      <a:pt x="14287" y="2858"/>
                      <a:pt x="14652" y="2919"/>
                      <a:pt x="15077" y="2949"/>
                    </a:cubicBezTo>
                    <a:cubicBezTo>
                      <a:pt x="15381" y="2098"/>
                      <a:pt x="15715" y="1278"/>
                      <a:pt x="16050" y="427"/>
                    </a:cubicBezTo>
                    <a:lnTo>
                      <a:pt x="14044" y="244"/>
                    </a:lnTo>
                    <a:cubicBezTo>
                      <a:pt x="13314" y="153"/>
                      <a:pt x="12645" y="123"/>
                      <a:pt x="11916" y="92"/>
                    </a:cubicBezTo>
                    <a:cubicBezTo>
                      <a:pt x="11326" y="68"/>
                      <a:pt x="10736" y="23"/>
                      <a:pt x="10161" y="23"/>
                    </a:cubicBezTo>
                    <a:cubicBezTo>
                      <a:pt x="10026" y="23"/>
                      <a:pt x="9891" y="26"/>
                      <a:pt x="9758" y="31"/>
                    </a:cubicBezTo>
                    <a:lnTo>
                      <a:pt x="7539" y="31"/>
                    </a:lnTo>
                    <a:cubicBezTo>
                      <a:pt x="6809" y="31"/>
                      <a:pt x="6171" y="31"/>
                      <a:pt x="5350" y="62"/>
                    </a:cubicBezTo>
                    <a:lnTo>
                      <a:pt x="3040" y="62"/>
                    </a:lnTo>
                    <a:cubicBezTo>
                      <a:pt x="2432" y="62"/>
                      <a:pt x="1825" y="31"/>
                      <a:pt x="121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6497450" y="4336525"/>
                <a:ext cx="721925" cy="95025"/>
              </a:xfrm>
              <a:custGeom>
                <a:avLst/>
                <a:gdLst/>
                <a:ahLst/>
                <a:cxnLst/>
                <a:rect l="l" t="t" r="r" b="b"/>
                <a:pathLst>
                  <a:path w="28877" h="3801" extrusionOk="0">
                    <a:moveTo>
                      <a:pt x="1" y="1"/>
                    </a:moveTo>
                    <a:cubicBezTo>
                      <a:pt x="244" y="974"/>
                      <a:pt x="609" y="1916"/>
                      <a:pt x="1034" y="2828"/>
                    </a:cubicBezTo>
                    <a:lnTo>
                      <a:pt x="3253" y="2828"/>
                    </a:lnTo>
                    <a:lnTo>
                      <a:pt x="5381" y="2767"/>
                    </a:lnTo>
                    <a:lnTo>
                      <a:pt x="9758" y="2767"/>
                    </a:lnTo>
                    <a:lnTo>
                      <a:pt x="11916" y="2828"/>
                    </a:lnTo>
                    <a:lnTo>
                      <a:pt x="14074" y="2888"/>
                    </a:lnTo>
                    <a:lnTo>
                      <a:pt x="16232" y="2919"/>
                    </a:lnTo>
                    <a:cubicBezTo>
                      <a:pt x="16962" y="2919"/>
                      <a:pt x="17691" y="2980"/>
                      <a:pt x="18421" y="3010"/>
                    </a:cubicBezTo>
                    <a:lnTo>
                      <a:pt x="20579" y="3132"/>
                    </a:lnTo>
                    <a:cubicBezTo>
                      <a:pt x="22068" y="3192"/>
                      <a:pt x="23497" y="3314"/>
                      <a:pt x="24925" y="3466"/>
                    </a:cubicBezTo>
                    <a:lnTo>
                      <a:pt x="27114" y="3648"/>
                    </a:lnTo>
                    <a:lnTo>
                      <a:pt x="28360" y="3800"/>
                    </a:lnTo>
                    <a:cubicBezTo>
                      <a:pt x="28451" y="3618"/>
                      <a:pt x="28542" y="3436"/>
                      <a:pt x="28603" y="3253"/>
                    </a:cubicBezTo>
                    <a:cubicBezTo>
                      <a:pt x="28786" y="2615"/>
                      <a:pt x="28877" y="1977"/>
                      <a:pt x="28877" y="1338"/>
                    </a:cubicBezTo>
                    <a:lnTo>
                      <a:pt x="27418" y="1277"/>
                    </a:lnTo>
                    <a:lnTo>
                      <a:pt x="25229" y="1156"/>
                    </a:lnTo>
                    <a:cubicBezTo>
                      <a:pt x="24469" y="1126"/>
                      <a:pt x="23770" y="1095"/>
                      <a:pt x="23041" y="1065"/>
                    </a:cubicBezTo>
                    <a:lnTo>
                      <a:pt x="20852" y="1034"/>
                    </a:lnTo>
                    <a:lnTo>
                      <a:pt x="18633" y="913"/>
                    </a:lnTo>
                    <a:cubicBezTo>
                      <a:pt x="17904" y="882"/>
                      <a:pt x="17114" y="822"/>
                      <a:pt x="16415" y="761"/>
                    </a:cubicBezTo>
                    <a:cubicBezTo>
                      <a:pt x="15685" y="700"/>
                      <a:pt x="14986" y="670"/>
                      <a:pt x="14256" y="609"/>
                    </a:cubicBezTo>
                    <a:lnTo>
                      <a:pt x="12068" y="487"/>
                    </a:lnTo>
                    <a:cubicBezTo>
                      <a:pt x="10639" y="396"/>
                      <a:pt x="9180" y="305"/>
                      <a:pt x="7752" y="305"/>
                    </a:cubicBezTo>
                    <a:lnTo>
                      <a:pt x="5563" y="274"/>
                    </a:lnTo>
                    <a:cubicBezTo>
                      <a:pt x="4834" y="274"/>
                      <a:pt x="4074" y="244"/>
                      <a:pt x="3344" y="183"/>
                    </a:cubicBezTo>
                    <a:lnTo>
                      <a:pt x="1156" y="31"/>
                    </a:lnTo>
                    <a:cubicBezTo>
                      <a:pt x="761" y="31"/>
                      <a:pt x="396" y="1"/>
                      <a:pt x="1"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6504300" y="4040175"/>
                <a:ext cx="490150" cy="82100"/>
              </a:xfrm>
              <a:custGeom>
                <a:avLst/>
                <a:gdLst/>
                <a:ahLst/>
                <a:cxnLst/>
                <a:rect l="l" t="t" r="r" b="b"/>
                <a:pathLst>
                  <a:path w="19606" h="3284" extrusionOk="0">
                    <a:moveTo>
                      <a:pt x="1307" y="1"/>
                    </a:moveTo>
                    <a:cubicBezTo>
                      <a:pt x="760" y="882"/>
                      <a:pt x="335" y="1855"/>
                      <a:pt x="0" y="2858"/>
                    </a:cubicBezTo>
                    <a:lnTo>
                      <a:pt x="912" y="2827"/>
                    </a:lnTo>
                    <a:lnTo>
                      <a:pt x="3040" y="2736"/>
                    </a:lnTo>
                    <a:lnTo>
                      <a:pt x="7295" y="2645"/>
                    </a:lnTo>
                    <a:cubicBezTo>
                      <a:pt x="7686" y="2637"/>
                      <a:pt x="8075" y="2633"/>
                      <a:pt x="8462" y="2633"/>
                    </a:cubicBezTo>
                    <a:cubicBezTo>
                      <a:pt x="9520" y="2633"/>
                      <a:pt x="10566" y="2661"/>
                      <a:pt x="11612" y="2706"/>
                    </a:cubicBezTo>
                    <a:cubicBezTo>
                      <a:pt x="13040" y="2767"/>
                      <a:pt x="14499" y="2827"/>
                      <a:pt x="15928" y="2949"/>
                    </a:cubicBezTo>
                    <a:cubicBezTo>
                      <a:pt x="17144" y="3071"/>
                      <a:pt x="18359" y="3162"/>
                      <a:pt x="19606" y="3283"/>
                    </a:cubicBezTo>
                    <a:cubicBezTo>
                      <a:pt x="19515" y="3223"/>
                      <a:pt x="19454" y="3162"/>
                      <a:pt x="19363" y="3071"/>
                    </a:cubicBezTo>
                    <a:cubicBezTo>
                      <a:pt x="18876" y="2493"/>
                      <a:pt x="18633" y="1733"/>
                      <a:pt x="18633" y="973"/>
                    </a:cubicBezTo>
                    <a:lnTo>
                      <a:pt x="18116" y="973"/>
                    </a:lnTo>
                    <a:cubicBezTo>
                      <a:pt x="17387" y="912"/>
                      <a:pt x="16657" y="882"/>
                      <a:pt x="15897" y="791"/>
                    </a:cubicBezTo>
                    <a:cubicBezTo>
                      <a:pt x="14530" y="639"/>
                      <a:pt x="13131" y="578"/>
                      <a:pt x="11733" y="578"/>
                    </a:cubicBezTo>
                    <a:cubicBezTo>
                      <a:pt x="10973" y="578"/>
                      <a:pt x="10213" y="548"/>
                      <a:pt x="9484" y="517"/>
                    </a:cubicBezTo>
                    <a:cubicBezTo>
                      <a:pt x="9089" y="487"/>
                      <a:pt x="8724" y="457"/>
                      <a:pt x="8329" y="426"/>
                    </a:cubicBezTo>
                    <a:lnTo>
                      <a:pt x="7265" y="305"/>
                    </a:lnTo>
                    <a:cubicBezTo>
                      <a:pt x="6931" y="274"/>
                      <a:pt x="6596" y="244"/>
                      <a:pt x="6262" y="244"/>
                    </a:cubicBezTo>
                    <a:lnTo>
                      <a:pt x="5168" y="153"/>
                    </a:lnTo>
                    <a:lnTo>
                      <a:pt x="4073" y="92"/>
                    </a:lnTo>
                    <a:lnTo>
                      <a:pt x="3040" y="31"/>
                    </a:lnTo>
                    <a:cubicBezTo>
                      <a:pt x="2432" y="1"/>
                      <a:pt x="1885" y="1"/>
                      <a:pt x="130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6602325" y="4514350"/>
                <a:ext cx="500025" cy="89550"/>
              </a:xfrm>
              <a:custGeom>
                <a:avLst/>
                <a:gdLst/>
                <a:ahLst/>
                <a:cxnLst/>
                <a:rect l="l" t="t" r="r" b="b"/>
                <a:pathLst>
                  <a:path w="20001" h="3582" extrusionOk="0">
                    <a:moveTo>
                      <a:pt x="1" y="0"/>
                    </a:moveTo>
                    <a:lnTo>
                      <a:pt x="1" y="0"/>
                    </a:lnTo>
                    <a:cubicBezTo>
                      <a:pt x="2872" y="2459"/>
                      <a:pt x="6991" y="3581"/>
                      <a:pt x="10973" y="3581"/>
                    </a:cubicBezTo>
                    <a:cubicBezTo>
                      <a:pt x="13146" y="3581"/>
                      <a:pt x="15277" y="3247"/>
                      <a:pt x="17144" y="2614"/>
                    </a:cubicBezTo>
                    <a:cubicBezTo>
                      <a:pt x="18147" y="2280"/>
                      <a:pt x="19089" y="1824"/>
                      <a:pt x="20001" y="1277"/>
                    </a:cubicBezTo>
                    <a:lnTo>
                      <a:pt x="18268" y="1125"/>
                    </a:lnTo>
                    <a:lnTo>
                      <a:pt x="16171" y="912"/>
                    </a:lnTo>
                    <a:cubicBezTo>
                      <a:pt x="14773" y="791"/>
                      <a:pt x="13344" y="700"/>
                      <a:pt x="11946" y="608"/>
                    </a:cubicBezTo>
                    <a:lnTo>
                      <a:pt x="7691" y="456"/>
                    </a:lnTo>
                    <a:lnTo>
                      <a:pt x="3374" y="213"/>
                    </a:lnTo>
                    <a:lnTo>
                      <a:pt x="1247" y="61"/>
                    </a:lnTo>
                    <a:lnTo>
                      <a:pt x="1" y="0"/>
                    </a:ln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6486050" y="4132875"/>
                <a:ext cx="695350" cy="111725"/>
              </a:xfrm>
              <a:custGeom>
                <a:avLst/>
                <a:gdLst/>
                <a:ahLst/>
                <a:cxnLst/>
                <a:rect l="l" t="t" r="r" b="b"/>
                <a:pathLst>
                  <a:path w="27814" h="4469" extrusionOk="0">
                    <a:moveTo>
                      <a:pt x="8177" y="1"/>
                    </a:moveTo>
                    <a:lnTo>
                      <a:pt x="3922" y="62"/>
                    </a:lnTo>
                    <a:lnTo>
                      <a:pt x="1794" y="122"/>
                    </a:lnTo>
                    <a:lnTo>
                      <a:pt x="457" y="153"/>
                    </a:lnTo>
                    <a:cubicBezTo>
                      <a:pt x="183" y="1217"/>
                      <a:pt x="31" y="2311"/>
                      <a:pt x="1" y="3436"/>
                    </a:cubicBezTo>
                    <a:cubicBezTo>
                      <a:pt x="1308" y="3466"/>
                      <a:pt x="2676" y="3466"/>
                      <a:pt x="3922" y="3496"/>
                    </a:cubicBezTo>
                    <a:lnTo>
                      <a:pt x="6050" y="3496"/>
                    </a:lnTo>
                    <a:lnTo>
                      <a:pt x="8269" y="3436"/>
                    </a:lnTo>
                    <a:cubicBezTo>
                      <a:pt x="8775" y="3436"/>
                      <a:pt x="9282" y="3422"/>
                      <a:pt x="9788" y="3422"/>
                    </a:cubicBezTo>
                    <a:cubicBezTo>
                      <a:pt x="10042" y="3422"/>
                      <a:pt x="10295" y="3425"/>
                      <a:pt x="10548" y="3436"/>
                    </a:cubicBezTo>
                    <a:cubicBezTo>
                      <a:pt x="11308" y="3436"/>
                      <a:pt x="12098" y="3496"/>
                      <a:pt x="12798" y="3527"/>
                    </a:cubicBezTo>
                    <a:cubicBezTo>
                      <a:pt x="13527" y="3588"/>
                      <a:pt x="14226" y="3588"/>
                      <a:pt x="14956" y="3618"/>
                    </a:cubicBezTo>
                    <a:lnTo>
                      <a:pt x="17205" y="3679"/>
                    </a:lnTo>
                    <a:lnTo>
                      <a:pt x="21612" y="3922"/>
                    </a:lnTo>
                    <a:cubicBezTo>
                      <a:pt x="22342" y="3952"/>
                      <a:pt x="23132" y="3983"/>
                      <a:pt x="23892" y="4043"/>
                    </a:cubicBezTo>
                    <a:cubicBezTo>
                      <a:pt x="24652" y="4104"/>
                      <a:pt x="25381" y="4165"/>
                      <a:pt x="26141" y="4256"/>
                    </a:cubicBezTo>
                    <a:lnTo>
                      <a:pt x="27813" y="4469"/>
                    </a:lnTo>
                    <a:cubicBezTo>
                      <a:pt x="26780" y="2949"/>
                      <a:pt x="25321" y="1764"/>
                      <a:pt x="23649" y="1004"/>
                    </a:cubicBezTo>
                    <a:cubicBezTo>
                      <a:pt x="21278" y="761"/>
                      <a:pt x="18937" y="548"/>
                      <a:pt x="16567" y="366"/>
                    </a:cubicBezTo>
                    <a:cubicBezTo>
                      <a:pt x="15138" y="244"/>
                      <a:pt x="13770" y="153"/>
                      <a:pt x="12372" y="92"/>
                    </a:cubicBezTo>
                    <a:cubicBezTo>
                      <a:pt x="10943" y="31"/>
                      <a:pt x="9545" y="1"/>
                      <a:pt x="8177"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6530900" y="4422400"/>
                <a:ext cx="664175" cy="103375"/>
              </a:xfrm>
              <a:custGeom>
                <a:avLst/>
                <a:gdLst/>
                <a:ahLst/>
                <a:cxnLst/>
                <a:rect l="l" t="t" r="r" b="b"/>
                <a:pathLst>
                  <a:path w="26567" h="4135" extrusionOk="0">
                    <a:moveTo>
                      <a:pt x="0" y="1"/>
                    </a:moveTo>
                    <a:lnTo>
                      <a:pt x="0" y="1"/>
                    </a:lnTo>
                    <a:cubicBezTo>
                      <a:pt x="395" y="730"/>
                      <a:pt x="821" y="1399"/>
                      <a:pt x="1307" y="2037"/>
                    </a:cubicBezTo>
                    <a:cubicBezTo>
                      <a:pt x="1550" y="2341"/>
                      <a:pt x="1824" y="2675"/>
                      <a:pt x="2098" y="2949"/>
                    </a:cubicBezTo>
                    <a:cubicBezTo>
                      <a:pt x="3496" y="2979"/>
                      <a:pt x="4955" y="3040"/>
                      <a:pt x="6323" y="3131"/>
                    </a:cubicBezTo>
                    <a:lnTo>
                      <a:pt x="10578" y="3314"/>
                    </a:lnTo>
                    <a:lnTo>
                      <a:pt x="14833" y="3466"/>
                    </a:lnTo>
                    <a:cubicBezTo>
                      <a:pt x="16262" y="3526"/>
                      <a:pt x="17691" y="3618"/>
                      <a:pt x="19119" y="3709"/>
                    </a:cubicBezTo>
                    <a:lnTo>
                      <a:pt x="21277" y="3891"/>
                    </a:lnTo>
                    <a:lnTo>
                      <a:pt x="23375" y="4074"/>
                    </a:lnTo>
                    <a:lnTo>
                      <a:pt x="24043" y="4134"/>
                    </a:lnTo>
                    <a:cubicBezTo>
                      <a:pt x="25077" y="3374"/>
                      <a:pt x="25928" y="2402"/>
                      <a:pt x="26566" y="1308"/>
                    </a:cubicBezTo>
                    <a:lnTo>
                      <a:pt x="25594" y="1186"/>
                    </a:lnTo>
                    <a:lnTo>
                      <a:pt x="23466" y="943"/>
                    </a:lnTo>
                    <a:cubicBezTo>
                      <a:pt x="22037" y="791"/>
                      <a:pt x="20578" y="669"/>
                      <a:pt x="19210" y="578"/>
                    </a:cubicBezTo>
                    <a:lnTo>
                      <a:pt x="17022" y="426"/>
                    </a:lnTo>
                    <a:cubicBezTo>
                      <a:pt x="16323" y="396"/>
                      <a:pt x="15624" y="335"/>
                      <a:pt x="14894" y="335"/>
                    </a:cubicBezTo>
                    <a:lnTo>
                      <a:pt x="12736" y="274"/>
                    </a:lnTo>
                    <a:lnTo>
                      <a:pt x="10548" y="183"/>
                    </a:lnTo>
                    <a:lnTo>
                      <a:pt x="8390" y="92"/>
                    </a:lnTo>
                    <a:lnTo>
                      <a:pt x="6231" y="61"/>
                    </a:lnTo>
                    <a:lnTo>
                      <a:pt x="4104" y="61"/>
                    </a:lnTo>
                    <a:cubicBezTo>
                      <a:pt x="3658" y="61"/>
                      <a:pt x="3172" y="75"/>
                      <a:pt x="2681" y="75"/>
                    </a:cubicBezTo>
                    <a:cubicBezTo>
                      <a:pt x="2435" y="75"/>
                      <a:pt x="2189" y="71"/>
                      <a:pt x="1946" y="61"/>
                    </a:cubicBezTo>
                    <a:cubicBezTo>
                      <a:pt x="1307" y="61"/>
                      <a:pt x="669" y="61"/>
                      <a:pt x="0"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6484550" y="4242300"/>
                <a:ext cx="734075" cy="103375"/>
              </a:xfrm>
              <a:custGeom>
                <a:avLst/>
                <a:gdLst/>
                <a:ahLst/>
                <a:cxnLst/>
                <a:rect l="l" t="t" r="r" b="b"/>
                <a:pathLst>
                  <a:path w="29363" h="4135" extrusionOk="0">
                    <a:moveTo>
                      <a:pt x="1702" y="1"/>
                    </a:moveTo>
                    <a:cubicBezTo>
                      <a:pt x="1338" y="1"/>
                      <a:pt x="973" y="1"/>
                      <a:pt x="638" y="31"/>
                    </a:cubicBezTo>
                    <a:lnTo>
                      <a:pt x="0" y="92"/>
                    </a:lnTo>
                    <a:cubicBezTo>
                      <a:pt x="31" y="1034"/>
                      <a:pt x="122" y="2007"/>
                      <a:pt x="335" y="2949"/>
                    </a:cubicBezTo>
                    <a:cubicBezTo>
                      <a:pt x="821" y="2949"/>
                      <a:pt x="1307" y="2949"/>
                      <a:pt x="1794" y="2980"/>
                    </a:cubicBezTo>
                    <a:lnTo>
                      <a:pt x="3952" y="3101"/>
                    </a:lnTo>
                    <a:cubicBezTo>
                      <a:pt x="4651" y="3132"/>
                      <a:pt x="5380" y="3132"/>
                      <a:pt x="6079" y="3162"/>
                    </a:cubicBezTo>
                    <a:lnTo>
                      <a:pt x="8268" y="3162"/>
                    </a:lnTo>
                    <a:cubicBezTo>
                      <a:pt x="9757" y="3162"/>
                      <a:pt x="11216" y="3223"/>
                      <a:pt x="12675" y="3344"/>
                    </a:cubicBezTo>
                    <a:lnTo>
                      <a:pt x="14864" y="3466"/>
                    </a:lnTo>
                    <a:cubicBezTo>
                      <a:pt x="15593" y="3496"/>
                      <a:pt x="16323" y="3557"/>
                      <a:pt x="17052" y="3588"/>
                    </a:cubicBezTo>
                    <a:cubicBezTo>
                      <a:pt x="17782" y="3648"/>
                      <a:pt x="18481" y="3709"/>
                      <a:pt x="19180" y="3770"/>
                    </a:cubicBezTo>
                    <a:lnTo>
                      <a:pt x="21338" y="3861"/>
                    </a:lnTo>
                    <a:lnTo>
                      <a:pt x="23496" y="3891"/>
                    </a:lnTo>
                    <a:cubicBezTo>
                      <a:pt x="24226" y="3891"/>
                      <a:pt x="24985" y="3952"/>
                      <a:pt x="25685" y="3983"/>
                    </a:cubicBezTo>
                    <a:lnTo>
                      <a:pt x="27843" y="4074"/>
                    </a:lnTo>
                    <a:lnTo>
                      <a:pt x="29362" y="4135"/>
                    </a:lnTo>
                    <a:cubicBezTo>
                      <a:pt x="29271" y="3162"/>
                      <a:pt x="28998" y="2250"/>
                      <a:pt x="28603" y="1369"/>
                    </a:cubicBezTo>
                    <a:lnTo>
                      <a:pt x="28116" y="1338"/>
                    </a:lnTo>
                    <a:lnTo>
                      <a:pt x="25928" y="1065"/>
                    </a:lnTo>
                    <a:cubicBezTo>
                      <a:pt x="25198" y="973"/>
                      <a:pt x="24469" y="882"/>
                      <a:pt x="23770" y="822"/>
                    </a:cubicBezTo>
                    <a:cubicBezTo>
                      <a:pt x="23040" y="761"/>
                      <a:pt x="22371" y="730"/>
                      <a:pt x="21612" y="700"/>
                    </a:cubicBezTo>
                    <a:lnTo>
                      <a:pt x="17174" y="396"/>
                    </a:lnTo>
                    <a:lnTo>
                      <a:pt x="14985" y="305"/>
                    </a:lnTo>
                    <a:cubicBezTo>
                      <a:pt x="14225" y="274"/>
                      <a:pt x="13465" y="244"/>
                      <a:pt x="12706" y="214"/>
                    </a:cubicBezTo>
                    <a:cubicBezTo>
                      <a:pt x="11946" y="153"/>
                      <a:pt x="11277" y="92"/>
                      <a:pt x="10547" y="62"/>
                    </a:cubicBezTo>
                    <a:cubicBezTo>
                      <a:pt x="9818" y="31"/>
                      <a:pt x="9089" y="31"/>
                      <a:pt x="8389" y="31"/>
                    </a:cubicBezTo>
                    <a:lnTo>
                      <a:pt x="6171" y="62"/>
                    </a:lnTo>
                    <a:lnTo>
                      <a:pt x="3921" y="31"/>
                    </a:lnTo>
                    <a:cubicBezTo>
                      <a:pt x="3161" y="31"/>
                      <a:pt x="2401" y="1"/>
                      <a:pt x="1702"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6553700" y="3949425"/>
                <a:ext cx="436200" cy="88500"/>
              </a:xfrm>
              <a:custGeom>
                <a:avLst/>
                <a:gdLst/>
                <a:ahLst/>
                <a:cxnLst/>
                <a:rect l="l" t="t" r="r" b="b"/>
                <a:pathLst>
                  <a:path w="17448" h="3540" extrusionOk="0">
                    <a:moveTo>
                      <a:pt x="3074" y="1"/>
                    </a:moveTo>
                    <a:cubicBezTo>
                      <a:pt x="2719" y="1"/>
                      <a:pt x="2362" y="5"/>
                      <a:pt x="2006" y="14"/>
                    </a:cubicBezTo>
                    <a:cubicBezTo>
                      <a:pt x="1338" y="865"/>
                      <a:pt x="638" y="1716"/>
                      <a:pt x="0" y="2567"/>
                    </a:cubicBezTo>
                    <a:cubicBezTo>
                      <a:pt x="395" y="2567"/>
                      <a:pt x="760" y="2567"/>
                      <a:pt x="1155" y="2597"/>
                    </a:cubicBezTo>
                    <a:lnTo>
                      <a:pt x="2280" y="2658"/>
                    </a:lnTo>
                    <a:lnTo>
                      <a:pt x="3313" y="2719"/>
                    </a:lnTo>
                    <a:lnTo>
                      <a:pt x="4377" y="2780"/>
                    </a:lnTo>
                    <a:cubicBezTo>
                      <a:pt x="4772" y="2780"/>
                      <a:pt x="5137" y="2810"/>
                      <a:pt x="5532" y="2840"/>
                    </a:cubicBezTo>
                    <a:lnTo>
                      <a:pt x="6596" y="2962"/>
                    </a:lnTo>
                    <a:cubicBezTo>
                      <a:pt x="6930" y="2992"/>
                      <a:pt x="7265" y="3023"/>
                      <a:pt x="7599" y="3023"/>
                    </a:cubicBezTo>
                    <a:cubicBezTo>
                      <a:pt x="8298" y="3053"/>
                      <a:pt x="8967" y="3114"/>
                      <a:pt x="9636" y="3114"/>
                    </a:cubicBezTo>
                    <a:cubicBezTo>
                      <a:pt x="11125" y="3114"/>
                      <a:pt x="12614" y="3175"/>
                      <a:pt x="14073" y="3357"/>
                    </a:cubicBezTo>
                    <a:cubicBezTo>
                      <a:pt x="14773" y="3418"/>
                      <a:pt x="15472" y="3479"/>
                      <a:pt x="16171" y="3509"/>
                    </a:cubicBezTo>
                    <a:lnTo>
                      <a:pt x="16718" y="3539"/>
                    </a:lnTo>
                    <a:cubicBezTo>
                      <a:pt x="16748" y="3205"/>
                      <a:pt x="16839" y="2871"/>
                      <a:pt x="16900" y="2536"/>
                    </a:cubicBezTo>
                    <a:cubicBezTo>
                      <a:pt x="17052" y="1928"/>
                      <a:pt x="17265" y="1351"/>
                      <a:pt x="17447" y="743"/>
                    </a:cubicBezTo>
                    <a:lnTo>
                      <a:pt x="16505" y="652"/>
                    </a:lnTo>
                    <a:lnTo>
                      <a:pt x="14317" y="439"/>
                    </a:lnTo>
                    <a:cubicBezTo>
                      <a:pt x="12888" y="287"/>
                      <a:pt x="11429" y="196"/>
                      <a:pt x="10031" y="166"/>
                    </a:cubicBezTo>
                    <a:lnTo>
                      <a:pt x="7812" y="74"/>
                    </a:lnTo>
                    <a:lnTo>
                      <a:pt x="5623" y="44"/>
                    </a:lnTo>
                    <a:cubicBezTo>
                      <a:pt x="4785" y="22"/>
                      <a:pt x="3932" y="1"/>
                      <a:pt x="3074" y="1"/>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6523300" y="4404925"/>
                <a:ext cx="683175" cy="50175"/>
              </a:xfrm>
              <a:custGeom>
                <a:avLst/>
                <a:gdLst/>
                <a:ahLst/>
                <a:cxnLst/>
                <a:rect l="l" t="t" r="r" b="b"/>
                <a:pathLst>
                  <a:path w="27327" h="2007" extrusionOk="0">
                    <a:moveTo>
                      <a:pt x="4347" y="0"/>
                    </a:moveTo>
                    <a:lnTo>
                      <a:pt x="2219" y="61"/>
                    </a:lnTo>
                    <a:cubicBezTo>
                      <a:pt x="1733" y="61"/>
                      <a:pt x="1260" y="75"/>
                      <a:pt x="801" y="75"/>
                    </a:cubicBezTo>
                    <a:cubicBezTo>
                      <a:pt x="571" y="75"/>
                      <a:pt x="345" y="71"/>
                      <a:pt x="122" y="61"/>
                    </a:cubicBezTo>
                    <a:lnTo>
                      <a:pt x="0" y="61"/>
                    </a:lnTo>
                    <a:cubicBezTo>
                      <a:pt x="92" y="274"/>
                      <a:pt x="213" y="487"/>
                      <a:pt x="304" y="700"/>
                    </a:cubicBezTo>
                    <a:cubicBezTo>
                      <a:pt x="973" y="730"/>
                      <a:pt x="1611" y="730"/>
                      <a:pt x="2250" y="760"/>
                    </a:cubicBezTo>
                    <a:lnTo>
                      <a:pt x="6535" y="760"/>
                    </a:lnTo>
                    <a:lnTo>
                      <a:pt x="8724" y="791"/>
                    </a:lnTo>
                    <a:lnTo>
                      <a:pt x="10882" y="882"/>
                    </a:lnTo>
                    <a:lnTo>
                      <a:pt x="13040" y="973"/>
                    </a:lnTo>
                    <a:lnTo>
                      <a:pt x="15198" y="1034"/>
                    </a:lnTo>
                    <a:cubicBezTo>
                      <a:pt x="15928" y="1034"/>
                      <a:pt x="16627" y="1095"/>
                      <a:pt x="17326" y="1125"/>
                    </a:cubicBezTo>
                    <a:lnTo>
                      <a:pt x="19514" y="1277"/>
                    </a:lnTo>
                    <a:cubicBezTo>
                      <a:pt x="20913" y="1368"/>
                      <a:pt x="22341" y="1490"/>
                      <a:pt x="23770" y="1642"/>
                    </a:cubicBezTo>
                    <a:lnTo>
                      <a:pt x="25898" y="1885"/>
                    </a:lnTo>
                    <a:lnTo>
                      <a:pt x="26870" y="2007"/>
                    </a:lnTo>
                    <a:cubicBezTo>
                      <a:pt x="27053" y="1703"/>
                      <a:pt x="27205" y="1368"/>
                      <a:pt x="27326" y="1034"/>
                    </a:cubicBezTo>
                    <a:lnTo>
                      <a:pt x="26080" y="912"/>
                    </a:lnTo>
                    <a:lnTo>
                      <a:pt x="23891" y="700"/>
                    </a:lnTo>
                    <a:cubicBezTo>
                      <a:pt x="22463" y="548"/>
                      <a:pt x="21034" y="456"/>
                      <a:pt x="19545" y="365"/>
                    </a:cubicBezTo>
                    <a:lnTo>
                      <a:pt x="17387" y="274"/>
                    </a:lnTo>
                    <a:cubicBezTo>
                      <a:pt x="16657" y="244"/>
                      <a:pt x="15928" y="183"/>
                      <a:pt x="15198" y="183"/>
                    </a:cubicBezTo>
                    <a:lnTo>
                      <a:pt x="13040" y="122"/>
                    </a:lnTo>
                    <a:lnTo>
                      <a:pt x="10882" y="61"/>
                    </a:lnTo>
                    <a:lnTo>
                      <a:pt x="8724" y="31"/>
                    </a:lnTo>
                    <a:lnTo>
                      <a:pt x="6535"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6584100" y="4496875"/>
                <a:ext cx="548650" cy="49425"/>
              </a:xfrm>
              <a:custGeom>
                <a:avLst/>
                <a:gdLst/>
                <a:ahLst/>
                <a:cxnLst/>
                <a:rect l="l" t="t" r="r" b="b"/>
                <a:pathLst>
                  <a:path w="21946" h="1977" extrusionOk="0">
                    <a:moveTo>
                      <a:pt x="0" y="0"/>
                    </a:moveTo>
                    <a:lnTo>
                      <a:pt x="0" y="0"/>
                    </a:lnTo>
                    <a:cubicBezTo>
                      <a:pt x="243" y="244"/>
                      <a:pt x="486" y="487"/>
                      <a:pt x="760" y="699"/>
                    </a:cubicBezTo>
                    <a:lnTo>
                      <a:pt x="2006" y="760"/>
                    </a:lnTo>
                    <a:lnTo>
                      <a:pt x="4103" y="912"/>
                    </a:lnTo>
                    <a:lnTo>
                      <a:pt x="8420" y="1155"/>
                    </a:lnTo>
                    <a:lnTo>
                      <a:pt x="12675" y="1307"/>
                    </a:lnTo>
                    <a:cubicBezTo>
                      <a:pt x="14104" y="1399"/>
                      <a:pt x="15502" y="1520"/>
                      <a:pt x="16900" y="1611"/>
                    </a:cubicBezTo>
                    <a:lnTo>
                      <a:pt x="19028" y="1824"/>
                    </a:lnTo>
                    <a:lnTo>
                      <a:pt x="20730" y="1976"/>
                    </a:lnTo>
                    <a:cubicBezTo>
                      <a:pt x="21155" y="1733"/>
                      <a:pt x="21551" y="1459"/>
                      <a:pt x="21946" y="1155"/>
                    </a:cubicBezTo>
                    <a:lnTo>
                      <a:pt x="21247" y="1125"/>
                    </a:lnTo>
                    <a:lnTo>
                      <a:pt x="19149" y="912"/>
                    </a:lnTo>
                    <a:lnTo>
                      <a:pt x="17022" y="760"/>
                    </a:lnTo>
                    <a:cubicBezTo>
                      <a:pt x="15563" y="639"/>
                      <a:pt x="14134" y="547"/>
                      <a:pt x="12705" y="487"/>
                    </a:cubicBezTo>
                    <a:lnTo>
                      <a:pt x="8450" y="365"/>
                    </a:lnTo>
                    <a:lnTo>
                      <a:pt x="4225" y="152"/>
                    </a:lnTo>
                    <a:cubicBezTo>
                      <a:pt x="2857" y="92"/>
                      <a:pt x="1398" y="31"/>
                      <a:pt x="0"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6492900" y="4316025"/>
                <a:ext cx="727250" cy="53975"/>
              </a:xfrm>
              <a:custGeom>
                <a:avLst/>
                <a:gdLst/>
                <a:ahLst/>
                <a:cxnLst/>
                <a:rect l="l" t="t" r="r" b="b"/>
                <a:pathLst>
                  <a:path w="29090" h="2159" extrusionOk="0">
                    <a:moveTo>
                      <a:pt x="1" y="0"/>
                    </a:moveTo>
                    <a:cubicBezTo>
                      <a:pt x="61" y="274"/>
                      <a:pt x="122" y="547"/>
                      <a:pt x="183" y="821"/>
                    </a:cubicBezTo>
                    <a:cubicBezTo>
                      <a:pt x="578" y="821"/>
                      <a:pt x="943" y="851"/>
                      <a:pt x="1338" y="882"/>
                    </a:cubicBezTo>
                    <a:lnTo>
                      <a:pt x="3526" y="1034"/>
                    </a:lnTo>
                    <a:cubicBezTo>
                      <a:pt x="4286" y="1064"/>
                      <a:pt x="5016" y="1094"/>
                      <a:pt x="5745" y="1125"/>
                    </a:cubicBezTo>
                    <a:lnTo>
                      <a:pt x="7934" y="1125"/>
                    </a:lnTo>
                    <a:cubicBezTo>
                      <a:pt x="9362" y="1125"/>
                      <a:pt x="10821" y="1216"/>
                      <a:pt x="12250" y="1338"/>
                    </a:cubicBezTo>
                    <a:lnTo>
                      <a:pt x="14438" y="1459"/>
                    </a:lnTo>
                    <a:cubicBezTo>
                      <a:pt x="15168" y="1490"/>
                      <a:pt x="15867" y="1520"/>
                      <a:pt x="16597" y="1581"/>
                    </a:cubicBezTo>
                    <a:cubicBezTo>
                      <a:pt x="17296" y="1642"/>
                      <a:pt x="18086" y="1702"/>
                      <a:pt x="18815" y="1763"/>
                    </a:cubicBezTo>
                    <a:lnTo>
                      <a:pt x="21034" y="1854"/>
                    </a:lnTo>
                    <a:lnTo>
                      <a:pt x="23223" y="1915"/>
                    </a:lnTo>
                    <a:cubicBezTo>
                      <a:pt x="23952" y="1915"/>
                      <a:pt x="24651" y="1976"/>
                      <a:pt x="25411" y="2006"/>
                    </a:cubicBezTo>
                    <a:lnTo>
                      <a:pt x="27600" y="2097"/>
                    </a:lnTo>
                    <a:lnTo>
                      <a:pt x="29089" y="2158"/>
                    </a:lnTo>
                    <a:cubicBezTo>
                      <a:pt x="29089" y="1824"/>
                      <a:pt x="29059" y="1520"/>
                      <a:pt x="29028" y="1186"/>
                    </a:cubicBezTo>
                    <a:lnTo>
                      <a:pt x="27509" y="1125"/>
                    </a:lnTo>
                    <a:lnTo>
                      <a:pt x="25381" y="1064"/>
                    </a:lnTo>
                    <a:cubicBezTo>
                      <a:pt x="24651" y="1034"/>
                      <a:pt x="23922" y="973"/>
                      <a:pt x="23162" y="973"/>
                    </a:cubicBezTo>
                    <a:lnTo>
                      <a:pt x="21004" y="912"/>
                    </a:lnTo>
                    <a:lnTo>
                      <a:pt x="18876" y="821"/>
                    </a:lnTo>
                    <a:cubicBezTo>
                      <a:pt x="18147" y="790"/>
                      <a:pt x="17448" y="730"/>
                      <a:pt x="16749" y="669"/>
                    </a:cubicBezTo>
                    <a:cubicBezTo>
                      <a:pt x="16019" y="608"/>
                      <a:pt x="15259" y="547"/>
                      <a:pt x="14530" y="517"/>
                    </a:cubicBezTo>
                    <a:lnTo>
                      <a:pt x="12341" y="395"/>
                    </a:lnTo>
                    <a:cubicBezTo>
                      <a:pt x="10882" y="304"/>
                      <a:pt x="9423" y="243"/>
                      <a:pt x="7934" y="213"/>
                    </a:cubicBezTo>
                    <a:lnTo>
                      <a:pt x="5776" y="213"/>
                    </a:lnTo>
                    <a:cubicBezTo>
                      <a:pt x="5046" y="213"/>
                      <a:pt x="4317" y="183"/>
                      <a:pt x="3618" y="152"/>
                    </a:cubicBezTo>
                    <a:lnTo>
                      <a:pt x="1460" y="31"/>
                    </a:lnTo>
                    <a:cubicBezTo>
                      <a:pt x="973" y="0"/>
                      <a:pt x="487" y="0"/>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6483775" y="4218000"/>
                <a:ext cx="715850" cy="58525"/>
              </a:xfrm>
              <a:custGeom>
                <a:avLst/>
                <a:gdLst/>
                <a:ahLst/>
                <a:cxnLst/>
                <a:rect l="l" t="t" r="r" b="b"/>
                <a:pathLst>
                  <a:path w="28634" h="2341" extrusionOk="0">
                    <a:moveTo>
                      <a:pt x="1" y="0"/>
                    </a:moveTo>
                    <a:lnTo>
                      <a:pt x="1" y="1034"/>
                    </a:lnTo>
                    <a:lnTo>
                      <a:pt x="639" y="1003"/>
                    </a:lnTo>
                    <a:cubicBezTo>
                      <a:pt x="1034" y="1003"/>
                      <a:pt x="1399" y="973"/>
                      <a:pt x="1733" y="973"/>
                    </a:cubicBezTo>
                    <a:cubicBezTo>
                      <a:pt x="2463" y="973"/>
                      <a:pt x="3223" y="973"/>
                      <a:pt x="3983" y="1034"/>
                    </a:cubicBezTo>
                    <a:lnTo>
                      <a:pt x="10609" y="1034"/>
                    </a:lnTo>
                    <a:cubicBezTo>
                      <a:pt x="11308" y="1064"/>
                      <a:pt x="12007" y="1125"/>
                      <a:pt x="12767" y="1186"/>
                    </a:cubicBezTo>
                    <a:cubicBezTo>
                      <a:pt x="13527" y="1216"/>
                      <a:pt x="14287" y="1246"/>
                      <a:pt x="15047" y="1277"/>
                    </a:cubicBezTo>
                    <a:lnTo>
                      <a:pt x="17235" y="1368"/>
                    </a:lnTo>
                    <a:lnTo>
                      <a:pt x="21643" y="1672"/>
                    </a:lnTo>
                    <a:cubicBezTo>
                      <a:pt x="22402" y="1702"/>
                      <a:pt x="23102" y="1733"/>
                      <a:pt x="23801" y="1794"/>
                    </a:cubicBezTo>
                    <a:cubicBezTo>
                      <a:pt x="24530" y="1854"/>
                      <a:pt x="25260" y="1945"/>
                      <a:pt x="25959" y="2037"/>
                    </a:cubicBezTo>
                    <a:lnTo>
                      <a:pt x="28147" y="2310"/>
                    </a:lnTo>
                    <a:lnTo>
                      <a:pt x="28634" y="2341"/>
                    </a:lnTo>
                    <a:cubicBezTo>
                      <a:pt x="28421" y="1915"/>
                      <a:pt x="28147" y="1459"/>
                      <a:pt x="27874" y="1064"/>
                    </a:cubicBezTo>
                    <a:lnTo>
                      <a:pt x="26202" y="851"/>
                    </a:lnTo>
                    <a:cubicBezTo>
                      <a:pt x="25442" y="760"/>
                      <a:pt x="24712" y="669"/>
                      <a:pt x="23953" y="638"/>
                    </a:cubicBezTo>
                    <a:cubicBezTo>
                      <a:pt x="23193" y="578"/>
                      <a:pt x="22402" y="547"/>
                      <a:pt x="21673" y="517"/>
                    </a:cubicBezTo>
                    <a:lnTo>
                      <a:pt x="17266" y="243"/>
                    </a:lnTo>
                    <a:lnTo>
                      <a:pt x="15016" y="213"/>
                    </a:lnTo>
                    <a:cubicBezTo>
                      <a:pt x="14287" y="213"/>
                      <a:pt x="13588" y="152"/>
                      <a:pt x="12858" y="122"/>
                    </a:cubicBezTo>
                    <a:cubicBezTo>
                      <a:pt x="12159" y="91"/>
                      <a:pt x="11338" y="31"/>
                      <a:pt x="10609" y="0"/>
                    </a:cubicBezTo>
                    <a:lnTo>
                      <a:pt x="8329" y="0"/>
                    </a:lnTo>
                    <a:lnTo>
                      <a:pt x="6141" y="61"/>
                    </a:lnTo>
                    <a:lnTo>
                      <a:pt x="3952" y="61"/>
                    </a:lnTo>
                    <a:cubicBezTo>
                      <a:pt x="2706" y="31"/>
                      <a:pt x="1338" y="61"/>
                      <a:pt x="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6613725" y="3667075"/>
                <a:ext cx="454450" cy="44100"/>
              </a:xfrm>
              <a:custGeom>
                <a:avLst/>
                <a:gdLst/>
                <a:ahLst/>
                <a:cxnLst/>
                <a:rect l="l" t="t" r="r" b="b"/>
                <a:pathLst>
                  <a:path w="18178" h="1764" extrusionOk="0">
                    <a:moveTo>
                      <a:pt x="0" y="0"/>
                    </a:moveTo>
                    <a:cubicBezTo>
                      <a:pt x="152" y="274"/>
                      <a:pt x="274" y="517"/>
                      <a:pt x="426" y="760"/>
                    </a:cubicBezTo>
                    <a:lnTo>
                      <a:pt x="2128" y="821"/>
                    </a:lnTo>
                    <a:lnTo>
                      <a:pt x="4317" y="882"/>
                    </a:lnTo>
                    <a:lnTo>
                      <a:pt x="6475" y="973"/>
                    </a:lnTo>
                    <a:lnTo>
                      <a:pt x="8663" y="1034"/>
                    </a:lnTo>
                    <a:cubicBezTo>
                      <a:pt x="9362" y="1034"/>
                      <a:pt x="10061" y="1095"/>
                      <a:pt x="10791" y="1125"/>
                    </a:cubicBezTo>
                    <a:lnTo>
                      <a:pt x="12949" y="1277"/>
                    </a:lnTo>
                    <a:cubicBezTo>
                      <a:pt x="14347" y="1368"/>
                      <a:pt x="15776" y="1490"/>
                      <a:pt x="17204" y="1642"/>
                    </a:cubicBezTo>
                    <a:lnTo>
                      <a:pt x="18147" y="1763"/>
                    </a:lnTo>
                    <a:cubicBezTo>
                      <a:pt x="18147" y="1429"/>
                      <a:pt x="18177" y="1095"/>
                      <a:pt x="18147" y="760"/>
                    </a:cubicBezTo>
                    <a:lnTo>
                      <a:pt x="17326" y="699"/>
                    </a:lnTo>
                    <a:cubicBezTo>
                      <a:pt x="15897" y="547"/>
                      <a:pt x="14469" y="456"/>
                      <a:pt x="12979" y="365"/>
                    </a:cubicBezTo>
                    <a:lnTo>
                      <a:pt x="10821" y="274"/>
                    </a:lnTo>
                    <a:cubicBezTo>
                      <a:pt x="10092" y="213"/>
                      <a:pt x="9332" y="183"/>
                      <a:pt x="8633" y="183"/>
                    </a:cubicBezTo>
                    <a:lnTo>
                      <a:pt x="6475" y="122"/>
                    </a:lnTo>
                    <a:lnTo>
                      <a:pt x="4317" y="61"/>
                    </a:lnTo>
                    <a:lnTo>
                      <a:pt x="2159"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6657050" y="3764350"/>
                <a:ext cx="397425" cy="45600"/>
              </a:xfrm>
              <a:custGeom>
                <a:avLst/>
                <a:gdLst/>
                <a:ahLst/>
                <a:cxnLst/>
                <a:rect l="l" t="t" r="r" b="b"/>
                <a:pathLst>
                  <a:path w="15897" h="1824" extrusionOk="0">
                    <a:moveTo>
                      <a:pt x="0" y="0"/>
                    </a:moveTo>
                    <a:lnTo>
                      <a:pt x="0" y="0"/>
                    </a:lnTo>
                    <a:cubicBezTo>
                      <a:pt x="61" y="274"/>
                      <a:pt x="122" y="517"/>
                      <a:pt x="152" y="760"/>
                    </a:cubicBezTo>
                    <a:lnTo>
                      <a:pt x="2523" y="881"/>
                    </a:lnTo>
                    <a:lnTo>
                      <a:pt x="6809" y="1094"/>
                    </a:lnTo>
                    <a:cubicBezTo>
                      <a:pt x="8207" y="1155"/>
                      <a:pt x="9635" y="1277"/>
                      <a:pt x="11034" y="1398"/>
                    </a:cubicBezTo>
                    <a:lnTo>
                      <a:pt x="13131" y="1581"/>
                    </a:lnTo>
                    <a:lnTo>
                      <a:pt x="15289" y="1793"/>
                    </a:lnTo>
                    <a:lnTo>
                      <a:pt x="15654" y="1824"/>
                    </a:lnTo>
                    <a:cubicBezTo>
                      <a:pt x="15715" y="1550"/>
                      <a:pt x="15806" y="1307"/>
                      <a:pt x="15867" y="1033"/>
                    </a:cubicBezTo>
                    <a:cubicBezTo>
                      <a:pt x="15867" y="1003"/>
                      <a:pt x="15867" y="973"/>
                      <a:pt x="15897" y="912"/>
                    </a:cubicBezTo>
                    <a:lnTo>
                      <a:pt x="15380" y="881"/>
                    </a:lnTo>
                    <a:lnTo>
                      <a:pt x="13283" y="699"/>
                    </a:lnTo>
                    <a:lnTo>
                      <a:pt x="11155" y="517"/>
                    </a:lnTo>
                    <a:cubicBezTo>
                      <a:pt x="9696" y="426"/>
                      <a:pt x="8298" y="304"/>
                      <a:pt x="6839" y="274"/>
                    </a:cubicBezTo>
                    <a:lnTo>
                      <a:pt x="2584" y="122"/>
                    </a:lnTo>
                    <a:lnTo>
                      <a:pt x="0"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6570400" y="3582725"/>
                <a:ext cx="489400" cy="44850"/>
              </a:xfrm>
              <a:custGeom>
                <a:avLst/>
                <a:gdLst/>
                <a:ahLst/>
                <a:cxnLst/>
                <a:rect l="l" t="t" r="r" b="b"/>
                <a:pathLst>
                  <a:path w="19576" h="1794" extrusionOk="0">
                    <a:moveTo>
                      <a:pt x="1" y="0"/>
                    </a:moveTo>
                    <a:cubicBezTo>
                      <a:pt x="153" y="304"/>
                      <a:pt x="305" y="608"/>
                      <a:pt x="426" y="912"/>
                    </a:cubicBezTo>
                    <a:lnTo>
                      <a:pt x="1885" y="912"/>
                    </a:lnTo>
                    <a:cubicBezTo>
                      <a:pt x="3314" y="943"/>
                      <a:pt x="4773" y="1004"/>
                      <a:pt x="6202" y="1125"/>
                    </a:cubicBezTo>
                    <a:lnTo>
                      <a:pt x="8390" y="1247"/>
                    </a:lnTo>
                    <a:cubicBezTo>
                      <a:pt x="9120" y="1277"/>
                      <a:pt x="9819" y="1338"/>
                      <a:pt x="10548" y="1368"/>
                    </a:cubicBezTo>
                    <a:cubicBezTo>
                      <a:pt x="11278" y="1429"/>
                      <a:pt x="12038" y="1520"/>
                      <a:pt x="12767" y="1551"/>
                    </a:cubicBezTo>
                    <a:lnTo>
                      <a:pt x="14986" y="1642"/>
                    </a:lnTo>
                    <a:lnTo>
                      <a:pt x="17174" y="1703"/>
                    </a:lnTo>
                    <a:cubicBezTo>
                      <a:pt x="17904" y="1703"/>
                      <a:pt x="18603" y="1763"/>
                      <a:pt x="19363" y="1794"/>
                    </a:cubicBezTo>
                    <a:lnTo>
                      <a:pt x="19576" y="1794"/>
                    </a:lnTo>
                    <a:cubicBezTo>
                      <a:pt x="19485" y="1459"/>
                      <a:pt x="19393" y="1155"/>
                      <a:pt x="19272" y="852"/>
                    </a:cubicBezTo>
                    <a:cubicBezTo>
                      <a:pt x="18573" y="821"/>
                      <a:pt x="17843" y="760"/>
                      <a:pt x="17144" y="760"/>
                    </a:cubicBezTo>
                    <a:lnTo>
                      <a:pt x="14956" y="700"/>
                    </a:lnTo>
                    <a:lnTo>
                      <a:pt x="12828" y="608"/>
                    </a:lnTo>
                    <a:cubicBezTo>
                      <a:pt x="12098" y="578"/>
                      <a:pt x="11399" y="517"/>
                      <a:pt x="10700" y="456"/>
                    </a:cubicBezTo>
                    <a:cubicBezTo>
                      <a:pt x="9971" y="396"/>
                      <a:pt x="9211" y="365"/>
                      <a:pt x="8481" y="304"/>
                    </a:cubicBezTo>
                    <a:lnTo>
                      <a:pt x="6323" y="183"/>
                    </a:lnTo>
                    <a:cubicBezTo>
                      <a:pt x="4834" y="92"/>
                      <a:pt x="3375" y="31"/>
                      <a:pt x="188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6537725" y="3479800"/>
                <a:ext cx="460525" cy="43675"/>
              </a:xfrm>
              <a:custGeom>
                <a:avLst/>
                <a:gdLst/>
                <a:ahLst/>
                <a:cxnLst/>
                <a:rect l="l" t="t" r="r" b="b"/>
                <a:pathLst>
                  <a:path w="18421" h="1747" extrusionOk="0">
                    <a:moveTo>
                      <a:pt x="4743" y="1"/>
                    </a:moveTo>
                    <a:cubicBezTo>
                      <a:pt x="4236" y="1"/>
                      <a:pt x="3729" y="14"/>
                      <a:pt x="3223" y="14"/>
                    </a:cubicBezTo>
                    <a:lnTo>
                      <a:pt x="1004" y="75"/>
                    </a:lnTo>
                    <a:lnTo>
                      <a:pt x="1" y="75"/>
                    </a:lnTo>
                    <a:cubicBezTo>
                      <a:pt x="62" y="379"/>
                      <a:pt x="122" y="713"/>
                      <a:pt x="214" y="1017"/>
                    </a:cubicBezTo>
                    <a:lnTo>
                      <a:pt x="5503" y="1017"/>
                    </a:lnTo>
                    <a:cubicBezTo>
                      <a:pt x="6202" y="1017"/>
                      <a:pt x="6901" y="1108"/>
                      <a:pt x="7661" y="1139"/>
                    </a:cubicBezTo>
                    <a:cubicBezTo>
                      <a:pt x="8390" y="1199"/>
                      <a:pt x="9180" y="1230"/>
                      <a:pt x="9940" y="1260"/>
                    </a:cubicBezTo>
                    <a:lnTo>
                      <a:pt x="12129" y="1351"/>
                    </a:lnTo>
                    <a:lnTo>
                      <a:pt x="16567" y="1655"/>
                    </a:lnTo>
                    <a:cubicBezTo>
                      <a:pt x="17205" y="1686"/>
                      <a:pt x="17782" y="1716"/>
                      <a:pt x="18421" y="1747"/>
                    </a:cubicBezTo>
                    <a:cubicBezTo>
                      <a:pt x="18086" y="1382"/>
                      <a:pt x="17782" y="956"/>
                      <a:pt x="17539" y="531"/>
                    </a:cubicBezTo>
                    <a:lnTo>
                      <a:pt x="16597" y="470"/>
                    </a:lnTo>
                    <a:lnTo>
                      <a:pt x="12159" y="257"/>
                    </a:lnTo>
                    <a:lnTo>
                      <a:pt x="9910" y="196"/>
                    </a:lnTo>
                    <a:cubicBezTo>
                      <a:pt x="9180" y="196"/>
                      <a:pt x="8481" y="166"/>
                      <a:pt x="7782" y="136"/>
                    </a:cubicBezTo>
                    <a:cubicBezTo>
                      <a:pt x="7053" y="75"/>
                      <a:pt x="6262" y="44"/>
                      <a:pt x="5503" y="14"/>
                    </a:cubicBezTo>
                    <a:cubicBezTo>
                      <a:pt x="5249" y="4"/>
                      <a:pt x="4996" y="1"/>
                      <a:pt x="474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6681350" y="2908700"/>
                <a:ext cx="290300" cy="54750"/>
              </a:xfrm>
              <a:custGeom>
                <a:avLst/>
                <a:gdLst/>
                <a:ahLst/>
                <a:cxnLst/>
                <a:rect l="l" t="t" r="r" b="b"/>
                <a:pathLst>
                  <a:path w="11612" h="2190" extrusionOk="0">
                    <a:moveTo>
                      <a:pt x="1" y="1"/>
                    </a:moveTo>
                    <a:cubicBezTo>
                      <a:pt x="153" y="274"/>
                      <a:pt x="274" y="548"/>
                      <a:pt x="426" y="821"/>
                    </a:cubicBezTo>
                    <a:lnTo>
                      <a:pt x="548" y="1004"/>
                    </a:lnTo>
                    <a:cubicBezTo>
                      <a:pt x="973" y="1064"/>
                      <a:pt x="1429" y="1095"/>
                      <a:pt x="1885" y="1156"/>
                    </a:cubicBezTo>
                    <a:lnTo>
                      <a:pt x="3983" y="1368"/>
                    </a:lnTo>
                    <a:cubicBezTo>
                      <a:pt x="4682" y="1460"/>
                      <a:pt x="5442" y="1551"/>
                      <a:pt x="6171" y="1642"/>
                    </a:cubicBezTo>
                    <a:lnTo>
                      <a:pt x="7265" y="1733"/>
                    </a:lnTo>
                    <a:cubicBezTo>
                      <a:pt x="7660" y="1794"/>
                      <a:pt x="8056" y="1824"/>
                      <a:pt x="8420" y="1824"/>
                    </a:cubicBezTo>
                    <a:cubicBezTo>
                      <a:pt x="9089" y="1885"/>
                      <a:pt x="9758" y="1946"/>
                      <a:pt x="10457" y="2037"/>
                    </a:cubicBezTo>
                    <a:lnTo>
                      <a:pt x="11490" y="2189"/>
                    </a:lnTo>
                    <a:lnTo>
                      <a:pt x="11612" y="2189"/>
                    </a:lnTo>
                    <a:lnTo>
                      <a:pt x="10913" y="1034"/>
                    </a:lnTo>
                    <a:lnTo>
                      <a:pt x="10639" y="973"/>
                    </a:lnTo>
                    <a:cubicBezTo>
                      <a:pt x="9940" y="912"/>
                      <a:pt x="9119" y="821"/>
                      <a:pt x="8359" y="791"/>
                    </a:cubicBezTo>
                    <a:cubicBezTo>
                      <a:pt x="7995" y="760"/>
                      <a:pt x="7691" y="760"/>
                      <a:pt x="7326" y="730"/>
                    </a:cubicBezTo>
                    <a:lnTo>
                      <a:pt x="6323" y="639"/>
                    </a:lnTo>
                    <a:cubicBezTo>
                      <a:pt x="5593" y="548"/>
                      <a:pt x="4925" y="487"/>
                      <a:pt x="4195" y="396"/>
                    </a:cubicBezTo>
                    <a:lnTo>
                      <a:pt x="2007" y="183"/>
                    </a:lnTo>
                    <a:cubicBezTo>
                      <a:pt x="1338" y="122"/>
                      <a:pt x="669" y="61"/>
                      <a:pt x="1"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6650200" y="2830425"/>
                <a:ext cx="263700" cy="35750"/>
              </a:xfrm>
              <a:custGeom>
                <a:avLst/>
                <a:gdLst/>
                <a:ahLst/>
                <a:cxnLst/>
                <a:rect l="l" t="t" r="r" b="b"/>
                <a:pathLst>
                  <a:path w="10548" h="1430" extrusionOk="0">
                    <a:moveTo>
                      <a:pt x="0" y="1"/>
                    </a:moveTo>
                    <a:lnTo>
                      <a:pt x="0" y="1"/>
                    </a:lnTo>
                    <a:cubicBezTo>
                      <a:pt x="92" y="305"/>
                      <a:pt x="183" y="639"/>
                      <a:pt x="274" y="943"/>
                    </a:cubicBezTo>
                    <a:lnTo>
                      <a:pt x="1338" y="943"/>
                    </a:lnTo>
                    <a:cubicBezTo>
                      <a:pt x="2098" y="974"/>
                      <a:pt x="2797" y="1004"/>
                      <a:pt x="3526" y="1034"/>
                    </a:cubicBezTo>
                    <a:lnTo>
                      <a:pt x="5745" y="1125"/>
                    </a:lnTo>
                    <a:lnTo>
                      <a:pt x="7873" y="1217"/>
                    </a:lnTo>
                    <a:lnTo>
                      <a:pt x="10548" y="1429"/>
                    </a:lnTo>
                    <a:cubicBezTo>
                      <a:pt x="10365" y="1095"/>
                      <a:pt x="10213" y="761"/>
                      <a:pt x="10061" y="426"/>
                    </a:cubicBezTo>
                    <a:lnTo>
                      <a:pt x="7873" y="274"/>
                    </a:lnTo>
                    <a:lnTo>
                      <a:pt x="5654" y="183"/>
                    </a:lnTo>
                    <a:lnTo>
                      <a:pt x="3496" y="122"/>
                    </a:lnTo>
                    <a:cubicBezTo>
                      <a:pt x="2766" y="92"/>
                      <a:pt x="2037" y="31"/>
                      <a:pt x="1277" y="31"/>
                    </a:cubicBezTo>
                    <a:lnTo>
                      <a:pt x="0"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6629675" y="2721775"/>
                <a:ext cx="253825" cy="54725"/>
              </a:xfrm>
              <a:custGeom>
                <a:avLst/>
                <a:gdLst/>
                <a:ahLst/>
                <a:cxnLst/>
                <a:rect l="l" t="t" r="r" b="b"/>
                <a:pathLst>
                  <a:path w="10153" h="2189" extrusionOk="0">
                    <a:moveTo>
                      <a:pt x="1" y="0"/>
                    </a:moveTo>
                    <a:cubicBezTo>
                      <a:pt x="31" y="365"/>
                      <a:pt x="92" y="760"/>
                      <a:pt x="153" y="1155"/>
                    </a:cubicBezTo>
                    <a:lnTo>
                      <a:pt x="244" y="1155"/>
                    </a:lnTo>
                    <a:cubicBezTo>
                      <a:pt x="973" y="1186"/>
                      <a:pt x="1673" y="1216"/>
                      <a:pt x="2402" y="1277"/>
                    </a:cubicBezTo>
                    <a:cubicBezTo>
                      <a:pt x="3132" y="1338"/>
                      <a:pt x="3861" y="1429"/>
                      <a:pt x="4560" y="1520"/>
                    </a:cubicBezTo>
                    <a:lnTo>
                      <a:pt x="6749" y="1794"/>
                    </a:lnTo>
                    <a:lnTo>
                      <a:pt x="8967" y="2037"/>
                    </a:lnTo>
                    <a:lnTo>
                      <a:pt x="10153" y="2189"/>
                    </a:lnTo>
                    <a:cubicBezTo>
                      <a:pt x="10123" y="1763"/>
                      <a:pt x="10092" y="1368"/>
                      <a:pt x="10092" y="973"/>
                    </a:cubicBezTo>
                    <a:lnTo>
                      <a:pt x="9180" y="851"/>
                    </a:lnTo>
                    <a:lnTo>
                      <a:pt x="6992" y="608"/>
                    </a:lnTo>
                    <a:lnTo>
                      <a:pt x="4803" y="335"/>
                    </a:lnTo>
                    <a:cubicBezTo>
                      <a:pt x="4043" y="243"/>
                      <a:pt x="3314" y="183"/>
                      <a:pt x="2554" y="122"/>
                    </a:cubicBezTo>
                    <a:cubicBezTo>
                      <a:pt x="1794" y="61"/>
                      <a:pt x="1004" y="31"/>
                      <a:pt x="27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6536975" y="4013575"/>
                <a:ext cx="434675" cy="50950"/>
              </a:xfrm>
              <a:custGeom>
                <a:avLst/>
                <a:gdLst/>
                <a:ahLst/>
                <a:cxnLst/>
                <a:rect l="l" t="t" r="r" b="b"/>
                <a:pathLst>
                  <a:path w="17387" h="2038" extrusionOk="0">
                    <a:moveTo>
                      <a:pt x="669" y="1"/>
                    </a:moveTo>
                    <a:lnTo>
                      <a:pt x="426" y="366"/>
                    </a:lnTo>
                    <a:cubicBezTo>
                      <a:pt x="274" y="578"/>
                      <a:pt x="122" y="821"/>
                      <a:pt x="0" y="1065"/>
                    </a:cubicBezTo>
                    <a:cubicBezTo>
                      <a:pt x="548" y="1065"/>
                      <a:pt x="1125" y="1065"/>
                      <a:pt x="1703" y="1095"/>
                    </a:cubicBezTo>
                    <a:lnTo>
                      <a:pt x="2766" y="1156"/>
                    </a:lnTo>
                    <a:lnTo>
                      <a:pt x="3861" y="1217"/>
                    </a:lnTo>
                    <a:lnTo>
                      <a:pt x="4955" y="1308"/>
                    </a:lnTo>
                    <a:cubicBezTo>
                      <a:pt x="5289" y="1308"/>
                      <a:pt x="5624" y="1338"/>
                      <a:pt x="5958" y="1369"/>
                    </a:cubicBezTo>
                    <a:lnTo>
                      <a:pt x="7022" y="1490"/>
                    </a:lnTo>
                    <a:cubicBezTo>
                      <a:pt x="7387" y="1521"/>
                      <a:pt x="7812" y="1551"/>
                      <a:pt x="8147" y="1581"/>
                    </a:cubicBezTo>
                    <a:cubicBezTo>
                      <a:pt x="8906" y="1612"/>
                      <a:pt x="9666" y="1642"/>
                      <a:pt x="10426" y="1642"/>
                    </a:cubicBezTo>
                    <a:cubicBezTo>
                      <a:pt x="11824" y="1642"/>
                      <a:pt x="13192" y="1703"/>
                      <a:pt x="14590" y="1855"/>
                    </a:cubicBezTo>
                    <a:cubicBezTo>
                      <a:pt x="15350" y="1946"/>
                      <a:pt x="16080" y="1976"/>
                      <a:pt x="16809" y="2037"/>
                    </a:cubicBezTo>
                    <a:lnTo>
                      <a:pt x="17326" y="2037"/>
                    </a:lnTo>
                    <a:cubicBezTo>
                      <a:pt x="17296" y="1703"/>
                      <a:pt x="17326" y="1338"/>
                      <a:pt x="17387" y="973"/>
                    </a:cubicBezTo>
                    <a:lnTo>
                      <a:pt x="16840" y="943"/>
                    </a:lnTo>
                    <a:cubicBezTo>
                      <a:pt x="16141" y="913"/>
                      <a:pt x="15442" y="852"/>
                      <a:pt x="14742" y="791"/>
                    </a:cubicBezTo>
                    <a:cubicBezTo>
                      <a:pt x="13283" y="609"/>
                      <a:pt x="11794" y="548"/>
                      <a:pt x="10305" y="548"/>
                    </a:cubicBezTo>
                    <a:cubicBezTo>
                      <a:pt x="9636" y="548"/>
                      <a:pt x="8967" y="517"/>
                      <a:pt x="8268" y="457"/>
                    </a:cubicBezTo>
                    <a:cubicBezTo>
                      <a:pt x="7934" y="457"/>
                      <a:pt x="7599" y="426"/>
                      <a:pt x="7265" y="396"/>
                    </a:cubicBezTo>
                    <a:lnTo>
                      <a:pt x="6201" y="274"/>
                    </a:lnTo>
                    <a:cubicBezTo>
                      <a:pt x="5806" y="244"/>
                      <a:pt x="5441" y="214"/>
                      <a:pt x="5046" y="214"/>
                    </a:cubicBezTo>
                    <a:lnTo>
                      <a:pt x="3982" y="153"/>
                    </a:lnTo>
                    <a:lnTo>
                      <a:pt x="2949" y="92"/>
                    </a:lnTo>
                    <a:lnTo>
                      <a:pt x="1824" y="31"/>
                    </a:lnTo>
                    <a:cubicBezTo>
                      <a:pt x="1429" y="31"/>
                      <a:pt x="1064" y="1"/>
                      <a:pt x="669"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
              <p:cNvSpPr/>
              <p:nvPr/>
            </p:nvSpPr>
            <p:spPr>
              <a:xfrm>
                <a:off x="6496700" y="4106000"/>
                <a:ext cx="579825" cy="51975"/>
              </a:xfrm>
              <a:custGeom>
                <a:avLst/>
                <a:gdLst/>
                <a:ahLst/>
                <a:cxnLst/>
                <a:rect l="l" t="t" r="r" b="b"/>
                <a:pathLst>
                  <a:path w="23193" h="2079" extrusionOk="0">
                    <a:moveTo>
                      <a:pt x="8741" y="0"/>
                    </a:moveTo>
                    <a:cubicBezTo>
                      <a:pt x="8351" y="0"/>
                      <a:pt x="7960" y="4"/>
                      <a:pt x="7569" y="12"/>
                    </a:cubicBezTo>
                    <a:lnTo>
                      <a:pt x="3344" y="103"/>
                    </a:lnTo>
                    <a:lnTo>
                      <a:pt x="1186" y="194"/>
                    </a:lnTo>
                    <a:lnTo>
                      <a:pt x="304" y="225"/>
                    </a:lnTo>
                    <a:cubicBezTo>
                      <a:pt x="183" y="559"/>
                      <a:pt x="92" y="893"/>
                      <a:pt x="1" y="1228"/>
                    </a:cubicBezTo>
                    <a:lnTo>
                      <a:pt x="1338" y="1197"/>
                    </a:lnTo>
                    <a:lnTo>
                      <a:pt x="3466" y="1137"/>
                    </a:lnTo>
                    <a:lnTo>
                      <a:pt x="7721" y="1076"/>
                    </a:lnTo>
                    <a:cubicBezTo>
                      <a:pt x="9089" y="1076"/>
                      <a:pt x="10487" y="1106"/>
                      <a:pt x="11916" y="1167"/>
                    </a:cubicBezTo>
                    <a:cubicBezTo>
                      <a:pt x="13314" y="1258"/>
                      <a:pt x="14682" y="1289"/>
                      <a:pt x="16110" y="1441"/>
                    </a:cubicBezTo>
                    <a:cubicBezTo>
                      <a:pt x="18481" y="1623"/>
                      <a:pt x="20852" y="1836"/>
                      <a:pt x="23192" y="2079"/>
                    </a:cubicBezTo>
                    <a:cubicBezTo>
                      <a:pt x="23010" y="2018"/>
                      <a:pt x="22797" y="1927"/>
                      <a:pt x="22615" y="1866"/>
                    </a:cubicBezTo>
                    <a:cubicBezTo>
                      <a:pt x="21673" y="1532"/>
                      <a:pt x="20639" y="1319"/>
                      <a:pt x="19910" y="650"/>
                    </a:cubicBezTo>
                    <a:cubicBezTo>
                      <a:pt x="18663" y="529"/>
                      <a:pt x="17448" y="438"/>
                      <a:pt x="16201" y="316"/>
                    </a:cubicBezTo>
                    <a:cubicBezTo>
                      <a:pt x="14803" y="194"/>
                      <a:pt x="13344" y="134"/>
                      <a:pt x="11916" y="73"/>
                    </a:cubicBezTo>
                    <a:cubicBezTo>
                      <a:pt x="10870" y="28"/>
                      <a:pt x="9808" y="0"/>
                      <a:pt x="874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
              <p:cNvSpPr/>
              <p:nvPr/>
            </p:nvSpPr>
            <p:spPr>
              <a:xfrm>
                <a:off x="6603850" y="3925100"/>
                <a:ext cx="395175" cy="42925"/>
              </a:xfrm>
              <a:custGeom>
                <a:avLst/>
                <a:gdLst/>
                <a:ahLst/>
                <a:cxnLst/>
                <a:rect l="l" t="t" r="r" b="b"/>
                <a:pathLst>
                  <a:path w="15807" h="1717" extrusionOk="0">
                    <a:moveTo>
                      <a:pt x="1681" y="0"/>
                    </a:moveTo>
                    <a:cubicBezTo>
                      <a:pt x="1361" y="0"/>
                      <a:pt x="1044" y="4"/>
                      <a:pt x="730" y="14"/>
                    </a:cubicBezTo>
                    <a:cubicBezTo>
                      <a:pt x="487" y="318"/>
                      <a:pt x="243" y="652"/>
                      <a:pt x="0" y="987"/>
                    </a:cubicBezTo>
                    <a:cubicBezTo>
                      <a:pt x="1216" y="987"/>
                      <a:pt x="2432" y="987"/>
                      <a:pt x="3648" y="1017"/>
                    </a:cubicBezTo>
                    <a:lnTo>
                      <a:pt x="5836" y="1078"/>
                    </a:lnTo>
                    <a:lnTo>
                      <a:pt x="8025" y="1139"/>
                    </a:lnTo>
                    <a:cubicBezTo>
                      <a:pt x="9423" y="1169"/>
                      <a:pt x="10882" y="1260"/>
                      <a:pt x="12311" y="1412"/>
                    </a:cubicBezTo>
                    <a:lnTo>
                      <a:pt x="14499" y="1625"/>
                    </a:lnTo>
                    <a:lnTo>
                      <a:pt x="15441" y="1716"/>
                    </a:lnTo>
                    <a:cubicBezTo>
                      <a:pt x="15563" y="1382"/>
                      <a:pt x="15684" y="1078"/>
                      <a:pt x="15806" y="743"/>
                    </a:cubicBezTo>
                    <a:cubicBezTo>
                      <a:pt x="15411" y="713"/>
                      <a:pt x="15016" y="652"/>
                      <a:pt x="14621" y="622"/>
                    </a:cubicBezTo>
                    <a:lnTo>
                      <a:pt x="12463" y="439"/>
                    </a:lnTo>
                    <a:cubicBezTo>
                      <a:pt x="11733" y="348"/>
                      <a:pt x="10973" y="287"/>
                      <a:pt x="10244" y="227"/>
                    </a:cubicBezTo>
                    <a:cubicBezTo>
                      <a:pt x="9514" y="196"/>
                      <a:pt x="8754" y="166"/>
                      <a:pt x="7994" y="135"/>
                    </a:cubicBezTo>
                    <a:lnTo>
                      <a:pt x="5836" y="75"/>
                    </a:lnTo>
                    <a:lnTo>
                      <a:pt x="3617" y="14"/>
                    </a:lnTo>
                    <a:cubicBezTo>
                      <a:pt x="2969" y="14"/>
                      <a:pt x="2321" y="0"/>
                      <a:pt x="168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6653250" y="3841850"/>
                <a:ext cx="379200" cy="38775"/>
              </a:xfrm>
              <a:custGeom>
                <a:avLst/>
                <a:gdLst/>
                <a:ahLst/>
                <a:cxnLst/>
                <a:rect l="l" t="t" r="r" b="b"/>
                <a:pathLst>
                  <a:path w="15168" h="1551" extrusionOk="0">
                    <a:moveTo>
                      <a:pt x="334" y="0"/>
                    </a:moveTo>
                    <a:cubicBezTo>
                      <a:pt x="243" y="365"/>
                      <a:pt x="152" y="760"/>
                      <a:pt x="0" y="1125"/>
                    </a:cubicBezTo>
                    <a:cubicBezTo>
                      <a:pt x="638" y="1155"/>
                      <a:pt x="1246" y="1186"/>
                      <a:pt x="1854" y="1186"/>
                    </a:cubicBezTo>
                    <a:cubicBezTo>
                      <a:pt x="2300" y="1186"/>
                      <a:pt x="2800" y="1199"/>
                      <a:pt x="3327" y="1199"/>
                    </a:cubicBezTo>
                    <a:cubicBezTo>
                      <a:pt x="3590" y="1199"/>
                      <a:pt x="3860" y="1196"/>
                      <a:pt x="4134" y="1186"/>
                    </a:cubicBezTo>
                    <a:cubicBezTo>
                      <a:pt x="4924" y="1186"/>
                      <a:pt x="5593" y="1155"/>
                      <a:pt x="6292" y="1155"/>
                    </a:cubicBezTo>
                    <a:lnTo>
                      <a:pt x="8511" y="1155"/>
                    </a:lnTo>
                    <a:cubicBezTo>
                      <a:pt x="9210" y="1155"/>
                      <a:pt x="9939" y="1186"/>
                      <a:pt x="10669" y="1216"/>
                    </a:cubicBezTo>
                    <a:cubicBezTo>
                      <a:pt x="11398" y="1247"/>
                      <a:pt x="12098" y="1277"/>
                      <a:pt x="12797" y="1368"/>
                    </a:cubicBezTo>
                    <a:lnTo>
                      <a:pt x="14803" y="1551"/>
                    </a:lnTo>
                    <a:cubicBezTo>
                      <a:pt x="14924" y="1247"/>
                      <a:pt x="15046" y="912"/>
                      <a:pt x="15167" y="578"/>
                    </a:cubicBezTo>
                    <a:lnTo>
                      <a:pt x="13009" y="335"/>
                    </a:lnTo>
                    <a:cubicBezTo>
                      <a:pt x="12249" y="244"/>
                      <a:pt x="11429" y="183"/>
                      <a:pt x="10699" y="152"/>
                    </a:cubicBezTo>
                    <a:cubicBezTo>
                      <a:pt x="9939" y="92"/>
                      <a:pt x="9180" y="61"/>
                      <a:pt x="8420" y="61"/>
                    </a:cubicBezTo>
                    <a:lnTo>
                      <a:pt x="6201" y="61"/>
                    </a:lnTo>
                    <a:cubicBezTo>
                      <a:pt x="5441" y="61"/>
                      <a:pt x="4620" y="61"/>
                      <a:pt x="3951" y="92"/>
                    </a:cubicBezTo>
                    <a:cubicBezTo>
                      <a:pt x="3756" y="100"/>
                      <a:pt x="3557" y="104"/>
                      <a:pt x="3356" y="104"/>
                    </a:cubicBezTo>
                    <a:cubicBezTo>
                      <a:pt x="2871" y="104"/>
                      <a:pt x="2370" y="83"/>
                      <a:pt x="1854" y="61"/>
                    </a:cubicBezTo>
                    <a:cubicBezTo>
                      <a:pt x="1337" y="31"/>
                      <a:pt x="821" y="0"/>
                      <a:pt x="334"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6568900" y="3274975"/>
                <a:ext cx="515225" cy="73725"/>
              </a:xfrm>
              <a:custGeom>
                <a:avLst/>
                <a:gdLst/>
                <a:ahLst/>
                <a:cxnLst/>
                <a:rect l="l" t="t" r="r" b="b"/>
                <a:pathLst>
                  <a:path w="20609" h="2949" extrusionOk="0">
                    <a:moveTo>
                      <a:pt x="547" y="0"/>
                    </a:moveTo>
                    <a:cubicBezTo>
                      <a:pt x="365" y="274"/>
                      <a:pt x="182" y="578"/>
                      <a:pt x="0" y="882"/>
                    </a:cubicBezTo>
                    <a:cubicBezTo>
                      <a:pt x="456" y="943"/>
                      <a:pt x="912" y="973"/>
                      <a:pt x="1368" y="1003"/>
                    </a:cubicBezTo>
                    <a:lnTo>
                      <a:pt x="3496" y="1186"/>
                    </a:lnTo>
                    <a:cubicBezTo>
                      <a:pt x="4164" y="1277"/>
                      <a:pt x="4924" y="1368"/>
                      <a:pt x="5654" y="1429"/>
                    </a:cubicBezTo>
                    <a:lnTo>
                      <a:pt x="6809" y="1520"/>
                    </a:lnTo>
                    <a:cubicBezTo>
                      <a:pt x="7173" y="1550"/>
                      <a:pt x="7569" y="1581"/>
                      <a:pt x="7933" y="1581"/>
                    </a:cubicBezTo>
                    <a:cubicBezTo>
                      <a:pt x="8632" y="1611"/>
                      <a:pt x="9271" y="1672"/>
                      <a:pt x="9970" y="1763"/>
                    </a:cubicBezTo>
                    <a:lnTo>
                      <a:pt x="11003" y="1885"/>
                    </a:lnTo>
                    <a:lnTo>
                      <a:pt x="12098" y="2006"/>
                    </a:lnTo>
                    <a:lnTo>
                      <a:pt x="13192" y="2158"/>
                    </a:lnTo>
                    <a:cubicBezTo>
                      <a:pt x="13526" y="2219"/>
                      <a:pt x="13861" y="2250"/>
                      <a:pt x="14195" y="2310"/>
                    </a:cubicBezTo>
                    <a:lnTo>
                      <a:pt x="15228" y="2493"/>
                    </a:lnTo>
                    <a:cubicBezTo>
                      <a:pt x="15623" y="2553"/>
                      <a:pt x="15988" y="2614"/>
                      <a:pt x="16383" y="2645"/>
                    </a:cubicBezTo>
                    <a:cubicBezTo>
                      <a:pt x="17113" y="2736"/>
                      <a:pt x="17873" y="2827"/>
                      <a:pt x="18633" y="2888"/>
                    </a:cubicBezTo>
                    <a:cubicBezTo>
                      <a:pt x="18937" y="2888"/>
                      <a:pt x="19271" y="2918"/>
                      <a:pt x="19575" y="2949"/>
                    </a:cubicBezTo>
                    <a:cubicBezTo>
                      <a:pt x="19940" y="2645"/>
                      <a:pt x="20274" y="2310"/>
                      <a:pt x="20608" y="1946"/>
                    </a:cubicBezTo>
                    <a:cubicBezTo>
                      <a:pt x="19909" y="1854"/>
                      <a:pt x="19241" y="1794"/>
                      <a:pt x="18572" y="1763"/>
                    </a:cubicBezTo>
                    <a:cubicBezTo>
                      <a:pt x="17934" y="1733"/>
                      <a:pt x="17234" y="1642"/>
                      <a:pt x="16535" y="1550"/>
                    </a:cubicBezTo>
                    <a:cubicBezTo>
                      <a:pt x="16201" y="1520"/>
                      <a:pt x="15867" y="1459"/>
                      <a:pt x="15563" y="1429"/>
                    </a:cubicBezTo>
                    <a:lnTo>
                      <a:pt x="14499" y="1246"/>
                    </a:lnTo>
                    <a:cubicBezTo>
                      <a:pt x="14104" y="1186"/>
                      <a:pt x="13739" y="1125"/>
                      <a:pt x="13344" y="1094"/>
                    </a:cubicBezTo>
                    <a:lnTo>
                      <a:pt x="12310" y="973"/>
                    </a:lnTo>
                    <a:lnTo>
                      <a:pt x="11247" y="821"/>
                    </a:lnTo>
                    <a:lnTo>
                      <a:pt x="10122" y="699"/>
                    </a:lnTo>
                    <a:cubicBezTo>
                      <a:pt x="9423" y="639"/>
                      <a:pt x="8602" y="547"/>
                      <a:pt x="7842" y="547"/>
                    </a:cubicBezTo>
                    <a:cubicBezTo>
                      <a:pt x="7477" y="547"/>
                      <a:pt x="7173" y="517"/>
                      <a:pt x="6839" y="487"/>
                    </a:cubicBezTo>
                    <a:lnTo>
                      <a:pt x="5806" y="426"/>
                    </a:lnTo>
                    <a:cubicBezTo>
                      <a:pt x="5076" y="365"/>
                      <a:pt x="4438" y="304"/>
                      <a:pt x="3678" y="213"/>
                    </a:cubicBezTo>
                    <a:lnTo>
                      <a:pt x="1489" y="61"/>
                    </a:lnTo>
                    <a:cubicBezTo>
                      <a:pt x="1186" y="31"/>
                      <a:pt x="851" y="0"/>
                      <a:pt x="547"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6534700" y="3373750"/>
                <a:ext cx="462800" cy="47900"/>
              </a:xfrm>
              <a:custGeom>
                <a:avLst/>
                <a:gdLst/>
                <a:ahLst/>
                <a:cxnLst/>
                <a:rect l="l" t="t" r="r" b="b"/>
                <a:pathLst>
                  <a:path w="18512" h="1916" extrusionOk="0">
                    <a:moveTo>
                      <a:pt x="152" y="1"/>
                    </a:moveTo>
                    <a:cubicBezTo>
                      <a:pt x="122" y="122"/>
                      <a:pt x="91" y="213"/>
                      <a:pt x="91" y="335"/>
                    </a:cubicBezTo>
                    <a:cubicBezTo>
                      <a:pt x="31" y="517"/>
                      <a:pt x="31" y="730"/>
                      <a:pt x="0" y="882"/>
                    </a:cubicBezTo>
                    <a:lnTo>
                      <a:pt x="456" y="913"/>
                    </a:lnTo>
                    <a:lnTo>
                      <a:pt x="2614" y="1095"/>
                    </a:lnTo>
                    <a:cubicBezTo>
                      <a:pt x="4073" y="1217"/>
                      <a:pt x="5472" y="1308"/>
                      <a:pt x="6931" y="1368"/>
                    </a:cubicBezTo>
                    <a:lnTo>
                      <a:pt x="9089" y="1460"/>
                    </a:lnTo>
                    <a:lnTo>
                      <a:pt x="11186" y="1551"/>
                    </a:lnTo>
                    <a:lnTo>
                      <a:pt x="15441" y="1764"/>
                    </a:lnTo>
                    <a:cubicBezTo>
                      <a:pt x="16171" y="1794"/>
                      <a:pt x="16931" y="1855"/>
                      <a:pt x="17660" y="1916"/>
                    </a:cubicBezTo>
                    <a:cubicBezTo>
                      <a:pt x="17873" y="1551"/>
                      <a:pt x="18177" y="1217"/>
                      <a:pt x="18511" y="913"/>
                    </a:cubicBezTo>
                    <a:cubicBezTo>
                      <a:pt x="17478" y="821"/>
                      <a:pt x="16444" y="730"/>
                      <a:pt x="15381" y="669"/>
                    </a:cubicBezTo>
                    <a:lnTo>
                      <a:pt x="11156" y="517"/>
                    </a:lnTo>
                    <a:lnTo>
                      <a:pt x="8997" y="457"/>
                    </a:lnTo>
                    <a:lnTo>
                      <a:pt x="6900" y="396"/>
                    </a:lnTo>
                    <a:cubicBezTo>
                      <a:pt x="5502" y="335"/>
                      <a:pt x="4073" y="274"/>
                      <a:pt x="2675" y="183"/>
                    </a:cubicBezTo>
                    <a:lnTo>
                      <a:pt x="578" y="31"/>
                    </a:lnTo>
                    <a:lnTo>
                      <a:pt x="15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6622850" y="3196700"/>
                <a:ext cx="484825" cy="56250"/>
              </a:xfrm>
              <a:custGeom>
                <a:avLst/>
                <a:gdLst/>
                <a:ahLst/>
                <a:cxnLst/>
                <a:rect l="l" t="t" r="r" b="b"/>
                <a:pathLst>
                  <a:path w="19393" h="2250" extrusionOk="0">
                    <a:moveTo>
                      <a:pt x="760" y="1"/>
                    </a:moveTo>
                    <a:cubicBezTo>
                      <a:pt x="517" y="335"/>
                      <a:pt x="243" y="639"/>
                      <a:pt x="0" y="943"/>
                    </a:cubicBezTo>
                    <a:lnTo>
                      <a:pt x="1763" y="973"/>
                    </a:lnTo>
                    <a:lnTo>
                      <a:pt x="3921" y="1004"/>
                    </a:lnTo>
                    <a:lnTo>
                      <a:pt x="8268" y="1247"/>
                    </a:lnTo>
                    <a:cubicBezTo>
                      <a:pt x="9727" y="1338"/>
                      <a:pt x="11186" y="1429"/>
                      <a:pt x="12614" y="1551"/>
                    </a:cubicBezTo>
                    <a:lnTo>
                      <a:pt x="14773" y="1763"/>
                    </a:lnTo>
                    <a:lnTo>
                      <a:pt x="16991" y="1976"/>
                    </a:lnTo>
                    <a:cubicBezTo>
                      <a:pt x="17782" y="2037"/>
                      <a:pt x="18572" y="2159"/>
                      <a:pt x="19393" y="2250"/>
                    </a:cubicBezTo>
                    <a:cubicBezTo>
                      <a:pt x="19393" y="1915"/>
                      <a:pt x="19362" y="1581"/>
                      <a:pt x="19301" y="1247"/>
                    </a:cubicBezTo>
                    <a:lnTo>
                      <a:pt x="19241" y="1247"/>
                    </a:lnTo>
                    <a:cubicBezTo>
                      <a:pt x="18511" y="1125"/>
                      <a:pt x="17782" y="1064"/>
                      <a:pt x="17022" y="973"/>
                    </a:cubicBezTo>
                    <a:lnTo>
                      <a:pt x="14864" y="791"/>
                    </a:lnTo>
                    <a:lnTo>
                      <a:pt x="12675" y="578"/>
                    </a:lnTo>
                    <a:cubicBezTo>
                      <a:pt x="11186" y="456"/>
                      <a:pt x="9727" y="365"/>
                      <a:pt x="8268" y="274"/>
                    </a:cubicBezTo>
                    <a:lnTo>
                      <a:pt x="3891" y="61"/>
                    </a:lnTo>
                    <a:lnTo>
                      <a:pt x="1672"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6698075" y="3102475"/>
                <a:ext cx="389850" cy="63100"/>
              </a:xfrm>
              <a:custGeom>
                <a:avLst/>
                <a:gdLst/>
                <a:ahLst/>
                <a:cxnLst/>
                <a:rect l="l" t="t" r="r" b="b"/>
                <a:pathLst>
                  <a:path w="15594" h="2524" extrusionOk="0">
                    <a:moveTo>
                      <a:pt x="821" y="0"/>
                    </a:moveTo>
                    <a:cubicBezTo>
                      <a:pt x="548" y="396"/>
                      <a:pt x="274" y="760"/>
                      <a:pt x="0" y="1155"/>
                    </a:cubicBezTo>
                    <a:lnTo>
                      <a:pt x="1095" y="1247"/>
                    </a:lnTo>
                    <a:lnTo>
                      <a:pt x="5472" y="1703"/>
                    </a:lnTo>
                    <a:cubicBezTo>
                      <a:pt x="6201" y="1794"/>
                      <a:pt x="6961" y="1855"/>
                      <a:pt x="7690" y="1946"/>
                    </a:cubicBezTo>
                    <a:cubicBezTo>
                      <a:pt x="8390" y="2037"/>
                      <a:pt x="9210" y="2128"/>
                      <a:pt x="9970" y="2189"/>
                    </a:cubicBezTo>
                    <a:cubicBezTo>
                      <a:pt x="10730" y="2250"/>
                      <a:pt x="11490" y="2341"/>
                      <a:pt x="12280" y="2341"/>
                    </a:cubicBezTo>
                    <a:cubicBezTo>
                      <a:pt x="13071" y="2371"/>
                      <a:pt x="13709" y="2402"/>
                      <a:pt x="14438" y="2463"/>
                    </a:cubicBezTo>
                    <a:lnTo>
                      <a:pt x="15593" y="2523"/>
                    </a:lnTo>
                    <a:cubicBezTo>
                      <a:pt x="15411" y="2159"/>
                      <a:pt x="15229" y="1763"/>
                      <a:pt x="15046" y="1399"/>
                    </a:cubicBezTo>
                    <a:lnTo>
                      <a:pt x="14378" y="1338"/>
                    </a:lnTo>
                    <a:cubicBezTo>
                      <a:pt x="13618" y="1277"/>
                      <a:pt x="12827" y="1247"/>
                      <a:pt x="12159" y="1216"/>
                    </a:cubicBezTo>
                    <a:cubicBezTo>
                      <a:pt x="11490" y="1216"/>
                      <a:pt x="10791" y="1125"/>
                      <a:pt x="10061" y="1064"/>
                    </a:cubicBezTo>
                    <a:cubicBezTo>
                      <a:pt x="9301" y="973"/>
                      <a:pt x="8602" y="912"/>
                      <a:pt x="7903" y="821"/>
                    </a:cubicBezTo>
                    <a:cubicBezTo>
                      <a:pt x="7204" y="730"/>
                      <a:pt x="6444" y="639"/>
                      <a:pt x="5715" y="548"/>
                    </a:cubicBezTo>
                    <a:lnTo>
                      <a:pt x="1307" y="61"/>
                    </a:lnTo>
                    <a:lnTo>
                      <a:pt x="821" y="0"/>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6631950" y="2557625"/>
                <a:ext cx="252325" cy="58550"/>
              </a:xfrm>
              <a:custGeom>
                <a:avLst/>
                <a:gdLst/>
                <a:ahLst/>
                <a:cxnLst/>
                <a:rect l="l" t="t" r="r" b="b"/>
                <a:pathLst>
                  <a:path w="10093" h="2342" extrusionOk="0">
                    <a:moveTo>
                      <a:pt x="123" y="1"/>
                    </a:moveTo>
                    <a:cubicBezTo>
                      <a:pt x="92" y="366"/>
                      <a:pt x="31" y="700"/>
                      <a:pt x="1" y="1065"/>
                    </a:cubicBezTo>
                    <a:lnTo>
                      <a:pt x="487" y="1125"/>
                    </a:lnTo>
                    <a:lnTo>
                      <a:pt x="1521" y="1247"/>
                    </a:lnTo>
                    <a:lnTo>
                      <a:pt x="2585" y="1399"/>
                    </a:lnTo>
                    <a:lnTo>
                      <a:pt x="3679" y="1521"/>
                    </a:lnTo>
                    <a:cubicBezTo>
                      <a:pt x="4013" y="1581"/>
                      <a:pt x="4348" y="1612"/>
                      <a:pt x="4682" y="1673"/>
                    </a:cubicBezTo>
                    <a:lnTo>
                      <a:pt x="5746" y="1855"/>
                    </a:lnTo>
                    <a:cubicBezTo>
                      <a:pt x="6110" y="1916"/>
                      <a:pt x="6506" y="1977"/>
                      <a:pt x="6870" y="2007"/>
                    </a:cubicBezTo>
                    <a:cubicBezTo>
                      <a:pt x="7600" y="2098"/>
                      <a:pt x="8360" y="2189"/>
                      <a:pt x="9120" y="2250"/>
                    </a:cubicBezTo>
                    <a:cubicBezTo>
                      <a:pt x="9454" y="2250"/>
                      <a:pt x="9788" y="2311"/>
                      <a:pt x="10092" y="2341"/>
                    </a:cubicBezTo>
                    <a:cubicBezTo>
                      <a:pt x="10032" y="1946"/>
                      <a:pt x="9971" y="1551"/>
                      <a:pt x="9849" y="1186"/>
                    </a:cubicBezTo>
                    <a:cubicBezTo>
                      <a:pt x="9606" y="1156"/>
                      <a:pt x="9332" y="1125"/>
                      <a:pt x="9089" y="1125"/>
                    </a:cubicBezTo>
                    <a:cubicBezTo>
                      <a:pt x="8421" y="1065"/>
                      <a:pt x="7752" y="1004"/>
                      <a:pt x="7053" y="913"/>
                    </a:cubicBezTo>
                    <a:cubicBezTo>
                      <a:pt x="6718" y="882"/>
                      <a:pt x="6384" y="822"/>
                      <a:pt x="6050" y="791"/>
                    </a:cubicBezTo>
                    <a:lnTo>
                      <a:pt x="4986" y="609"/>
                    </a:lnTo>
                    <a:cubicBezTo>
                      <a:pt x="4621" y="548"/>
                      <a:pt x="4226" y="487"/>
                      <a:pt x="3861" y="457"/>
                    </a:cubicBezTo>
                    <a:lnTo>
                      <a:pt x="2797" y="305"/>
                    </a:lnTo>
                    <a:lnTo>
                      <a:pt x="1764" y="183"/>
                    </a:lnTo>
                    <a:lnTo>
                      <a:pt x="639" y="62"/>
                    </a:lnTo>
                    <a:cubicBezTo>
                      <a:pt x="487" y="31"/>
                      <a:pt x="305" y="31"/>
                      <a:pt x="123"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5"/>
              <p:cNvSpPr/>
              <p:nvPr/>
            </p:nvSpPr>
            <p:spPr>
              <a:xfrm>
                <a:off x="6627400" y="2653375"/>
                <a:ext cx="259900" cy="44100"/>
              </a:xfrm>
              <a:custGeom>
                <a:avLst/>
                <a:gdLst/>
                <a:ahLst/>
                <a:cxnLst/>
                <a:rect l="l" t="t" r="r" b="b"/>
                <a:pathLst>
                  <a:path w="10396" h="1764" extrusionOk="0">
                    <a:moveTo>
                      <a:pt x="1" y="1"/>
                    </a:moveTo>
                    <a:lnTo>
                      <a:pt x="1" y="1034"/>
                    </a:lnTo>
                    <a:lnTo>
                      <a:pt x="548" y="1034"/>
                    </a:lnTo>
                    <a:lnTo>
                      <a:pt x="4773" y="1247"/>
                    </a:lnTo>
                    <a:cubicBezTo>
                      <a:pt x="6141" y="1308"/>
                      <a:pt x="7539" y="1460"/>
                      <a:pt x="8967" y="1612"/>
                    </a:cubicBezTo>
                    <a:lnTo>
                      <a:pt x="10305" y="1764"/>
                    </a:lnTo>
                    <a:cubicBezTo>
                      <a:pt x="10335" y="1399"/>
                      <a:pt x="10366" y="1034"/>
                      <a:pt x="10396" y="669"/>
                    </a:cubicBezTo>
                    <a:lnTo>
                      <a:pt x="9028" y="517"/>
                    </a:lnTo>
                    <a:cubicBezTo>
                      <a:pt x="7630" y="365"/>
                      <a:pt x="6171" y="244"/>
                      <a:pt x="4712" y="183"/>
                    </a:cubicBezTo>
                    <a:lnTo>
                      <a:pt x="487" y="1"/>
                    </a:ln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6646400" y="2470250"/>
                <a:ext cx="199125" cy="40300"/>
              </a:xfrm>
              <a:custGeom>
                <a:avLst/>
                <a:gdLst/>
                <a:ahLst/>
                <a:cxnLst/>
                <a:rect l="l" t="t" r="r" b="b"/>
                <a:pathLst>
                  <a:path w="7965" h="1612" extrusionOk="0">
                    <a:moveTo>
                      <a:pt x="213" y="0"/>
                    </a:moveTo>
                    <a:cubicBezTo>
                      <a:pt x="152" y="335"/>
                      <a:pt x="92" y="639"/>
                      <a:pt x="0" y="973"/>
                    </a:cubicBezTo>
                    <a:lnTo>
                      <a:pt x="365" y="1003"/>
                    </a:lnTo>
                    <a:cubicBezTo>
                      <a:pt x="1824" y="1064"/>
                      <a:pt x="3283" y="1155"/>
                      <a:pt x="4712" y="1307"/>
                    </a:cubicBezTo>
                    <a:lnTo>
                      <a:pt x="6900" y="1490"/>
                    </a:lnTo>
                    <a:lnTo>
                      <a:pt x="7964" y="1611"/>
                    </a:lnTo>
                    <a:cubicBezTo>
                      <a:pt x="7782" y="1247"/>
                      <a:pt x="7599" y="882"/>
                      <a:pt x="7356" y="547"/>
                    </a:cubicBezTo>
                    <a:lnTo>
                      <a:pt x="6961" y="517"/>
                    </a:lnTo>
                    <a:lnTo>
                      <a:pt x="4773" y="304"/>
                    </a:lnTo>
                    <a:cubicBezTo>
                      <a:pt x="3283" y="183"/>
                      <a:pt x="1824" y="92"/>
                      <a:pt x="365"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6667675" y="2384375"/>
                <a:ext cx="126925" cy="41825"/>
              </a:xfrm>
              <a:custGeom>
                <a:avLst/>
                <a:gdLst/>
                <a:ahLst/>
                <a:cxnLst/>
                <a:rect l="l" t="t" r="r" b="b"/>
                <a:pathLst>
                  <a:path w="5077" h="1673" extrusionOk="0">
                    <a:moveTo>
                      <a:pt x="335" y="1"/>
                    </a:moveTo>
                    <a:cubicBezTo>
                      <a:pt x="213" y="365"/>
                      <a:pt x="92" y="761"/>
                      <a:pt x="1" y="1125"/>
                    </a:cubicBezTo>
                    <a:cubicBezTo>
                      <a:pt x="639" y="1216"/>
                      <a:pt x="1277" y="1277"/>
                      <a:pt x="1946" y="1368"/>
                    </a:cubicBezTo>
                    <a:cubicBezTo>
                      <a:pt x="2706" y="1460"/>
                      <a:pt x="3466" y="1520"/>
                      <a:pt x="4195" y="1581"/>
                    </a:cubicBezTo>
                    <a:lnTo>
                      <a:pt x="5077" y="1672"/>
                    </a:lnTo>
                    <a:cubicBezTo>
                      <a:pt x="4833" y="1277"/>
                      <a:pt x="4590" y="852"/>
                      <a:pt x="4347" y="457"/>
                    </a:cubicBezTo>
                    <a:lnTo>
                      <a:pt x="4286" y="457"/>
                    </a:lnTo>
                    <a:cubicBezTo>
                      <a:pt x="3557" y="396"/>
                      <a:pt x="2858" y="305"/>
                      <a:pt x="2159" y="213"/>
                    </a:cubicBezTo>
                    <a:cubicBezTo>
                      <a:pt x="1551" y="122"/>
                      <a:pt x="943" y="61"/>
                      <a:pt x="335"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6" name="Google Shape;1076;p15"/>
          <p:cNvGrpSpPr/>
          <p:nvPr/>
        </p:nvGrpSpPr>
        <p:grpSpPr>
          <a:xfrm rot="662090">
            <a:off x="4153458" y="4431627"/>
            <a:ext cx="1179971" cy="1234562"/>
            <a:chOff x="5191975" y="2977100"/>
            <a:chExt cx="583600" cy="610600"/>
          </a:xfrm>
        </p:grpSpPr>
        <p:sp>
          <p:nvSpPr>
            <p:cNvPr id="1077" name="Google Shape;1077;p15"/>
            <p:cNvSpPr/>
            <p:nvPr/>
          </p:nvSpPr>
          <p:spPr>
            <a:xfrm>
              <a:off x="5207175" y="3104000"/>
              <a:ext cx="506100" cy="435425"/>
            </a:xfrm>
            <a:custGeom>
              <a:avLst/>
              <a:gdLst/>
              <a:ahLst/>
              <a:cxnLst/>
              <a:rect l="l" t="t" r="r" b="b"/>
              <a:pathLst>
                <a:path w="20244" h="17417" extrusionOk="0">
                  <a:moveTo>
                    <a:pt x="3222" y="0"/>
                  </a:moveTo>
                  <a:cubicBezTo>
                    <a:pt x="2128" y="1155"/>
                    <a:pt x="1246" y="2493"/>
                    <a:pt x="578" y="3952"/>
                  </a:cubicBezTo>
                  <a:cubicBezTo>
                    <a:pt x="334" y="4499"/>
                    <a:pt x="122" y="5107"/>
                    <a:pt x="0" y="5715"/>
                  </a:cubicBezTo>
                  <a:cubicBezTo>
                    <a:pt x="490" y="5605"/>
                    <a:pt x="926" y="5555"/>
                    <a:pt x="1317" y="5555"/>
                  </a:cubicBezTo>
                  <a:cubicBezTo>
                    <a:pt x="4611" y="5555"/>
                    <a:pt x="4640" y="9145"/>
                    <a:pt x="5836" y="11155"/>
                  </a:cubicBezTo>
                  <a:cubicBezTo>
                    <a:pt x="6270" y="11885"/>
                    <a:pt x="6670" y="12121"/>
                    <a:pt x="7117" y="12121"/>
                  </a:cubicBezTo>
                  <a:cubicBezTo>
                    <a:pt x="7933" y="12121"/>
                    <a:pt x="8908" y="11334"/>
                    <a:pt x="10544" y="11334"/>
                  </a:cubicBezTo>
                  <a:cubicBezTo>
                    <a:pt x="11146" y="11334"/>
                    <a:pt x="11838" y="11441"/>
                    <a:pt x="12645" y="11733"/>
                  </a:cubicBezTo>
                  <a:cubicBezTo>
                    <a:pt x="15654" y="12827"/>
                    <a:pt x="16991" y="15654"/>
                    <a:pt x="16596" y="17417"/>
                  </a:cubicBezTo>
                  <a:cubicBezTo>
                    <a:pt x="18146" y="16262"/>
                    <a:pt x="19392" y="14742"/>
                    <a:pt x="20244" y="13010"/>
                  </a:cubicBezTo>
                  <a:cubicBezTo>
                    <a:pt x="19638" y="11248"/>
                    <a:pt x="17860" y="8289"/>
                    <a:pt x="15136" y="8289"/>
                  </a:cubicBezTo>
                  <a:cubicBezTo>
                    <a:pt x="14853" y="8289"/>
                    <a:pt x="14559" y="8321"/>
                    <a:pt x="14256" y="8389"/>
                  </a:cubicBezTo>
                  <a:cubicBezTo>
                    <a:pt x="13208" y="8632"/>
                    <a:pt x="12297" y="8797"/>
                    <a:pt x="11498" y="8797"/>
                  </a:cubicBezTo>
                  <a:cubicBezTo>
                    <a:pt x="9399" y="8797"/>
                    <a:pt x="8073" y="7661"/>
                    <a:pt x="7082" y="3830"/>
                  </a:cubicBezTo>
                  <a:cubicBezTo>
                    <a:pt x="6322" y="882"/>
                    <a:pt x="4590" y="91"/>
                    <a:pt x="32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
            <p:cNvSpPr/>
            <p:nvPr/>
          </p:nvSpPr>
          <p:spPr>
            <a:xfrm>
              <a:off x="5317350" y="2977100"/>
              <a:ext cx="458225" cy="391350"/>
            </a:xfrm>
            <a:custGeom>
              <a:avLst/>
              <a:gdLst/>
              <a:ahLst/>
              <a:cxnLst/>
              <a:rect l="l" t="t" r="r" b="b"/>
              <a:pathLst>
                <a:path w="18329" h="15654" extrusionOk="0">
                  <a:moveTo>
                    <a:pt x="6080" y="0"/>
                  </a:moveTo>
                  <a:cubicBezTo>
                    <a:pt x="3891" y="1003"/>
                    <a:pt x="1855" y="2310"/>
                    <a:pt x="0" y="3921"/>
                  </a:cubicBezTo>
                  <a:cubicBezTo>
                    <a:pt x="5887" y="4848"/>
                    <a:pt x="2843" y="11678"/>
                    <a:pt x="6493" y="11678"/>
                  </a:cubicBezTo>
                  <a:cubicBezTo>
                    <a:pt x="6556" y="11678"/>
                    <a:pt x="6621" y="11676"/>
                    <a:pt x="6687" y="11672"/>
                  </a:cubicBezTo>
                  <a:cubicBezTo>
                    <a:pt x="8021" y="11597"/>
                    <a:pt x="9155" y="11496"/>
                    <a:pt x="10169" y="11496"/>
                  </a:cubicBezTo>
                  <a:cubicBezTo>
                    <a:pt x="12436" y="11496"/>
                    <a:pt x="14106" y="12002"/>
                    <a:pt x="16080" y="14438"/>
                  </a:cubicBezTo>
                  <a:cubicBezTo>
                    <a:pt x="16384" y="14803"/>
                    <a:pt x="16627" y="15228"/>
                    <a:pt x="16870" y="15654"/>
                  </a:cubicBezTo>
                  <a:cubicBezTo>
                    <a:pt x="17812" y="12706"/>
                    <a:pt x="18086" y="9575"/>
                    <a:pt x="18329" y="6505"/>
                  </a:cubicBezTo>
                  <a:lnTo>
                    <a:pt x="18329" y="6505"/>
                  </a:lnTo>
                  <a:lnTo>
                    <a:pt x="14104" y="11095"/>
                  </a:lnTo>
                  <a:cubicBezTo>
                    <a:pt x="14074" y="8602"/>
                    <a:pt x="14043" y="6079"/>
                    <a:pt x="14013" y="3556"/>
                  </a:cubicBezTo>
                  <a:lnTo>
                    <a:pt x="9697" y="8025"/>
                  </a:lnTo>
                  <a:cubicBezTo>
                    <a:pt x="9757" y="5988"/>
                    <a:pt x="9849" y="3982"/>
                    <a:pt x="9909" y="1976"/>
                  </a:cubicBezTo>
                  <a:lnTo>
                    <a:pt x="9909" y="1976"/>
                  </a:lnTo>
                  <a:lnTo>
                    <a:pt x="4864" y="5715"/>
                  </a:lnTo>
                  <a:cubicBezTo>
                    <a:pt x="5472" y="3860"/>
                    <a:pt x="5897" y="1946"/>
                    <a:pt x="6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5191975" y="3284125"/>
              <a:ext cx="395150" cy="303575"/>
            </a:xfrm>
            <a:custGeom>
              <a:avLst/>
              <a:gdLst/>
              <a:ahLst/>
              <a:cxnLst/>
              <a:rect l="l" t="t" r="r" b="b"/>
              <a:pathLst>
                <a:path w="15806" h="12143" extrusionOk="0">
                  <a:moveTo>
                    <a:pt x="1219" y="1"/>
                  </a:moveTo>
                  <a:cubicBezTo>
                    <a:pt x="919" y="1"/>
                    <a:pt x="620" y="48"/>
                    <a:pt x="334" y="121"/>
                  </a:cubicBezTo>
                  <a:cubicBezTo>
                    <a:pt x="0" y="4254"/>
                    <a:pt x="2219" y="8236"/>
                    <a:pt x="5593" y="10425"/>
                  </a:cubicBezTo>
                  <a:cubicBezTo>
                    <a:pt x="7294" y="11559"/>
                    <a:pt x="9282" y="12143"/>
                    <a:pt x="11278" y="12143"/>
                  </a:cubicBezTo>
                  <a:cubicBezTo>
                    <a:pt x="12598" y="12143"/>
                    <a:pt x="13921" y="11887"/>
                    <a:pt x="15168" y="11367"/>
                  </a:cubicBezTo>
                  <a:cubicBezTo>
                    <a:pt x="15411" y="11276"/>
                    <a:pt x="15593" y="11154"/>
                    <a:pt x="15806" y="11063"/>
                  </a:cubicBezTo>
                  <a:cubicBezTo>
                    <a:pt x="15360" y="8649"/>
                    <a:pt x="12898" y="6054"/>
                    <a:pt x="10649" y="6054"/>
                  </a:cubicBezTo>
                  <a:cubicBezTo>
                    <a:pt x="10293" y="6054"/>
                    <a:pt x="9942" y="6119"/>
                    <a:pt x="9605" y="6260"/>
                  </a:cubicBezTo>
                  <a:cubicBezTo>
                    <a:pt x="8680" y="6639"/>
                    <a:pt x="7798" y="6916"/>
                    <a:pt x="7004" y="6916"/>
                  </a:cubicBezTo>
                  <a:cubicBezTo>
                    <a:pt x="5503" y="6916"/>
                    <a:pt x="4315" y="5926"/>
                    <a:pt x="3739" y="2765"/>
                  </a:cubicBezTo>
                  <a:cubicBezTo>
                    <a:pt x="3359" y="603"/>
                    <a:pt x="2291" y="1"/>
                    <a:pt x="1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5200325" y="3242850"/>
              <a:ext cx="431650" cy="318625"/>
            </a:xfrm>
            <a:custGeom>
              <a:avLst/>
              <a:gdLst/>
              <a:ahLst/>
              <a:cxnLst/>
              <a:rect l="l" t="t" r="r" b="b"/>
              <a:pathLst>
                <a:path w="17266" h="12745" extrusionOk="0">
                  <a:moveTo>
                    <a:pt x="1590" y="1"/>
                  </a:moveTo>
                  <a:cubicBezTo>
                    <a:pt x="1200" y="1"/>
                    <a:pt x="764" y="51"/>
                    <a:pt x="274" y="161"/>
                  </a:cubicBezTo>
                  <a:cubicBezTo>
                    <a:pt x="122" y="708"/>
                    <a:pt x="61" y="1224"/>
                    <a:pt x="0" y="1772"/>
                  </a:cubicBezTo>
                  <a:cubicBezTo>
                    <a:pt x="286" y="1699"/>
                    <a:pt x="585" y="1652"/>
                    <a:pt x="885" y="1652"/>
                  </a:cubicBezTo>
                  <a:cubicBezTo>
                    <a:pt x="1958" y="1652"/>
                    <a:pt x="3031" y="2254"/>
                    <a:pt x="3435" y="4416"/>
                  </a:cubicBezTo>
                  <a:cubicBezTo>
                    <a:pt x="4012" y="7576"/>
                    <a:pt x="5186" y="8553"/>
                    <a:pt x="6678" y="8553"/>
                  </a:cubicBezTo>
                  <a:cubicBezTo>
                    <a:pt x="7467" y="8553"/>
                    <a:pt x="8345" y="8280"/>
                    <a:pt x="9271" y="7911"/>
                  </a:cubicBezTo>
                  <a:cubicBezTo>
                    <a:pt x="9604" y="7778"/>
                    <a:pt x="9950" y="7716"/>
                    <a:pt x="10300" y="7716"/>
                  </a:cubicBezTo>
                  <a:cubicBezTo>
                    <a:pt x="12576" y="7716"/>
                    <a:pt x="15055" y="10321"/>
                    <a:pt x="15502" y="12744"/>
                  </a:cubicBezTo>
                  <a:cubicBezTo>
                    <a:pt x="15989" y="12501"/>
                    <a:pt x="16445" y="12228"/>
                    <a:pt x="16900" y="11893"/>
                  </a:cubicBezTo>
                  <a:cubicBezTo>
                    <a:pt x="17265" y="10100"/>
                    <a:pt x="15928" y="7273"/>
                    <a:pt x="12919" y="6209"/>
                  </a:cubicBezTo>
                  <a:cubicBezTo>
                    <a:pt x="12112" y="5917"/>
                    <a:pt x="11419" y="5810"/>
                    <a:pt x="10815" y="5810"/>
                  </a:cubicBezTo>
                  <a:cubicBezTo>
                    <a:pt x="9175" y="5810"/>
                    <a:pt x="8192" y="6597"/>
                    <a:pt x="7377" y="6597"/>
                  </a:cubicBezTo>
                  <a:cubicBezTo>
                    <a:pt x="6931" y="6597"/>
                    <a:pt x="6536" y="6361"/>
                    <a:pt x="6110" y="5632"/>
                  </a:cubicBezTo>
                  <a:cubicBezTo>
                    <a:pt x="4914" y="3594"/>
                    <a:pt x="4885" y="1"/>
                    <a:pt x="1590"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5287700" y="3074350"/>
              <a:ext cx="451400" cy="355650"/>
            </a:xfrm>
            <a:custGeom>
              <a:avLst/>
              <a:gdLst/>
              <a:ahLst/>
              <a:cxnLst/>
              <a:rect l="l" t="t" r="r" b="b"/>
              <a:pathLst>
                <a:path w="18056" h="14226" extrusionOk="0">
                  <a:moveTo>
                    <a:pt x="1217" y="1"/>
                  </a:moveTo>
                  <a:cubicBezTo>
                    <a:pt x="791" y="396"/>
                    <a:pt x="396" y="791"/>
                    <a:pt x="1" y="1186"/>
                  </a:cubicBezTo>
                  <a:cubicBezTo>
                    <a:pt x="1369" y="1308"/>
                    <a:pt x="3071" y="2068"/>
                    <a:pt x="3861" y="5046"/>
                  </a:cubicBezTo>
                  <a:cubicBezTo>
                    <a:pt x="4856" y="8872"/>
                    <a:pt x="6189" y="9995"/>
                    <a:pt x="8305" y="9995"/>
                  </a:cubicBezTo>
                  <a:cubicBezTo>
                    <a:pt x="9098" y="9995"/>
                    <a:pt x="9999" y="9838"/>
                    <a:pt x="11035" y="9606"/>
                  </a:cubicBezTo>
                  <a:cubicBezTo>
                    <a:pt x="11349" y="9532"/>
                    <a:pt x="11653" y="9497"/>
                    <a:pt x="11946" y="9497"/>
                  </a:cubicBezTo>
                  <a:cubicBezTo>
                    <a:pt x="14652" y="9497"/>
                    <a:pt x="16419" y="12443"/>
                    <a:pt x="17023" y="14226"/>
                  </a:cubicBezTo>
                  <a:cubicBezTo>
                    <a:pt x="17326" y="13679"/>
                    <a:pt x="17570" y="13071"/>
                    <a:pt x="17813" y="12493"/>
                  </a:cubicBezTo>
                  <a:cubicBezTo>
                    <a:pt x="17904" y="12220"/>
                    <a:pt x="17965" y="12007"/>
                    <a:pt x="18056" y="11764"/>
                  </a:cubicBezTo>
                  <a:cubicBezTo>
                    <a:pt x="17813" y="11338"/>
                    <a:pt x="17570" y="10913"/>
                    <a:pt x="17266" y="10548"/>
                  </a:cubicBezTo>
                  <a:cubicBezTo>
                    <a:pt x="15292" y="8112"/>
                    <a:pt x="13622" y="7606"/>
                    <a:pt x="11345" y="7606"/>
                  </a:cubicBezTo>
                  <a:cubicBezTo>
                    <a:pt x="10326" y="7606"/>
                    <a:pt x="9186" y="7707"/>
                    <a:pt x="7843" y="7782"/>
                  </a:cubicBezTo>
                  <a:cubicBezTo>
                    <a:pt x="7777" y="7786"/>
                    <a:pt x="7713" y="7788"/>
                    <a:pt x="7651" y="7788"/>
                  </a:cubicBezTo>
                  <a:cubicBezTo>
                    <a:pt x="4029" y="7788"/>
                    <a:pt x="7074" y="927"/>
                    <a:pt x="1217"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15"/>
          <p:cNvGrpSpPr/>
          <p:nvPr/>
        </p:nvGrpSpPr>
        <p:grpSpPr>
          <a:xfrm rot="-5724957">
            <a:off x="6954600" y="-540958"/>
            <a:ext cx="1038783" cy="1821489"/>
            <a:chOff x="631100" y="2761600"/>
            <a:chExt cx="712025" cy="1248525"/>
          </a:xfrm>
        </p:grpSpPr>
        <p:sp>
          <p:nvSpPr>
            <p:cNvPr id="1083" name="Google Shape;1083;p15"/>
            <p:cNvSpPr/>
            <p:nvPr/>
          </p:nvSpPr>
          <p:spPr>
            <a:xfrm>
              <a:off x="788375" y="3100275"/>
              <a:ext cx="554750" cy="909850"/>
            </a:xfrm>
            <a:custGeom>
              <a:avLst/>
              <a:gdLst/>
              <a:ahLst/>
              <a:cxnLst/>
              <a:rect l="l" t="t" r="r" b="b"/>
              <a:pathLst>
                <a:path w="22190" h="36394" extrusionOk="0">
                  <a:moveTo>
                    <a:pt x="13742" y="0"/>
                  </a:moveTo>
                  <a:cubicBezTo>
                    <a:pt x="13689" y="0"/>
                    <a:pt x="13637" y="19"/>
                    <a:pt x="13588" y="58"/>
                  </a:cubicBezTo>
                  <a:cubicBezTo>
                    <a:pt x="12007" y="1335"/>
                    <a:pt x="18390" y="23706"/>
                    <a:pt x="15685" y="23979"/>
                  </a:cubicBezTo>
                  <a:cubicBezTo>
                    <a:pt x="15657" y="23983"/>
                    <a:pt x="15628" y="23984"/>
                    <a:pt x="15600" y="23984"/>
                  </a:cubicBezTo>
                  <a:cubicBezTo>
                    <a:pt x="13015" y="23984"/>
                    <a:pt x="10931" y="10779"/>
                    <a:pt x="9134" y="10779"/>
                  </a:cubicBezTo>
                  <a:cubicBezTo>
                    <a:pt x="9079" y="10779"/>
                    <a:pt x="9023" y="10792"/>
                    <a:pt x="8968" y="10818"/>
                  </a:cubicBezTo>
                  <a:cubicBezTo>
                    <a:pt x="7395" y="11563"/>
                    <a:pt x="13261" y="27610"/>
                    <a:pt x="12538" y="27610"/>
                  </a:cubicBezTo>
                  <a:cubicBezTo>
                    <a:pt x="12464" y="27610"/>
                    <a:pt x="12323" y="27444"/>
                    <a:pt x="12098" y="27080"/>
                  </a:cubicBezTo>
                  <a:cubicBezTo>
                    <a:pt x="9841" y="23384"/>
                    <a:pt x="3263" y="13428"/>
                    <a:pt x="1431" y="13428"/>
                  </a:cubicBezTo>
                  <a:cubicBezTo>
                    <a:pt x="1289" y="13428"/>
                    <a:pt x="1176" y="13488"/>
                    <a:pt x="1095" y="13614"/>
                  </a:cubicBezTo>
                  <a:cubicBezTo>
                    <a:pt x="1" y="15408"/>
                    <a:pt x="11278" y="28144"/>
                    <a:pt x="8633" y="29238"/>
                  </a:cubicBezTo>
                  <a:cubicBezTo>
                    <a:pt x="8522" y="29286"/>
                    <a:pt x="8398" y="29310"/>
                    <a:pt x="8262" y="29310"/>
                  </a:cubicBezTo>
                  <a:cubicBezTo>
                    <a:pt x="6962" y="29310"/>
                    <a:pt x="4632" y="27154"/>
                    <a:pt x="2402" y="24648"/>
                  </a:cubicBezTo>
                  <a:lnTo>
                    <a:pt x="2402" y="24648"/>
                  </a:lnTo>
                  <a:cubicBezTo>
                    <a:pt x="3284" y="26229"/>
                    <a:pt x="4256" y="27748"/>
                    <a:pt x="5290" y="29207"/>
                  </a:cubicBezTo>
                  <a:cubicBezTo>
                    <a:pt x="7199" y="31991"/>
                    <a:pt x="10623" y="36394"/>
                    <a:pt x="14218" y="36394"/>
                  </a:cubicBezTo>
                  <a:cubicBezTo>
                    <a:pt x="15373" y="36394"/>
                    <a:pt x="16546" y="35939"/>
                    <a:pt x="17691" y="34831"/>
                  </a:cubicBezTo>
                  <a:cubicBezTo>
                    <a:pt x="18907" y="33645"/>
                    <a:pt x="19637" y="32034"/>
                    <a:pt x="20214" y="30423"/>
                  </a:cubicBezTo>
                  <a:cubicBezTo>
                    <a:pt x="21643" y="26107"/>
                    <a:pt x="22190" y="21548"/>
                    <a:pt x="21734" y="17019"/>
                  </a:cubicBezTo>
                  <a:cubicBezTo>
                    <a:pt x="18562" y="15433"/>
                    <a:pt x="15277" y="0"/>
                    <a:pt x="137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631100" y="2761600"/>
              <a:ext cx="699875" cy="1071425"/>
            </a:xfrm>
            <a:custGeom>
              <a:avLst/>
              <a:gdLst/>
              <a:ahLst/>
              <a:cxnLst/>
              <a:rect l="l" t="t" r="r" b="b"/>
              <a:pathLst>
                <a:path w="27995" h="42857" extrusionOk="0">
                  <a:moveTo>
                    <a:pt x="10184" y="0"/>
                  </a:moveTo>
                  <a:cubicBezTo>
                    <a:pt x="9977" y="0"/>
                    <a:pt x="9779" y="57"/>
                    <a:pt x="9605" y="201"/>
                  </a:cubicBezTo>
                  <a:cubicBezTo>
                    <a:pt x="9088" y="596"/>
                    <a:pt x="9301" y="1508"/>
                    <a:pt x="9605" y="2146"/>
                  </a:cubicBezTo>
                  <a:cubicBezTo>
                    <a:pt x="14468" y="12450"/>
                    <a:pt x="20274" y="22633"/>
                    <a:pt x="21551" y="33940"/>
                  </a:cubicBezTo>
                  <a:cubicBezTo>
                    <a:pt x="18815" y="25581"/>
                    <a:pt x="15107" y="17617"/>
                    <a:pt x="10487" y="10140"/>
                  </a:cubicBezTo>
                  <a:cubicBezTo>
                    <a:pt x="10106" y="9521"/>
                    <a:pt x="9444" y="8845"/>
                    <a:pt x="8811" y="8845"/>
                  </a:cubicBezTo>
                  <a:cubicBezTo>
                    <a:pt x="8636" y="8845"/>
                    <a:pt x="8463" y="8897"/>
                    <a:pt x="8298" y="9015"/>
                  </a:cubicBezTo>
                  <a:cubicBezTo>
                    <a:pt x="7751" y="9380"/>
                    <a:pt x="7812" y="10201"/>
                    <a:pt x="7933" y="10869"/>
                  </a:cubicBezTo>
                  <a:cubicBezTo>
                    <a:pt x="9301" y="17708"/>
                    <a:pt x="11034" y="24487"/>
                    <a:pt x="12736" y="31265"/>
                  </a:cubicBezTo>
                  <a:cubicBezTo>
                    <a:pt x="9818" y="23757"/>
                    <a:pt x="6626" y="16341"/>
                    <a:pt x="3192" y="9046"/>
                  </a:cubicBezTo>
                  <a:cubicBezTo>
                    <a:pt x="2875" y="8355"/>
                    <a:pt x="2368" y="7610"/>
                    <a:pt x="1644" y="7610"/>
                  </a:cubicBezTo>
                  <a:cubicBezTo>
                    <a:pt x="1603" y="7610"/>
                    <a:pt x="1562" y="7612"/>
                    <a:pt x="1520" y="7617"/>
                  </a:cubicBezTo>
                  <a:cubicBezTo>
                    <a:pt x="760" y="7739"/>
                    <a:pt x="517" y="8590"/>
                    <a:pt x="426" y="9319"/>
                  </a:cubicBezTo>
                  <a:cubicBezTo>
                    <a:pt x="0" y="12116"/>
                    <a:pt x="395" y="14942"/>
                    <a:pt x="942" y="17739"/>
                  </a:cubicBezTo>
                  <a:cubicBezTo>
                    <a:pt x="1368" y="19867"/>
                    <a:pt x="1885" y="21964"/>
                    <a:pt x="2523" y="24061"/>
                  </a:cubicBezTo>
                  <a:cubicBezTo>
                    <a:pt x="4043" y="28985"/>
                    <a:pt x="6110" y="33727"/>
                    <a:pt x="8693" y="38195"/>
                  </a:cubicBezTo>
                  <a:cubicBezTo>
                    <a:pt x="10923" y="40701"/>
                    <a:pt x="13253" y="42857"/>
                    <a:pt x="14553" y="42857"/>
                  </a:cubicBezTo>
                  <a:cubicBezTo>
                    <a:pt x="14689" y="42857"/>
                    <a:pt x="14813" y="42833"/>
                    <a:pt x="14924" y="42785"/>
                  </a:cubicBezTo>
                  <a:cubicBezTo>
                    <a:pt x="17569" y="41660"/>
                    <a:pt x="6262" y="28924"/>
                    <a:pt x="7386" y="27161"/>
                  </a:cubicBezTo>
                  <a:cubicBezTo>
                    <a:pt x="7469" y="27035"/>
                    <a:pt x="7584" y="26976"/>
                    <a:pt x="7727" y="26976"/>
                  </a:cubicBezTo>
                  <a:cubicBezTo>
                    <a:pt x="9578" y="26976"/>
                    <a:pt x="16132" y="36958"/>
                    <a:pt x="18389" y="40627"/>
                  </a:cubicBezTo>
                  <a:cubicBezTo>
                    <a:pt x="18614" y="40991"/>
                    <a:pt x="18755" y="41157"/>
                    <a:pt x="18829" y="41157"/>
                  </a:cubicBezTo>
                  <a:cubicBezTo>
                    <a:pt x="19552" y="41157"/>
                    <a:pt x="13686" y="25110"/>
                    <a:pt x="15259" y="24365"/>
                  </a:cubicBezTo>
                  <a:cubicBezTo>
                    <a:pt x="15316" y="24337"/>
                    <a:pt x="15373" y="24323"/>
                    <a:pt x="15431" y="24323"/>
                  </a:cubicBezTo>
                  <a:cubicBezTo>
                    <a:pt x="17226" y="24323"/>
                    <a:pt x="19309" y="37531"/>
                    <a:pt x="21891" y="37531"/>
                  </a:cubicBezTo>
                  <a:cubicBezTo>
                    <a:pt x="21920" y="37531"/>
                    <a:pt x="21948" y="37530"/>
                    <a:pt x="21976" y="37526"/>
                  </a:cubicBezTo>
                  <a:cubicBezTo>
                    <a:pt x="24681" y="37253"/>
                    <a:pt x="18298" y="14882"/>
                    <a:pt x="19879" y="13605"/>
                  </a:cubicBezTo>
                  <a:cubicBezTo>
                    <a:pt x="19928" y="13566"/>
                    <a:pt x="19980" y="13547"/>
                    <a:pt x="20034" y="13547"/>
                  </a:cubicBezTo>
                  <a:cubicBezTo>
                    <a:pt x="21568" y="13547"/>
                    <a:pt x="24852" y="28951"/>
                    <a:pt x="27995" y="30566"/>
                  </a:cubicBezTo>
                  <a:cubicBezTo>
                    <a:pt x="27387" y="23727"/>
                    <a:pt x="24894" y="16979"/>
                    <a:pt x="21247" y="11113"/>
                  </a:cubicBezTo>
                  <a:cubicBezTo>
                    <a:pt x="18663" y="6948"/>
                    <a:pt x="15532" y="3088"/>
                    <a:pt x="11398" y="444"/>
                  </a:cubicBezTo>
                  <a:cubicBezTo>
                    <a:pt x="11036" y="222"/>
                    <a:pt x="10592" y="0"/>
                    <a:pt x="10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15"/>
          <p:cNvGrpSpPr/>
          <p:nvPr/>
        </p:nvGrpSpPr>
        <p:grpSpPr>
          <a:xfrm rot="2295344">
            <a:off x="1410453" y="4434327"/>
            <a:ext cx="349924" cy="1229178"/>
            <a:chOff x="4081750" y="357675"/>
            <a:chExt cx="240150" cy="843575"/>
          </a:xfrm>
        </p:grpSpPr>
        <p:sp>
          <p:nvSpPr>
            <p:cNvPr id="1086" name="Google Shape;1086;p15"/>
            <p:cNvSpPr/>
            <p:nvPr/>
          </p:nvSpPr>
          <p:spPr>
            <a:xfrm>
              <a:off x="4081750" y="357675"/>
              <a:ext cx="240150" cy="760825"/>
            </a:xfrm>
            <a:custGeom>
              <a:avLst/>
              <a:gdLst/>
              <a:ahLst/>
              <a:cxnLst/>
              <a:rect l="l" t="t" r="r" b="b"/>
              <a:pathLst>
                <a:path w="9606" h="30433" extrusionOk="0">
                  <a:moveTo>
                    <a:pt x="3093" y="0"/>
                  </a:moveTo>
                  <a:cubicBezTo>
                    <a:pt x="3056" y="0"/>
                    <a:pt x="3018" y="1"/>
                    <a:pt x="2980" y="4"/>
                  </a:cubicBezTo>
                  <a:cubicBezTo>
                    <a:pt x="1521" y="125"/>
                    <a:pt x="852" y="1949"/>
                    <a:pt x="639" y="3438"/>
                  </a:cubicBezTo>
                  <a:cubicBezTo>
                    <a:pt x="183" y="6903"/>
                    <a:pt x="1" y="10399"/>
                    <a:pt x="123" y="13894"/>
                  </a:cubicBezTo>
                  <a:cubicBezTo>
                    <a:pt x="244" y="17876"/>
                    <a:pt x="761" y="21858"/>
                    <a:pt x="1673" y="25749"/>
                  </a:cubicBezTo>
                  <a:cubicBezTo>
                    <a:pt x="2303" y="28486"/>
                    <a:pt x="3647" y="30432"/>
                    <a:pt x="6060" y="30432"/>
                  </a:cubicBezTo>
                  <a:cubicBezTo>
                    <a:pt x="6674" y="30432"/>
                    <a:pt x="7358" y="30306"/>
                    <a:pt x="8117" y="30034"/>
                  </a:cubicBezTo>
                  <a:cubicBezTo>
                    <a:pt x="8542" y="29913"/>
                    <a:pt x="8937" y="29670"/>
                    <a:pt x="9211" y="29305"/>
                  </a:cubicBezTo>
                  <a:cubicBezTo>
                    <a:pt x="9363" y="28971"/>
                    <a:pt x="9454" y="28575"/>
                    <a:pt x="9424" y="28180"/>
                  </a:cubicBezTo>
                  <a:cubicBezTo>
                    <a:pt x="9606" y="19609"/>
                    <a:pt x="8329" y="11098"/>
                    <a:pt x="5746" y="2952"/>
                  </a:cubicBezTo>
                  <a:cubicBezTo>
                    <a:pt x="5302" y="1591"/>
                    <a:pt x="4455" y="0"/>
                    <a:pt x="3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4150900" y="451100"/>
              <a:ext cx="107950" cy="750150"/>
            </a:xfrm>
            <a:custGeom>
              <a:avLst/>
              <a:gdLst/>
              <a:ahLst/>
              <a:cxnLst/>
              <a:rect l="l" t="t" r="r" b="b"/>
              <a:pathLst>
                <a:path w="4318" h="30006" extrusionOk="0">
                  <a:moveTo>
                    <a:pt x="352" y="1"/>
                  </a:moveTo>
                  <a:cubicBezTo>
                    <a:pt x="336" y="1"/>
                    <a:pt x="321" y="2"/>
                    <a:pt x="305" y="5"/>
                  </a:cubicBezTo>
                  <a:cubicBezTo>
                    <a:pt x="123" y="36"/>
                    <a:pt x="1" y="188"/>
                    <a:pt x="31" y="370"/>
                  </a:cubicBezTo>
                  <a:lnTo>
                    <a:pt x="3679" y="29732"/>
                  </a:lnTo>
                  <a:cubicBezTo>
                    <a:pt x="3679" y="29884"/>
                    <a:pt x="3831" y="30006"/>
                    <a:pt x="3983" y="30006"/>
                  </a:cubicBezTo>
                  <a:lnTo>
                    <a:pt x="4013" y="30006"/>
                  </a:lnTo>
                  <a:cubicBezTo>
                    <a:pt x="4196" y="29975"/>
                    <a:pt x="4317" y="29823"/>
                    <a:pt x="4287" y="29641"/>
                  </a:cubicBezTo>
                  <a:lnTo>
                    <a:pt x="639" y="279"/>
                  </a:lnTo>
                  <a:cubicBezTo>
                    <a:pt x="612" y="115"/>
                    <a:pt x="487" y="1"/>
                    <a:pt x="352" y="1"/>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15"/>
          <p:cNvGrpSpPr/>
          <p:nvPr/>
        </p:nvGrpSpPr>
        <p:grpSpPr>
          <a:xfrm rot="-5028228">
            <a:off x="3826447" y="-246777"/>
            <a:ext cx="1036755" cy="780772"/>
            <a:chOff x="6601575" y="362500"/>
            <a:chExt cx="600325" cy="452100"/>
          </a:xfrm>
        </p:grpSpPr>
        <p:sp>
          <p:nvSpPr>
            <p:cNvPr id="1089" name="Google Shape;1089;p15"/>
            <p:cNvSpPr/>
            <p:nvPr/>
          </p:nvSpPr>
          <p:spPr>
            <a:xfrm>
              <a:off x="6708700" y="365350"/>
              <a:ext cx="234075" cy="269800"/>
            </a:xfrm>
            <a:custGeom>
              <a:avLst/>
              <a:gdLst/>
              <a:ahLst/>
              <a:cxnLst/>
              <a:rect l="l" t="t" r="r" b="b"/>
              <a:pathLst>
                <a:path w="9363" h="10792" extrusionOk="0">
                  <a:moveTo>
                    <a:pt x="913" y="1"/>
                  </a:moveTo>
                  <a:cubicBezTo>
                    <a:pt x="1490" y="1490"/>
                    <a:pt x="1156" y="3192"/>
                    <a:pt x="1" y="4317"/>
                  </a:cubicBezTo>
                  <a:cubicBezTo>
                    <a:pt x="214" y="4408"/>
                    <a:pt x="426" y="4530"/>
                    <a:pt x="639" y="4682"/>
                  </a:cubicBezTo>
                  <a:cubicBezTo>
                    <a:pt x="2828" y="6141"/>
                    <a:pt x="3740" y="9241"/>
                    <a:pt x="5655" y="10791"/>
                  </a:cubicBezTo>
                  <a:cubicBezTo>
                    <a:pt x="3861" y="8694"/>
                    <a:pt x="4773" y="4499"/>
                    <a:pt x="8360" y="4499"/>
                  </a:cubicBezTo>
                  <a:cubicBezTo>
                    <a:pt x="8694" y="4499"/>
                    <a:pt x="9028" y="4560"/>
                    <a:pt x="9363" y="4651"/>
                  </a:cubicBezTo>
                  <a:cubicBezTo>
                    <a:pt x="7235" y="2067"/>
                    <a:pt x="4226" y="426"/>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6930600" y="553800"/>
              <a:ext cx="264475" cy="256125"/>
            </a:xfrm>
            <a:custGeom>
              <a:avLst/>
              <a:gdLst/>
              <a:ahLst/>
              <a:cxnLst/>
              <a:rect l="l" t="t" r="r" b="b"/>
              <a:pathLst>
                <a:path w="10579" h="10245" extrusionOk="0">
                  <a:moveTo>
                    <a:pt x="3010" y="1"/>
                  </a:moveTo>
                  <a:lnTo>
                    <a:pt x="3010" y="1"/>
                  </a:lnTo>
                  <a:cubicBezTo>
                    <a:pt x="3314" y="1885"/>
                    <a:pt x="2311" y="4074"/>
                    <a:pt x="0" y="4347"/>
                  </a:cubicBezTo>
                  <a:cubicBezTo>
                    <a:pt x="122" y="4378"/>
                    <a:pt x="244" y="4408"/>
                    <a:pt x="365" y="4469"/>
                  </a:cubicBezTo>
                  <a:cubicBezTo>
                    <a:pt x="2523" y="5381"/>
                    <a:pt x="2493" y="8511"/>
                    <a:pt x="4438" y="9818"/>
                  </a:cubicBezTo>
                  <a:cubicBezTo>
                    <a:pt x="4712" y="10001"/>
                    <a:pt x="5046" y="10153"/>
                    <a:pt x="5381" y="10244"/>
                  </a:cubicBezTo>
                  <a:cubicBezTo>
                    <a:pt x="3709" y="8147"/>
                    <a:pt x="4651" y="4134"/>
                    <a:pt x="8147" y="4134"/>
                  </a:cubicBezTo>
                  <a:cubicBezTo>
                    <a:pt x="8187" y="4133"/>
                    <a:pt x="8227" y="4132"/>
                    <a:pt x="8267" y="4132"/>
                  </a:cubicBezTo>
                  <a:cubicBezTo>
                    <a:pt x="9108" y="4132"/>
                    <a:pt x="9940" y="4436"/>
                    <a:pt x="10578" y="5016"/>
                  </a:cubicBezTo>
                  <a:cubicBezTo>
                    <a:pt x="10153" y="3496"/>
                    <a:pt x="9058" y="2220"/>
                    <a:pt x="7630" y="1581"/>
                  </a:cubicBezTo>
                  <a:cubicBezTo>
                    <a:pt x="6110" y="913"/>
                    <a:pt x="4347" y="882"/>
                    <a:pt x="3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6601575" y="362500"/>
              <a:ext cx="145150" cy="110775"/>
            </a:xfrm>
            <a:custGeom>
              <a:avLst/>
              <a:gdLst/>
              <a:ahLst/>
              <a:cxnLst/>
              <a:rect l="l" t="t" r="r" b="b"/>
              <a:pathLst>
                <a:path w="5806" h="4431" extrusionOk="0">
                  <a:moveTo>
                    <a:pt x="3602" y="1"/>
                  </a:moveTo>
                  <a:cubicBezTo>
                    <a:pt x="3070" y="1"/>
                    <a:pt x="2538" y="39"/>
                    <a:pt x="2006" y="115"/>
                  </a:cubicBezTo>
                  <a:cubicBezTo>
                    <a:pt x="1186" y="206"/>
                    <a:pt x="213" y="571"/>
                    <a:pt x="91" y="1391"/>
                  </a:cubicBezTo>
                  <a:cubicBezTo>
                    <a:pt x="0" y="2030"/>
                    <a:pt x="517" y="2607"/>
                    <a:pt x="1064" y="2972"/>
                  </a:cubicBezTo>
                  <a:cubicBezTo>
                    <a:pt x="2067" y="3610"/>
                    <a:pt x="3252" y="3914"/>
                    <a:pt x="4316" y="4431"/>
                  </a:cubicBezTo>
                  <a:cubicBezTo>
                    <a:pt x="5441" y="3306"/>
                    <a:pt x="5806" y="1604"/>
                    <a:pt x="5198" y="115"/>
                  </a:cubicBezTo>
                  <a:cubicBezTo>
                    <a:pt x="4666" y="39"/>
                    <a:pt x="4134" y="1"/>
                    <a:pt x="3602"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7023300" y="657100"/>
              <a:ext cx="178600" cy="157500"/>
            </a:xfrm>
            <a:custGeom>
              <a:avLst/>
              <a:gdLst/>
              <a:ahLst/>
              <a:cxnLst/>
              <a:rect l="l" t="t" r="r" b="b"/>
              <a:pathLst>
                <a:path w="7144" h="6300" extrusionOk="0">
                  <a:moveTo>
                    <a:pt x="4559" y="0"/>
                  </a:moveTo>
                  <a:cubicBezTo>
                    <a:pt x="4519" y="0"/>
                    <a:pt x="4479" y="1"/>
                    <a:pt x="4439" y="2"/>
                  </a:cubicBezTo>
                  <a:cubicBezTo>
                    <a:pt x="943" y="2"/>
                    <a:pt x="1" y="4015"/>
                    <a:pt x="1673" y="6112"/>
                  </a:cubicBezTo>
                  <a:cubicBezTo>
                    <a:pt x="2066" y="6239"/>
                    <a:pt x="2477" y="6300"/>
                    <a:pt x="2888" y="6300"/>
                  </a:cubicBezTo>
                  <a:cubicBezTo>
                    <a:pt x="4540" y="6300"/>
                    <a:pt x="6201" y="5317"/>
                    <a:pt x="6809" y="3711"/>
                  </a:cubicBezTo>
                  <a:cubicBezTo>
                    <a:pt x="7083" y="2890"/>
                    <a:pt x="7144" y="2039"/>
                    <a:pt x="6961" y="1188"/>
                  </a:cubicBezTo>
                  <a:cubicBezTo>
                    <a:pt x="6931" y="1097"/>
                    <a:pt x="6901" y="975"/>
                    <a:pt x="6870" y="884"/>
                  </a:cubicBezTo>
                  <a:cubicBezTo>
                    <a:pt x="6232" y="304"/>
                    <a:pt x="5400" y="0"/>
                    <a:pt x="455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6805975" y="477825"/>
              <a:ext cx="207475" cy="184675"/>
            </a:xfrm>
            <a:custGeom>
              <a:avLst/>
              <a:gdLst/>
              <a:ahLst/>
              <a:cxnLst/>
              <a:rect l="l" t="t" r="r" b="b"/>
              <a:pathLst>
                <a:path w="8299" h="7387" extrusionOk="0">
                  <a:moveTo>
                    <a:pt x="4469" y="0"/>
                  </a:moveTo>
                  <a:cubicBezTo>
                    <a:pt x="882" y="0"/>
                    <a:pt x="1" y="4195"/>
                    <a:pt x="1824" y="6292"/>
                  </a:cubicBezTo>
                  <a:cubicBezTo>
                    <a:pt x="2280" y="6657"/>
                    <a:pt x="2827" y="6961"/>
                    <a:pt x="3435" y="7113"/>
                  </a:cubicBezTo>
                  <a:cubicBezTo>
                    <a:pt x="3952" y="7234"/>
                    <a:pt x="4499" y="7234"/>
                    <a:pt x="5016" y="7386"/>
                  </a:cubicBezTo>
                  <a:cubicBezTo>
                    <a:pt x="7296" y="7113"/>
                    <a:pt x="8299" y="4955"/>
                    <a:pt x="7995" y="3040"/>
                  </a:cubicBezTo>
                  <a:cubicBezTo>
                    <a:pt x="7903" y="2979"/>
                    <a:pt x="7812" y="2949"/>
                    <a:pt x="7751" y="2888"/>
                  </a:cubicBezTo>
                  <a:cubicBezTo>
                    <a:pt x="6931" y="2249"/>
                    <a:pt x="6384" y="1368"/>
                    <a:pt x="5776" y="517"/>
                  </a:cubicBezTo>
                  <a:cubicBezTo>
                    <a:pt x="5685" y="395"/>
                    <a:pt x="5563" y="274"/>
                    <a:pt x="5472" y="152"/>
                  </a:cubicBezTo>
                  <a:cubicBezTo>
                    <a:pt x="5137" y="61"/>
                    <a:pt x="4803" y="0"/>
                    <a:pt x="4469"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15"/>
          <p:cNvGrpSpPr/>
          <p:nvPr/>
        </p:nvGrpSpPr>
        <p:grpSpPr>
          <a:xfrm rot="-2122125">
            <a:off x="70900" y="3757350"/>
            <a:ext cx="798227" cy="1450086"/>
            <a:chOff x="4305925" y="935225"/>
            <a:chExt cx="679375" cy="1234175"/>
          </a:xfrm>
        </p:grpSpPr>
        <p:sp>
          <p:nvSpPr>
            <p:cNvPr id="1095" name="Google Shape;1095;p15"/>
            <p:cNvSpPr/>
            <p:nvPr/>
          </p:nvSpPr>
          <p:spPr>
            <a:xfrm>
              <a:off x="4305925" y="935225"/>
              <a:ext cx="679375" cy="1234175"/>
            </a:xfrm>
            <a:custGeom>
              <a:avLst/>
              <a:gdLst/>
              <a:ahLst/>
              <a:cxnLst/>
              <a:rect l="l" t="t" r="r" b="b"/>
              <a:pathLst>
                <a:path w="27175" h="49367" extrusionOk="0">
                  <a:moveTo>
                    <a:pt x="11929" y="1"/>
                  </a:moveTo>
                  <a:cubicBezTo>
                    <a:pt x="10664" y="1"/>
                    <a:pt x="9363" y="403"/>
                    <a:pt x="8542" y="1370"/>
                  </a:cubicBezTo>
                  <a:cubicBezTo>
                    <a:pt x="7569" y="2464"/>
                    <a:pt x="7417" y="4106"/>
                    <a:pt x="7752" y="5534"/>
                  </a:cubicBezTo>
                  <a:cubicBezTo>
                    <a:pt x="8086" y="6993"/>
                    <a:pt x="8846" y="8239"/>
                    <a:pt x="9575" y="9546"/>
                  </a:cubicBezTo>
                  <a:lnTo>
                    <a:pt x="9758" y="9881"/>
                  </a:lnTo>
                  <a:cubicBezTo>
                    <a:pt x="10244" y="9698"/>
                    <a:pt x="10761" y="9607"/>
                    <a:pt x="11278" y="9607"/>
                  </a:cubicBezTo>
                  <a:cubicBezTo>
                    <a:pt x="15928" y="9607"/>
                    <a:pt x="16566" y="15838"/>
                    <a:pt x="13162" y="17541"/>
                  </a:cubicBezTo>
                  <a:cubicBezTo>
                    <a:pt x="13557" y="18787"/>
                    <a:pt x="13861" y="20033"/>
                    <a:pt x="14074" y="21279"/>
                  </a:cubicBezTo>
                  <a:cubicBezTo>
                    <a:pt x="14165" y="21917"/>
                    <a:pt x="14226" y="22525"/>
                    <a:pt x="14287" y="23133"/>
                  </a:cubicBezTo>
                  <a:cubicBezTo>
                    <a:pt x="14530" y="23103"/>
                    <a:pt x="14773" y="23073"/>
                    <a:pt x="15047" y="23073"/>
                  </a:cubicBezTo>
                  <a:cubicBezTo>
                    <a:pt x="20427" y="23073"/>
                    <a:pt x="20427" y="31431"/>
                    <a:pt x="15047" y="31431"/>
                  </a:cubicBezTo>
                  <a:cubicBezTo>
                    <a:pt x="14378" y="31431"/>
                    <a:pt x="13709" y="31310"/>
                    <a:pt x="13132" y="31006"/>
                  </a:cubicBezTo>
                  <a:cubicBezTo>
                    <a:pt x="12797" y="31857"/>
                    <a:pt x="12372" y="32678"/>
                    <a:pt x="11885" y="33437"/>
                  </a:cubicBezTo>
                  <a:cubicBezTo>
                    <a:pt x="11034" y="34684"/>
                    <a:pt x="10062" y="35839"/>
                    <a:pt x="8937" y="36811"/>
                  </a:cubicBezTo>
                  <a:cubicBezTo>
                    <a:pt x="12129" y="38665"/>
                    <a:pt x="11429" y="44684"/>
                    <a:pt x="6870" y="44684"/>
                  </a:cubicBezTo>
                  <a:cubicBezTo>
                    <a:pt x="6825" y="44685"/>
                    <a:pt x="6781" y="44686"/>
                    <a:pt x="6736" y="44686"/>
                  </a:cubicBezTo>
                  <a:cubicBezTo>
                    <a:pt x="4968" y="44686"/>
                    <a:pt x="3424" y="43516"/>
                    <a:pt x="2979" y="41796"/>
                  </a:cubicBezTo>
                  <a:cubicBezTo>
                    <a:pt x="1976" y="42678"/>
                    <a:pt x="973" y="43711"/>
                    <a:pt x="578" y="45018"/>
                  </a:cubicBezTo>
                  <a:cubicBezTo>
                    <a:pt x="1" y="46872"/>
                    <a:pt x="609" y="47997"/>
                    <a:pt x="1764" y="48635"/>
                  </a:cubicBezTo>
                  <a:cubicBezTo>
                    <a:pt x="2753" y="49173"/>
                    <a:pt x="4146" y="49367"/>
                    <a:pt x="5582" y="49367"/>
                  </a:cubicBezTo>
                  <a:cubicBezTo>
                    <a:pt x="7718" y="49367"/>
                    <a:pt x="9950" y="48938"/>
                    <a:pt x="11095" y="48574"/>
                  </a:cubicBezTo>
                  <a:cubicBezTo>
                    <a:pt x="13618" y="47784"/>
                    <a:pt x="15989" y="46477"/>
                    <a:pt x="18056" y="44775"/>
                  </a:cubicBezTo>
                  <a:cubicBezTo>
                    <a:pt x="13618" y="43863"/>
                    <a:pt x="13922" y="36507"/>
                    <a:pt x="18998" y="36507"/>
                  </a:cubicBezTo>
                  <a:cubicBezTo>
                    <a:pt x="19061" y="36504"/>
                    <a:pt x="19123" y="36503"/>
                    <a:pt x="19186" y="36503"/>
                  </a:cubicBezTo>
                  <a:cubicBezTo>
                    <a:pt x="20931" y="36503"/>
                    <a:pt x="22447" y="37723"/>
                    <a:pt x="22858" y="39425"/>
                  </a:cubicBezTo>
                  <a:cubicBezTo>
                    <a:pt x="23983" y="37723"/>
                    <a:pt x="24925" y="35899"/>
                    <a:pt x="25624" y="33985"/>
                  </a:cubicBezTo>
                  <a:cubicBezTo>
                    <a:pt x="21126" y="33133"/>
                    <a:pt x="21430" y="25717"/>
                    <a:pt x="26506" y="25717"/>
                  </a:cubicBezTo>
                  <a:cubicBezTo>
                    <a:pt x="26688" y="25717"/>
                    <a:pt x="26901" y="25717"/>
                    <a:pt x="27114" y="25747"/>
                  </a:cubicBezTo>
                  <a:cubicBezTo>
                    <a:pt x="27174" y="23194"/>
                    <a:pt x="26870" y="20610"/>
                    <a:pt x="26263" y="18118"/>
                  </a:cubicBezTo>
                  <a:cubicBezTo>
                    <a:pt x="25959" y="19911"/>
                    <a:pt x="24652" y="21492"/>
                    <a:pt x="22311" y="21492"/>
                  </a:cubicBezTo>
                  <a:cubicBezTo>
                    <a:pt x="16901" y="21492"/>
                    <a:pt x="16901" y="13133"/>
                    <a:pt x="22311" y="13133"/>
                  </a:cubicBezTo>
                  <a:cubicBezTo>
                    <a:pt x="22350" y="13132"/>
                    <a:pt x="22389" y="13131"/>
                    <a:pt x="22427" y="13131"/>
                  </a:cubicBezTo>
                  <a:cubicBezTo>
                    <a:pt x="23391" y="13131"/>
                    <a:pt x="24345" y="13494"/>
                    <a:pt x="25047" y="14167"/>
                  </a:cubicBezTo>
                  <a:cubicBezTo>
                    <a:pt x="24135" y="11674"/>
                    <a:pt x="22889" y="9303"/>
                    <a:pt x="21430" y="7054"/>
                  </a:cubicBezTo>
                  <a:cubicBezTo>
                    <a:pt x="20784" y="8345"/>
                    <a:pt x="19459" y="9155"/>
                    <a:pt x="18028" y="9155"/>
                  </a:cubicBezTo>
                  <a:cubicBezTo>
                    <a:pt x="17977" y="9155"/>
                    <a:pt x="17925" y="9153"/>
                    <a:pt x="17873" y="9151"/>
                  </a:cubicBezTo>
                  <a:cubicBezTo>
                    <a:pt x="13223" y="9151"/>
                    <a:pt x="12585" y="2951"/>
                    <a:pt x="15958" y="1218"/>
                  </a:cubicBezTo>
                  <a:cubicBezTo>
                    <a:pt x="14803" y="458"/>
                    <a:pt x="13436" y="33"/>
                    <a:pt x="12068" y="2"/>
                  </a:cubicBezTo>
                  <a:cubicBezTo>
                    <a:pt x="12021" y="1"/>
                    <a:pt x="11975" y="1"/>
                    <a:pt x="11929"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4380400" y="1856250"/>
              <a:ext cx="228750" cy="196125"/>
            </a:xfrm>
            <a:custGeom>
              <a:avLst/>
              <a:gdLst/>
              <a:ahLst/>
              <a:cxnLst/>
              <a:rect l="l" t="t" r="r" b="b"/>
              <a:pathLst>
                <a:path w="9150" h="7845" extrusionOk="0">
                  <a:moveTo>
                    <a:pt x="5958" y="1"/>
                  </a:moveTo>
                  <a:cubicBezTo>
                    <a:pt x="4074" y="1733"/>
                    <a:pt x="1915" y="3253"/>
                    <a:pt x="0" y="4955"/>
                  </a:cubicBezTo>
                  <a:cubicBezTo>
                    <a:pt x="445" y="6675"/>
                    <a:pt x="1989" y="7845"/>
                    <a:pt x="3729" y="7845"/>
                  </a:cubicBezTo>
                  <a:cubicBezTo>
                    <a:pt x="3773" y="7845"/>
                    <a:pt x="3817" y="7844"/>
                    <a:pt x="3861" y="7843"/>
                  </a:cubicBezTo>
                  <a:cubicBezTo>
                    <a:pt x="8420" y="7843"/>
                    <a:pt x="9150" y="1824"/>
                    <a:pt x="5958"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4646350" y="1848550"/>
              <a:ext cx="231050" cy="206825"/>
            </a:xfrm>
            <a:custGeom>
              <a:avLst/>
              <a:gdLst/>
              <a:ahLst/>
              <a:cxnLst/>
              <a:rect l="l" t="t" r="r" b="b"/>
              <a:pathLst>
                <a:path w="9242" h="8273" extrusionOk="0">
                  <a:moveTo>
                    <a:pt x="5569" y="0"/>
                  </a:moveTo>
                  <a:cubicBezTo>
                    <a:pt x="5506" y="0"/>
                    <a:pt x="5444" y="2"/>
                    <a:pt x="5381" y="5"/>
                  </a:cubicBezTo>
                  <a:cubicBezTo>
                    <a:pt x="305" y="5"/>
                    <a:pt x="1" y="7360"/>
                    <a:pt x="4439" y="8272"/>
                  </a:cubicBezTo>
                  <a:cubicBezTo>
                    <a:pt x="6293" y="6753"/>
                    <a:pt x="7904" y="4929"/>
                    <a:pt x="9241" y="2923"/>
                  </a:cubicBezTo>
                  <a:cubicBezTo>
                    <a:pt x="8830" y="1221"/>
                    <a:pt x="7314" y="0"/>
                    <a:pt x="5569"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4634200" y="1512025"/>
              <a:ext cx="182400" cy="209100"/>
            </a:xfrm>
            <a:custGeom>
              <a:avLst/>
              <a:gdLst/>
              <a:ahLst/>
              <a:cxnLst/>
              <a:rect l="l" t="t" r="r" b="b"/>
              <a:pathLst>
                <a:path w="7296" h="8364" extrusionOk="0">
                  <a:moveTo>
                    <a:pt x="1885" y="1"/>
                  </a:moveTo>
                  <a:cubicBezTo>
                    <a:pt x="1642" y="1"/>
                    <a:pt x="1368" y="1"/>
                    <a:pt x="1125" y="61"/>
                  </a:cubicBezTo>
                  <a:cubicBezTo>
                    <a:pt x="1338" y="2736"/>
                    <a:pt x="943" y="5441"/>
                    <a:pt x="1" y="7934"/>
                  </a:cubicBezTo>
                  <a:cubicBezTo>
                    <a:pt x="530" y="8212"/>
                    <a:pt x="1110" y="8363"/>
                    <a:pt x="1717" y="8363"/>
                  </a:cubicBezTo>
                  <a:cubicBezTo>
                    <a:pt x="1773" y="8363"/>
                    <a:pt x="1829" y="8362"/>
                    <a:pt x="1885" y="8359"/>
                  </a:cubicBezTo>
                  <a:cubicBezTo>
                    <a:pt x="7265" y="8359"/>
                    <a:pt x="7296" y="1"/>
                    <a:pt x="1885" y="1"/>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4834050" y="1578125"/>
              <a:ext cx="149725" cy="207475"/>
            </a:xfrm>
            <a:custGeom>
              <a:avLst/>
              <a:gdLst/>
              <a:ahLst/>
              <a:cxnLst/>
              <a:rect l="l" t="t" r="r" b="b"/>
              <a:pathLst>
                <a:path w="5989" h="8299" extrusionOk="0">
                  <a:moveTo>
                    <a:pt x="5381" y="1"/>
                  </a:moveTo>
                  <a:cubicBezTo>
                    <a:pt x="305" y="1"/>
                    <a:pt x="1" y="7417"/>
                    <a:pt x="4499" y="8299"/>
                  </a:cubicBezTo>
                  <a:cubicBezTo>
                    <a:pt x="4986" y="6901"/>
                    <a:pt x="5381" y="5503"/>
                    <a:pt x="5624" y="4044"/>
                  </a:cubicBezTo>
                  <a:cubicBezTo>
                    <a:pt x="5837" y="2737"/>
                    <a:pt x="5958" y="1399"/>
                    <a:pt x="5989" y="31"/>
                  </a:cubicBezTo>
                  <a:cubicBezTo>
                    <a:pt x="5776" y="1"/>
                    <a:pt x="5563" y="1"/>
                    <a:pt x="5381" y="1"/>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4728425" y="1263500"/>
              <a:ext cx="234075" cy="209025"/>
            </a:xfrm>
            <a:custGeom>
              <a:avLst/>
              <a:gdLst/>
              <a:ahLst/>
              <a:cxnLst/>
              <a:rect l="l" t="t" r="r" b="b"/>
              <a:pathLst>
                <a:path w="9363" h="8361" extrusionOk="0">
                  <a:moveTo>
                    <a:pt x="5527" y="0"/>
                  </a:moveTo>
                  <a:cubicBezTo>
                    <a:pt x="5489" y="0"/>
                    <a:pt x="5450" y="1"/>
                    <a:pt x="5411" y="2"/>
                  </a:cubicBezTo>
                  <a:cubicBezTo>
                    <a:pt x="1" y="2"/>
                    <a:pt x="1" y="8361"/>
                    <a:pt x="5411" y="8361"/>
                  </a:cubicBezTo>
                  <a:cubicBezTo>
                    <a:pt x="7752" y="8361"/>
                    <a:pt x="9059" y="6780"/>
                    <a:pt x="9363" y="4987"/>
                  </a:cubicBezTo>
                  <a:cubicBezTo>
                    <a:pt x="9059" y="3650"/>
                    <a:pt x="8663" y="2312"/>
                    <a:pt x="8177" y="1036"/>
                  </a:cubicBezTo>
                  <a:cubicBezTo>
                    <a:pt x="7447" y="363"/>
                    <a:pt x="6491" y="0"/>
                    <a:pt x="5527" y="0"/>
                  </a:cubicBezTo>
                  <a:close/>
                </a:path>
              </a:pathLst>
            </a:custGeom>
            <a:solidFill>
              <a:srgbClr val="F2B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4549850" y="1175400"/>
              <a:ext cx="169475" cy="198350"/>
            </a:xfrm>
            <a:custGeom>
              <a:avLst/>
              <a:gdLst/>
              <a:ahLst/>
              <a:cxnLst/>
              <a:rect l="l" t="t" r="r" b="b"/>
              <a:pathLst>
                <a:path w="6779" h="7934" extrusionOk="0">
                  <a:moveTo>
                    <a:pt x="1521" y="0"/>
                  </a:moveTo>
                  <a:cubicBezTo>
                    <a:pt x="973" y="0"/>
                    <a:pt x="487" y="61"/>
                    <a:pt x="1" y="243"/>
                  </a:cubicBezTo>
                  <a:cubicBezTo>
                    <a:pt x="1369" y="2705"/>
                    <a:pt x="2524" y="5259"/>
                    <a:pt x="3405" y="7934"/>
                  </a:cubicBezTo>
                  <a:cubicBezTo>
                    <a:pt x="6779" y="6231"/>
                    <a:pt x="6201" y="0"/>
                    <a:pt x="1521" y="0"/>
                  </a:cubicBezTo>
                  <a:close/>
                </a:path>
              </a:pathLst>
            </a:custGeom>
            <a:solidFill>
              <a:srgbClr val="BD5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4621275" y="965675"/>
              <a:ext cx="220400" cy="198425"/>
            </a:xfrm>
            <a:custGeom>
              <a:avLst/>
              <a:gdLst/>
              <a:ahLst/>
              <a:cxnLst/>
              <a:rect l="l" t="t" r="r" b="b"/>
              <a:pathLst>
                <a:path w="8816" h="7937" extrusionOk="0">
                  <a:moveTo>
                    <a:pt x="3344" y="0"/>
                  </a:moveTo>
                  <a:cubicBezTo>
                    <a:pt x="1" y="1702"/>
                    <a:pt x="609" y="7933"/>
                    <a:pt x="5259" y="7933"/>
                  </a:cubicBezTo>
                  <a:cubicBezTo>
                    <a:pt x="5311" y="7935"/>
                    <a:pt x="5363" y="7937"/>
                    <a:pt x="5414" y="7937"/>
                  </a:cubicBezTo>
                  <a:cubicBezTo>
                    <a:pt x="6845" y="7937"/>
                    <a:pt x="8170" y="7127"/>
                    <a:pt x="8816" y="5836"/>
                  </a:cubicBezTo>
                  <a:cubicBezTo>
                    <a:pt x="8481" y="5319"/>
                    <a:pt x="8117" y="4803"/>
                    <a:pt x="7752" y="4316"/>
                  </a:cubicBezTo>
                  <a:cubicBezTo>
                    <a:pt x="6536" y="2675"/>
                    <a:pt x="5077" y="1064"/>
                    <a:pt x="3344" y="0"/>
                  </a:cubicBezTo>
                  <a:close/>
                </a:path>
              </a:pathLst>
            </a:custGeom>
            <a:solidFill>
              <a:srgbClr val="E8A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5"/>
          <p:cNvSpPr/>
          <p:nvPr/>
        </p:nvSpPr>
        <p:spPr>
          <a:xfrm>
            <a:off x="2337205" y="146112"/>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7783748" y="48024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2980198" y="4802479"/>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8737313" y="3431058"/>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379805" y="2870862"/>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1pPr>
            <a:lvl2pPr lvl="1">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2pPr>
            <a:lvl3pPr lvl="2">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3pPr>
            <a:lvl4pPr lvl="3">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4pPr>
            <a:lvl5pPr lvl="4">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5pPr>
            <a:lvl6pPr lvl="5">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6pPr>
            <a:lvl7pPr lvl="6">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7pPr>
            <a:lvl8pPr lvl="7">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8pPr>
            <a:lvl9pPr lvl="8">
              <a:lnSpc>
                <a:spcPct val="100000"/>
              </a:lnSpc>
              <a:spcBef>
                <a:spcPts val="0"/>
              </a:spcBef>
              <a:spcAft>
                <a:spcPts val="0"/>
              </a:spcAft>
              <a:buClr>
                <a:schemeClr val="dk1"/>
              </a:buClr>
              <a:buSzPts val="3100"/>
              <a:buFont typeface="Chau Philomene One"/>
              <a:buNone/>
              <a:defRPr sz="3100">
                <a:solidFill>
                  <a:schemeClr val="dk1"/>
                </a:solidFill>
                <a:latin typeface="Chau Philomene One"/>
                <a:ea typeface="Chau Philomene One"/>
                <a:cs typeface="Chau Philomene One"/>
                <a:sym typeface="Chau Philomene On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rlow"/>
              <a:buChar char="●"/>
              <a:defRPr sz="1800">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8" r:id="rId6"/>
    <p:sldLayoutId id="2147483659" r:id="rId7"/>
    <p:sldLayoutId id="2147483660" r:id="rId8"/>
    <p:sldLayoutId id="2147483661" r:id="rId9"/>
    <p:sldLayoutId id="2147483662" r:id="rId10"/>
    <p:sldLayoutId id="2147483665" r:id="rId11"/>
    <p:sldLayoutId id="2147483671"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5" name="Google Shape;2385;p33"/>
          <p:cNvSpPr txBox="1">
            <a:spLocks noGrp="1"/>
          </p:cNvSpPr>
          <p:nvPr>
            <p:ph type="ctrTitle"/>
          </p:nvPr>
        </p:nvSpPr>
        <p:spPr>
          <a:xfrm>
            <a:off x="1506656" y="1274279"/>
            <a:ext cx="6071035" cy="2278137"/>
          </a:xfrm>
          <a:prstGeom prst="rect">
            <a:avLst/>
          </a:prstGeom>
        </p:spPr>
        <p:txBody>
          <a:bodyPr spcFirstLastPara="1" wrap="square" lIns="91425" tIns="91425" rIns="91425" bIns="91425" anchor="b" anchorCtr="0">
            <a:noAutofit/>
          </a:bodyPr>
          <a:lstStyle/>
          <a:p>
            <a:pPr lvl="0"/>
            <a:r>
              <a:rPr lang="en-US" sz="4200" err="1"/>
              <a:t>Kasus-Kasus</a:t>
            </a:r>
            <a:r>
              <a:rPr lang="en-US" sz="4200"/>
              <a:t> </a:t>
            </a:r>
            <a:r>
              <a:rPr lang="en-US" sz="4200" err="1"/>
              <a:t>Pelanggaran</a:t>
            </a:r>
            <a:r>
              <a:rPr lang="en-US" sz="4200"/>
              <a:t> </a:t>
            </a:r>
            <a:r>
              <a:rPr lang="en-US" sz="4200" err="1"/>
              <a:t>Hak</a:t>
            </a:r>
            <a:r>
              <a:rPr lang="en-US" sz="4200"/>
              <a:t> dan </a:t>
            </a:r>
            <a:r>
              <a:rPr lang="en-US" sz="4200" err="1"/>
              <a:t>Pengingkaran</a:t>
            </a:r>
            <a:r>
              <a:rPr lang="en-US" sz="4200"/>
              <a:t> </a:t>
            </a:r>
            <a:r>
              <a:rPr lang="en-US" sz="4200" err="1"/>
              <a:t>Kewajiban</a:t>
            </a:r>
            <a:r>
              <a:rPr lang="en-US" sz="4200"/>
              <a:t> </a:t>
            </a:r>
            <a:r>
              <a:rPr lang="en-US" sz="4200" err="1"/>
              <a:t>Warga</a:t>
            </a:r>
            <a:r>
              <a:rPr lang="en-US" sz="4200"/>
              <a:t> Negara </a:t>
            </a:r>
            <a:endParaRPr sz="4200">
              <a:solidFill>
                <a:schemeClr val="lt2"/>
              </a:solidFill>
            </a:endParaRPr>
          </a:p>
        </p:txBody>
      </p:sp>
      <p:sp>
        <p:nvSpPr>
          <p:cNvPr id="2388" name="Google Shape;2388;p33"/>
          <p:cNvSpPr/>
          <p:nvPr/>
        </p:nvSpPr>
        <p:spPr>
          <a:xfrm>
            <a:off x="7577691" y="2384431"/>
            <a:ext cx="210262" cy="160733"/>
          </a:xfrm>
          <a:custGeom>
            <a:avLst/>
            <a:gdLst/>
            <a:ahLst/>
            <a:cxnLst/>
            <a:rect l="l" t="t" r="r" b="b"/>
            <a:pathLst>
              <a:path w="7807" h="5968" extrusionOk="0">
                <a:moveTo>
                  <a:pt x="3740" y="0"/>
                </a:moveTo>
                <a:cubicBezTo>
                  <a:pt x="1917" y="0"/>
                  <a:pt x="1" y="1391"/>
                  <a:pt x="889" y="3895"/>
                </a:cubicBezTo>
                <a:cubicBezTo>
                  <a:pt x="1260" y="5367"/>
                  <a:pt x="2274" y="5967"/>
                  <a:pt x="3352" y="5967"/>
                </a:cubicBezTo>
                <a:cubicBezTo>
                  <a:pt x="5459" y="5967"/>
                  <a:pt x="7806" y="3673"/>
                  <a:pt x="6057" y="1099"/>
                </a:cubicBezTo>
                <a:cubicBezTo>
                  <a:pt x="5557" y="355"/>
                  <a:pt x="4661" y="0"/>
                  <a:pt x="3740"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3"/>
          <p:cNvSpPr/>
          <p:nvPr/>
        </p:nvSpPr>
        <p:spPr>
          <a:xfrm>
            <a:off x="6092988" y="4323908"/>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3"/>
          <p:cNvSpPr/>
          <p:nvPr/>
        </p:nvSpPr>
        <p:spPr>
          <a:xfrm>
            <a:off x="1960867" y="3809849"/>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3"/>
          <p:cNvSpPr/>
          <p:nvPr/>
        </p:nvSpPr>
        <p:spPr>
          <a:xfrm>
            <a:off x="1329973" y="1905904"/>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3"/>
          <p:cNvSpPr/>
          <p:nvPr/>
        </p:nvSpPr>
        <p:spPr>
          <a:xfrm>
            <a:off x="8197841" y="1044786"/>
            <a:ext cx="231862" cy="183653"/>
          </a:xfrm>
          <a:custGeom>
            <a:avLst/>
            <a:gdLst/>
            <a:ahLst/>
            <a:cxnLst/>
            <a:rect l="l" t="t" r="r" b="b"/>
            <a:pathLst>
              <a:path w="8609" h="6819" extrusionOk="0">
                <a:moveTo>
                  <a:pt x="3726" y="0"/>
                </a:moveTo>
                <a:cubicBezTo>
                  <a:pt x="1" y="0"/>
                  <a:pt x="259" y="6819"/>
                  <a:pt x="4282" y="6819"/>
                </a:cubicBezTo>
                <a:cubicBezTo>
                  <a:pt x="4346" y="6819"/>
                  <a:pt x="4410" y="6817"/>
                  <a:pt x="4475" y="6814"/>
                </a:cubicBezTo>
                <a:cubicBezTo>
                  <a:pt x="8609" y="6601"/>
                  <a:pt x="7119" y="1008"/>
                  <a:pt x="4961" y="218"/>
                </a:cubicBezTo>
                <a:cubicBezTo>
                  <a:pt x="4510" y="68"/>
                  <a:pt x="4098" y="0"/>
                  <a:pt x="37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3"/>
          <p:cNvSpPr/>
          <p:nvPr/>
        </p:nvSpPr>
        <p:spPr>
          <a:xfrm>
            <a:off x="714288" y="3363458"/>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91;p33">
            <a:extLst>
              <a:ext uri="{FF2B5EF4-FFF2-40B4-BE49-F238E27FC236}">
                <a16:creationId xmlns:a16="http://schemas.microsoft.com/office/drawing/2014/main" id="{52FE5AE0-55D6-403C-B984-875309C43AB4}"/>
              </a:ext>
            </a:extLst>
          </p:cNvPr>
          <p:cNvSpPr/>
          <p:nvPr/>
        </p:nvSpPr>
        <p:spPr>
          <a:xfrm>
            <a:off x="7306421" y="534304"/>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2"/>
        <p:cNvGrpSpPr/>
        <p:nvPr/>
      </p:nvGrpSpPr>
      <p:grpSpPr>
        <a:xfrm>
          <a:off x="0" y="0"/>
          <a:ext cx="0" cy="0"/>
          <a:chOff x="0" y="0"/>
          <a:chExt cx="0" cy="0"/>
        </a:xfrm>
      </p:grpSpPr>
      <p:sp>
        <p:nvSpPr>
          <p:cNvPr id="72" name="Google Shape;2677;p44">
            <a:extLst>
              <a:ext uri="{FF2B5EF4-FFF2-40B4-BE49-F238E27FC236}">
                <a16:creationId xmlns:a16="http://schemas.microsoft.com/office/drawing/2014/main" id="{29261F17-F8FF-A60E-CFBC-02CAA6C814BB}"/>
              </a:ext>
            </a:extLst>
          </p:cNvPr>
          <p:cNvSpPr txBox="1"/>
          <p:nvPr/>
        </p:nvSpPr>
        <p:spPr>
          <a:xfrm>
            <a:off x="755780" y="886408"/>
            <a:ext cx="6419462" cy="3211383"/>
          </a:xfrm>
          <a:prstGeom prst="rect">
            <a:avLst/>
          </a:prstGeom>
          <a:noFill/>
          <a:ln>
            <a:noFill/>
          </a:ln>
        </p:spPr>
        <p:txBody>
          <a:bodyPr spcFirstLastPara="1" wrap="square" lIns="91425" tIns="91425" rIns="91425" bIns="91425" anchor="ctr" anchorCtr="0">
            <a:noAutofit/>
          </a:bodyPr>
          <a:lstStyle/>
          <a:p>
            <a:pPr lvl="0">
              <a:buClr>
                <a:srgbClr val="9B7363"/>
              </a:buClr>
            </a:pPr>
            <a:r>
              <a:rPr lang="nl-NL">
                <a:solidFill>
                  <a:srgbClr val="9B7363"/>
                </a:solidFill>
                <a:latin typeface="Barlow" panose="00000500000000000000" pitchFamily="2" charset="0"/>
              </a:rPr>
              <a:t>Berikut ini diuraikan beberapa jenis hak dan kewajiban yang diatur dalam UUD NRI Tahun 1945.</a:t>
            </a:r>
          </a:p>
          <a:p>
            <a:pPr lvl="0">
              <a:buClr>
                <a:srgbClr val="9B7363"/>
              </a:buClr>
            </a:pP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Hak atas Kewarganegaraan</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fi-FI">
                <a:solidFill>
                  <a:srgbClr val="9B7363"/>
                </a:solidFill>
                <a:latin typeface="Barlow" panose="00000500000000000000" pitchFamily="2" charset="0"/>
              </a:rPr>
              <a:t>Kesamaan Kedudukan dalam Hukum dan Pemerintahan</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Hak atas Pekerjaan dan Penghidupan yang Layak Bagi Kemanusiaan </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nl-NL">
                <a:solidFill>
                  <a:srgbClr val="9B7363"/>
                </a:solidFill>
                <a:latin typeface="Barlow" panose="00000500000000000000" pitchFamily="2" charset="0"/>
              </a:rPr>
              <a:t>Hak dan kewajiban bela negara</a:t>
            </a:r>
          </a:p>
          <a:p>
            <a:pPr marL="342900" lvl="0" indent="-342900">
              <a:buClr>
                <a:srgbClr val="9B7363"/>
              </a:buClr>
              <a:buFont typeface="+mj-lt"/>
              <a:buAutoNum type="alphaLcPeriod"/>
            </a:pPr>
            <a:r>
              <a:rPr lang="en-US">
                <a:solidFill>
                  <a:srgbClr val="9B7363"/>
                </a:solidFill>
                <a:latin typeface="Barlow" panose="00000500000000000000" pitchFamily="2" charset="0"/>
              </a:rPr>
              <a:t>Kemerdekaan Berserikat dan Berkumpul</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Kemerdekan Memeluk Agama</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Pertahanan dan Keamanan Negara</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Hak Mendapat Pendidikan</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Kebudayaan Nasional Indonesi</a:t>
            </a:r>
            <a:r>
              <a:rPr lang="nl-NL">
                <a:solidFill>
                  <a:srgbClr val="9B7363"/>
                </a:solidFill>
                <a:latin typeface="Barlow" panose="00000500000000000000" pitchFamily="2" charset="0"/>
              </a:rPr>
              <a:t>a</a:t>
            </a:r>
          </a:p>
          <a:p>
            <a:pPr marL="342900" lvl="0" indent="-342900">
              <a:buClr>
                <a:srgbClr val="9B7363"/>
              </a:buClr>
              <a:buFont typeface="+mj-lt"/>
              <a:buAutoNum type="alphaLcPeriod"/>
            </a:pPr>
            <a:r>
              <a:rPr lang="en-US">
                <a:solidFill>
                  <a:srgbClr val="9B7363"/>
                </a:solidFill>
                <a:latin typeface="Barlow" panose="00000500000000000000" pitchFamily="2" charset="0"/>
              </a:rPr>
              <a:t>Perekonomian Nasional</a:t>
            </a:r>
            <a:endParaRPr lang="nl-NL">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Kesejahteraan Sosial</a:t>
            </a:r>
            <a:endParaRPr lang="nl-NL">
              <a:solidFill>
                <a:srgbClr val="9B7363"/>
              </a:solidFill>
              <a:latin typeface="Barlow"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2" name="Google Shape;2677;p44">
            <a:extLst>
              <a:ext uri="{FF2B5EF4-FFF2-40B4-BE49-F238E27FC236}">
                <a16:creationId xmlns:a16="http://schemas.microsoft.com/office/drawing/2014/main" id="{5487AA6D-939A-36CA-1810-0DE1E8ED51B7}"/>
              </a:ext>
            </a:extLst>
          </p:cNvPr>
          <p:cNvSpPr txBox="1"/>
          <p:nvPr/>
        </p:nvSpPr>
        <p:spPr>
          <a:xfrm>
            <a:off x="644128" y="1078706"/>
            <a:ext cx="7855743" cy="2986087"/>
          </a:xfrm>
          <a:prstGeom prst="rect">
            <a:avLst/>
          </a:prstGeom>
          <a:noFill/>
          <a:ln>
            <a:noFill/>
          </a:ln>
        </p:spPr>
        <p:txBody>
          <a:bodyPr spcFirstLastPara="1" wrap="square" lIns="91425" tIns="91425" rIns="91425" bIns="91425" anchor="ctr" anchorCtr="0">
            <a:noAutofit/>
          </a:bodyPr>
          <a:lstStyle/>
          <a:p>
            <a:pPr marL="342900" lvl="0" indent="-342900">
              <a:buClr>
                <a:srgbClr val="9B7363"/>
              </a:buClr>
              <a:buFont typeface="+mj-lt"/>
              <a:buAutoNum type="arabicPeriod" startAt="3"/>
            </a:pPr>
            <a:r>
              <a:rPr lang="en-US" b="1">
                <a:solidFill>
                  <a:srgbClr val="9B7363"/>
                </a:solidFill>
                <a:latin typeface="Barlow" panose="00000500000000000000" pitchFamily="2" charset="0"/>
              </a:rPr>
              <a:t>Hak dan Kewajiban Warga Negara dalam Nilai Praksis Sila-Sila Pancasila</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        Nilai praksis pada hakikatnya merupakan perwujudan dari nilai-nilai instrumental. Dengan kata lain, nilai praksis merupakan realisasi dari ketentuan-ketentuan yang termuat dalam peraturan perundang-undangan yang terwujud dalam sikap dan tindakan sehari-hari. Nilai praksis Pancasila senantiasa berkembang dan selalu dapat dilakukan perubahan dan perbaikan sesuai perkembangan zaman dan aspirasi masyarakat. Hal tersebut dikarenakan Pancasila sebagai ideologi yang terbuka. </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        Hak dan kewajiban warga negara dalam nilai praksis Pancasila dapat terwujud apabila nilai-nilai dasar dan instrumental dari Pancasila itu sendiri dapat dilaksanakan dalam kehidupan sehari-hari oleh seluruh warga negara. Oleh sebab itu, setiap warga negara harus menunjukkan sikap positif dalam kehidupan sehari-hari..</a:t>
            </a:r>
          </a:p>
          <a:p>
            <a:pPr lvl="0">
              <a:buClr>
                <a:srgbClr val="9B7363"/>
              </a:buClr>
            </a:pPr>
            <a:endParaRPr lang="en-US">
              <a:solidFill>
                <a:srgbClr val="9B7363"/>
              </a:solidFill>
              <a:latin typeface="Barlow" panose="000005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18" name="Google Shape;2399;p34">
            <a:extLst>
              <a:ext uri="{FF2B5EF4-FFF2-40B4-BE49-F238E27FC236}">
                <a16:creationId xmlns:a16="http://schemas.microsoft.com/office/drawing/2014/main" id="{944354E5-EAFD-F18D-C16F-F8621D80FB47}"/>
              </a:ext>
            </a:extLst>
          </p:cNvPr>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r>
              <a:rPr lang="en-US" sz="3000">
                <a:solidFill>
                  <a:srgbClr val="F3A96C"/>
                </a:solidFill>
              </a:rPr>
              <a:t>C. </a:t>
            </a:r>
            <a:r>
              <a:rPr lang="en-US" sz="3000"/>
              <a:t>Kasus Pelanggaran Hak dan Pengingkaran Kewajiban Warga Negara</a:t>
            </a:r>
            <a:endParaRPr sz="3000"/>
          </a:p>
        </p:txBody>
      </p:sp>
      <p:sp>
        <p:nvSpPr>
          <p:cNvPr id="4" name="TextBox 3">
            <a:extLst>
              <a:ext uri="{FF2B5EF4-FFF2-40B4-BE49-F238E27FC236}">
                <a16:creationId xmlns:a16="http://schemas.microsoft.com/office/drawing/2014/main" id="{0D4D7264-8EEA-C143-5D1E-D527DCEA2C0B}"/>
              </a:ext>
            </a:extLst>
          </p:cNvPr>
          <p:cNvSpPr txBox="1"/>
          <p:nvPr/>
        </p:nvSpPr>
        <p:spPr>
          <a:xfrm>
            <a:off x="714300" y="1543050"/>
            <a:ext cx="7420050" cy="2462213"/>
          </a:xfrm>
          <a:prstGeom prst="rect">
            <a:avLst/>
          </a:prstGeom>
          <a:noFill/>
        </p:spPr>
        <p:txBody>
          <a:bodyPr wrap="square" rtlCol="0">
            <a:spAutoFit/>
          </a:bodyPr>
          <a:lstStyle/>
          <a:p>
            <a:pPr marL="342900" indent="-342900">
              <a:buClr>
                <a:srgbClr val="9B7363"/>
              </a:buClr>
              <a:buFont typeface="+mj-lt"/>
              <a:buAutoNum type="arabicPeriod"/>
            </a:pPr>
            <a:r>
              <a:rPr lang="en-US" b="1">
                <a:solidFill>
                  <a:srgbClr val="9B7363"/>
                </a:solidFill>
                <a:latin typeface="Barlow" panose="00000500000000000000" pitchFamily="2" charset="0"/>
              </a:rPr>
              <a:t>Penyebab Terjadinya Pelanggaran Hak dan Pengingkaran Kewajiban Warga Negara</a:t>
            </a:r>
          </a:p>
          <a:p>
            <a:pPr marL="342900" indent="-342900">
              <a:buClr>
                <a:srgbClr val="9B7363"/>
              </a:buClr>
              <a:buFont typeface="+mj-lt"/>
              <a:buAutoNum type="arabicPeriod"/>
            </a:pPr>
            <a:endParaRPr lang="en-US" b="1">
              <a:solidFill>
                <a:srgbClr val="9B7363"/>
              </a:solidFill>
              <a:latin typeface="Barlow" panose="00000500000000000000" pitchFamily="2" charset="0"/>
            </a:endParaRPr>
          </a:p>
          <a:p>
            <a:pPr>
              <a:buClr>
                <a:srgbClr val="9B7363"/>
              </a:buClr>
            </a:pPr>
            <a:r>
              <a:rPr lang="en-US">
                <a:solidFill>
                  <a:srgbClr val="9B7363"/>
                </a:solidFill>
                <a:latin typeface="Barlow" panose="00000500000000000000" pitchFamily="2" charset="0"/>
              </a:rPr>
              <a:t>        Pelanggaran hak warga negara terjadi ketika warga negara tidak dapat menikmati atau memperoleh haknya sebagaimana yang ditetapkan oleh undang-undang. Pelanggaran hak warga negara merupakan akibat dari adanya pelalaian atau pengingkaran terhadap kewajiban baik yang dilakukan oleh pemerintah maupun oleh warga negara sendiri. Hal itu dapat disebabkan program pembangunan tidak berjalan sebagaimana mestinya. Atau, bisa juga disebabkan oleh perilaku warga negara sendiri yang tidak mempunyai keterampilan sehingga kesulitan mendapatkan pekerjaan yang layak.</a:t>
            </a:r>
            <a:endParaRPr lang="en-US" b="1">
              <a:solidFill>
                <a:srgbClr val="9B7363"/>
              </a:solidFill>
              <a:latin typeface="Barlow" panose="00000500000000000000" pitchFamily="2" charset="0"/>
            </a:endParaRPr>
          </a:p>
          <a:p>
            <a:pPr>
              <a:buClr>
                <a:srgbClr val="9B7363"/>
              </a:buClr>
            </a:pPr>
            <a:endParaRPr lang="en-US" b="1">
              <a:solidFill>
                <a:srgbClr val="9B7363"/>
              </a:solidFill>
              <a:latin typeface="Barlow" panose="00000500000000000000" pitchFamily="2" charset="0"/>
            </a:endParaRPr>
          </a:p>
          <a:p>
            <a:pPr>
              <a:buClr>
                <a:srgbClr val="9B7363"/>
              </a:buClr>
            </a:pPr>
            <a:endParaRPr lang="en-US" b="1">
              <a:solidFill>
                <a:srgbClr val="9B7363"/>
              </a:solidFill>
              <a:latin typeface="Barlow" panose="000005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8"/>
        <p:cNvGrpSpPr/>
        <p:nvPr/>
      </p:nvGrpSpPr>
      <p:grpSpPr>
        <a:xfrm>
          <a:off x="0" y="0"/>
          <a:ext cx="0" cy="0"/>
          <a:chOff x="0" y="0"/>
          <a:chExt cx="0" cy="0"/>
        </a:xfrm>
      </p:grpSpPr>
      <p:sp>
        <p:nvSpPr>
          <p:cNvPr id="7" name="TextBox 6">
            <a:extLst>
              <a:ext uri="{FF2B5EF4-FFF2-40B4-BE49-F238E27FC236}">
                <a16:creationId xmlns:a16="http://schemas.microsoft.com/office/drawing/2014/main" id="{D8EB939A-42FD-D27B-04B5-A53859D978BB}"/>
              </a:ext>
            </a:extLst>
          </p:cNvPr>
          <p:cNvSpPr txBox="1"/>
          <p:nvPr/>
        </p:nvSpPr>
        <p:spPr>
          <a:xfrm>
            <a:off x="1362075" y="1556087"/>
            <a:ext cx="6419850" cy="2031325"/>
          </a:xfrm>
          <a:prstGeom prst="rect">
            <a:avLst/>
          </a:prstGeom>
          <a:noFill/>
        </p:spPr>
        <p:txBody>
          <a:bodyPr wrap="square">
            <a:spAutoFit/>
          </a:bodyPr>
          <a:lstStyle/>
          <a:p>
            <a:r>
              <a:rPr lang="en-US">
                <a:solidFill>
                  <a:srgbClr val="9B7363"/>
                </a:solidFill>
                <a:latin typeface="Barlow" panose="00000500000000000000" pitchFamily="2" charset="0"/>
              </a:rPr>
              <a:t>Pelanggaran hak dan pengingkaran kewajiban warga negara di antaranya disebabkan oleh faktor-faktor berikut</a:t>
            </a:r>
          </a:p>
          <a:p>
            <a:endParaRPr lang="en-US">
              <a:solidFill>
                <a:srgbClr val="9B7363"/>
              </a:solidFill>
              <a:latin typeface="Barlow" panose="00000500000000000000" pitchFamily="2" charset="0"/>
            </a:endParaRPr>
          </a:p>
          <a:p>
            <a:pPr marL="342900" indent="-342900">
              <a:buClr>
                <a:srgbClr val="9B7363"/>
              </a:buClr>
              <a:buFont typeface="+mj-lt"/>
              <a:buAutoNum type="alphaLcPeriod"/>
            </a:pPr>
            <a:r>
              <a:rPr lang="en-US">
                <a:solidFill>
                  <a:srgbClr val="9B7363"/>
                </a:solidFill>
                <a:latin typeface="Barlow" panose="00000500000000000000" pitchFamily="2" charset="0"/>
              </a:rPr>
              <a:t>Sikap egois atau terlalu mementingkan diri sendiri.</a:t>
            </a:r>
          </a:p>
          <a:p>
            <a:pPr marL="342900" indent="-342900">
              <a:buClr>
                <a:srgbClr val="9B7363"/>
              </a:buClr>
              <a:buFont typeface="+mj-lt"/>
              <a:buAutoNum type="alphaLcPeriod"/>
            </a:pPr>
            <a:r>
              <a:rPr lang="en-US">
                <a:solidFill>
                  <a:srgbClr val="9B7363"/>
                </a:solidFill>
                <a:latin typeface="Barlow" panose="00000500000000000000" pitchFamily="2" charset="0"/>
              </a:rPr>
              <a:t>Rendahnya kesadaran berbangsa dan bernegara.</a:t>
            </a:r>
          </a:p>
          <a:p>
            <a:pPr marL="342900" indent="-342900">
              <a:buClr>
                <a:srgbClr val="9B7363"/>
              </a:buClr>
              <a:buFont typeface="+mj-lt"/>
              <a:buAutoNum type="alphaLcPeriod"/>
            </a:pPr>
            <a:r>
              <a:rPr lang="en-US">
                <a:solidFill>
                  <a:srgbClr val="9B7363"/>
                </a:solidFill>
                <a:latin typeface="Barlow" panose="00000500000000000000" pitchFamily="2" charset="0"/>
              </a:rPr>
              <a:t>Sikap tidak toleran.</a:t>
            </a:r>
          </a:p>
          <a:p>
            <a:pPr marL="342900" indent="-342900">
              <a:buClr>
                <a:srgbClr val="9B7363"/>
              </a:buClr>
              <a:buFont typeface="+mj-lt"/>
              <a:buAutoNum type="alphaLcPeriod"/>
            </a:pPr>
            <a:r>
              <a:rPr lang="en-US">
                <a:solidFill>
                  <a:srgbClr val="9B7363"/>
                </a:solidFill>
                <a:latin typeface="Barlow" panose="00000500000000000000" pitchFamily="2" charset="0"/>
              </a:rPr>
              <a:t>Penyalahgunaan kekuasaan.</a:t>
            </a:r>
          </a:p>
          <a:p>
            <a:pPr marL="342900" indent="-342900">
              <a:buClr>
                <a:srgbClr val="9B7363"/>
              </a:buClr>
              <a:buFont typeface="+mj-lt"/>
              <a:buAutoNum type="alphaLcPeriod"/>
            </a:pPr>
            <a:r>
              <a:rPr lang="en-US">
                <a:solidFill>
                  <a:srgbClr val="9B7363"/>
                </a:solidFill>
                <a:latin typeface="Barlow" panose="00000500000000000000" pitchFamily="2" charset="0"/>
              </a:rPr>
              <a:t>Ketidaktegasan aparat penegak hukum</a:t>
            </a:r>
          </a:p>
          <a:p>
            <a:pPr marL="342900" indent="-342900">
              <a:buClr>
                <a:srgbClr val="9B7363"/>
              </a:buClr>
              <a:buFont typeface="+mj-lt"/>
              <a:buAutoNum type="alphaLcPeriod"/>
            </a:pPr>
            <a:r>
              <a:rPr lang="en-US">
                <a:solidFill>
                  <a:srgbClr val="9B7363"/>
                </a:solidFill>
                <a:latin typeface="Barlow" panose="00000500000000000000" pitchFamily="2" charset="0"/>
              </a:rPr>
              <a:t>Penyalahgunaan teknologi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4"/>
        <p:cNvGrpSpPr/>
        <p:nvPr/>
      </p:nvGrpSpPr>
      <p:grpSpPr>
        <a:xfrm>
          <a:off x="0" y="0"/>
          <a:ext cx="0" cy="0"/>
          <a:chOff x="0" y="0"/>
          <a:chExt cx="0" cy="0"/>
        </a:xfrm>
      </p:grpSpPr>
      <p:sp>
        <p:nvSpPr>
          <p:cNvPr id="93" name="Google Shape;2677;p44">
            <a:extLst>
              <a:ext uri="{FF2B5EF4-FFF2-40B4-BE49-F238E27FC236}">
                <a16:creationId xmlns:a16="http://schemas.microsoft.com/office/drawing/2014/main" id="{5629C2F6-69D5-03CA-5CA9-F653799D5BA7}"/>
              </a:ext>
            </a:extLst>
          </p:cNvPr>
          <p:cNvSpPr txBox="1"/>
          <p:nvPr/>
        </p:nvSpPr>
        <p:spPr>
          <a:xfrm>
            <a:off x="644128" y="1078706"/>
            <a:ext cx="7855743" cy="2986087"/>
          </a:xfrm>
          <a:prstGeom prst="rect">
            <a:avLst/>
          </a:prstGeom>
          <a:noFill/>
          <a:ln>
            <a:noFill/>
          </a:ln>
        </p:spPr>
        <p:txBody>
          <a:bodyPr spcFirstLastPara="1" wrap="square" lIns="91425" tIns="91425" rIns="91425" bIns="91425" anchor="ctr" anchorCtr="0">
            <a:noAutofit/>
          </a:bodyPr>
          <a:lstStyle/>
          <a:p>
            <a:pPr marL="342900" lvl="0" indent="-342900">
              <a:buClr>
                <a:srgbClr val="9B7363"/>
              </a:buClr>
              <a:buFont typeface="+mj-lt"/>
              <a:buAutoNum type="arabicPeriod" startAt="2"/>
            </a:pPr>
            <a:r>
              <a:rPr lang="es-ES" b="1">
                <a:solidFill>
                  <a:srgbClr val="9B7363"/>
                </a:solidFill>
                <a:latin typeface="Barlow" panose="00000500000000000000" pitchFamily="2" charset="0"/>
              </a:rPr>
              <a:t>Kasus Pelanggaran Hak Warga Negara</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Pelanggaran terhadap hak warga negara bisa kita lihat dari kondisi yang saat ini terjadi misalnya sebagai berikut.</a:t>
            </a:r>
          </a:p>
          <a:p>
            <a:pPr lvl="0">
              <a:buClr>
                <a:srgbClr val="9B7363"/>
              </a:buClr>
            </a:pPr>
            <a:endParaRPr lang="en-US">
              <a:solidFill>
                <a:srgbClr val="9B7363"/>
              </a:solidFill>
              <a:latin typeface="Barlow" panose="00000500000000000000" pitchFamily="2" charset="0"/>
            </a:endParaRPr>
          </a:p>
          <a:p>
            <a:pPr marL="342900" lvl="0" indent="-342900">
              <a:buClr>
                <a:srgbClr val="9B7363"/>
              </a:buClr>
              <a:buFont typeface="+mj-lt"/>
              <a:buAutoNum type="alphaLcPeriod"/>
            </a:pPr>
            <a:r>
              <a:rPr lang="nb-NO">
                <a:solidFill>
                  <a:srgbClr val="9B7363"/>
                </a:solidFill>
                <a:latin typeface="Barlow" panose="00000500000000000000" pitchFamily="2" charset="0"/>
              </a:rPr>
              <a:t>Proses penegakan hukum masih belum optimal dilakukan.</a:t>
            </a:r>
            <a:endParaRPr lang="en-US">
              <a:solidFill>
                <a:srgbClr val="9B7363"/>
              </a:solidFill>
              <a:latin typeface="Barlow" panose="00000500000000000000" pitchFamily="2" charset="0"/>
            </a:endParaRPr>
          </a:p>
          <a:p>
            <a:pPr marL="342900" lvl="0" indent="-342900">
              <a:buClr>
                <a:srgbClr val="9B7363"/>
              </a:buClr>
              <a:buFont typeface="+mj-lt"/>
              <a:buAutoNum type="alphaLcPeriod"/>
            </a:pPr>
            <a:r>
              <a:rPr lang="en-US">
                <a:solidFill>
                  <a:srgbClr val="9B7363"/>
                </a:solidFill>
                <a:latin typeface="Barlow" panose="00000500000000000000" pitchFamily="2" charset="0"/>
              </a:rPr>
              <a:t>tingkat kemiskinan dan angka pengangguran di negara kita masih cukup tinggi.</a:t>
            </a:r>
          </a:p>
          <a:p>
            <a:pPr marL="342900" lvl="0" indent="-342900">
              <a:buClr>
                <a:srgbClr val="9B7363"/>
              </a:buClr>
              <a:buFont typeface="+mj-lt"/>
              <a:buAutoNum type="alphaLcPeriod"/>
            </a:pPr>
            <a:r>
              <a:rPr lang="en-US">
                <a:solidFill>
                  <a:srgbClr val="9B7363"/>
                </a:solidFill>
                <a:latin typeface="Barlow" panose="00000500000000000000" pitchFamily="2" charset="0"/>
              </a:rPr>
              <a:t>Makin merebaknya kasus pelanggaran hak asasi manusia seperti pembunuhan, pemerkosaan, kekerasan dalam rumah tangga, dan sebagainya.</a:t>
            </a:r>
          </a:p>
          <a:p>
            <a:pPr marL="342900" lvl="0" indent="-342900">
              <a:buClr>
                <a:srgbClr val="9B7363"/>
              </a:buClr>
              <a:buFont typeface="+mj-lt"/>
              <a:buAutoNum type="alphaLcPeriod"/>
            </a:pPr>
            <a:r>
              <a:rPr lang="en-US">
                <a:solidFill>
                  <a:srgbClr val="9B7363"/>
                </a:solidFill>
                <a:latin typeface="Barlow" panose="00000500000000000000" pitchFamily="2" charset="0"/>
              </a:rPr>
              <a:t>Masih terjadinya tindak kekerasan mengatasnamakan agama.</a:t>
            </a:r>
          </a:p>
          <a:p>
            <a:pPr marL="342900" lvl="0" indent="-342900">
              <a:buClr>
                <a:srgbClr val="9B7363"/>
              </a:buClr>
              <a:buFont typeface="+mj-lt"/>
              <a:buAutoNum type="alphaLcPeriod"/>
            </a:pPr>
            <a:r>
              <a:rPr lang="en-US">
                <a:solidFill>
                  <a:srgbClr val="9B7363"/>
                </a:solidFill>
                <a:latin typeface="Barlow" panose="00000500000000000000" pitchFamily="2" charset="0"/>
              </a:rPr>
              <a:t>Angka putus sekolah yang cukup tinggi.</a:t>
            </a:r>
          </a:p>
          <a:p>
            <a:pPr marL="342900" lvl="0" indent="-342900">
              <a:buClr>
                <a:srgbClr val="9B7363"/>
              </a:buClr>
              <a:buFont typeface="+mj-lt"/>
              <a:buAutoNum type="alphaLcPeriod"/>
            </a:pPr>
            <a:r>
              <a:rPr lang="en-US">
                <a:solidFill>
                  <a:srgbClr val="9B7363"/>
                </a:solidFill>
                <a:latin typeface="Barlow" panose="00000500000000000000" pitchFamily="2" charset="0"/>
              </a:rPr>
              <a:t>Pelanggaran hak cipta.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3"/>
        <p:cNvGrpSpPr/>
        <p:nvPr/>
      </p:nvGrpSpPr>
      <p:grpSpPr>
        <a:xfrm>
          <a:off x="0" y="0"/>
          <a:ext cx="0" cy="0"/>
          <a:chOff x="0" y="0"/>
          <a:chExt cx="0" cy="0"/>
        </a:xfrm>
      </p:grpSpPr>
      <p:sp>
        <p:nvSpPr>
          <p:cNvPr id="9" name="TextBox 8">
            <a:extLst>
              <a:ext uri="{FF2B5EF4-FFF2-40B4-BE49-F238E27FC236}">
                <a16:creationId xmlns:a16="http://schemas.microsoft.com/office/drawing/2014/main" id="{C975817C-FE5D-20C5-C20D-09CC843C6539}"/>
              </a:ext>
            </a:extLst>
          </p:cNvPr>
          <p:cNvSpPr txBox="1"/>
          <p:nvPr/>
        </p:nvSpPr>
        <p:spPr>
          <a:xfrm>
            <a:off x="804862" y="685800"/>
            <a:ext cx="7253288" cy="3754874"/>
          </a:xfrm>
          <a:prstGeom prst="rect">
            <a:avLst/>
          </a:prstGeom>
          <a:noFill/>
        </p:spPr>
        <p:txBody>
          <a:bodyPr wrap="square">
            <a:spAutoFit/>
          </a:bodyPr>
          <a:lstStyle/>
          <a:p>
            <a:pPr marL="342900" indent="-342900">
              <a:buClr>
                <a:srgbClr val="9B7363"/>
              </a:buClr>
              <a:buFont typeface="+mj-lt"/>
              <a:buAutoNum type="arabicPeriod" startAt="3"/>
            </a:pPr>
            <a:r>
              <a:rPr lang="en-US" b="1">
                <a:solidFill>
                  <a:srgbClr val="9B7363"/>
                </a:solidFill>
                <a:latin typeface="Barlow" panose="00000500000000000000" pitchFamily="2" charset="0"/>
              </a:rPr>
              <a:t>Kasus Pengingkaran Kewajiban Warga Negara</a:t>
            </a:r>
          </a:p>
          <a:p>
            <a:pPr>
              <a:buClr>
                <a:srgbClr val="9B7363"/>
              </a:buClr>
            </a:pPr>
            <a:endParaRPr lang="en-US">
              <a:solidFill>
                <a:srgbClr val="9B7363"/>
              </a:solidFill>
              <a:latin typeface="Barlow" panose="00000500000000000000" pitchFamily="2" charset="0"/>
            </a:endParaRPr>
          </a:p>
          <a:p>
            <a:pPr>
              <a:buClr>
                <a:srgbClr val="9B7363"/>
              </a:buClr>
            </a:pPr>
            <a:r>
              <a:rPr lang="en-US">
                <a:solidFill>
                  <a:srgbClr val="9B7363"/>
                </a:solidFill>
                <a:latin typeface="Barlow" panose="00000500000000000000" pitchFamily="2" charset="0"/>
              </a:rPr>
              <a:t>        Pada kenyataannya, saat ini, banyak terjadi pengingkaran terhadap kewajiban-kewajiban warga negara. Dengan kata lain, warga negara banyak yang tidak melaksanakan kewajibannya sebagaimana yang telah ditetapkan oleh undang-undang. Pengingkaran tersebut biasanya disebabkan oleh tingginya sikap egoisme yang dimiliki oleh setiap warga negara sehingga yang ada di pikirannya hanya sebatas bagaimana cara mendapat haknya, sementara yang menjadi kewajibannya dilupakan.</a:t>
            </a:r>
          </a:p>
          <a:p>
            <a:pPr>
              <a:buClr>
                <a:srgbClr val="9B7363"/>
              </a:buClr>
            </a:pPr>
            <a:endParaRPr lang="en-US">
              <a:solidFill>
                <a:srgbClr val="9B7363"/>
              </a:solidFill>
              <a:latin typeface="Barlow" panose="00000500000000000000" pitchFamily="2" charset="0"/>
            </a:endParaRPr>
          </a:p>
          <a:p>
            <a:pPr>
              <a:buClr>
                <a:srgbClr val="9B7363"/>
              </a:buClr>
            </a:pPr>
            <a:r>
              <a:rPr lang="en-US">
                <a:solidFill>
                  <a:srgbClr val="9B7363"/>
                </a:solidFill>
                <a:latin typeface="Barlow" panose="00000500000000000000" pitchFamily="2" charset="0"/>
              </a:rPr>
              <a:t>Pengingkaran kewajiban warga negara banyak sekali bentuknya, mulai dari sederhana sampai yang berat, di antaranya adalah sebagai berikut.</a:t>
            </a:r>
          </a:p>
          <a:p>
            <a:pPr>
              <a:buClr>
                <a:srgbClr val="9B7363"/>
              </a:buClr>
            </a:pPr>
            <a:endParaRPr lang="en-US">
              <a:solidFill>
                <a:srgbClr val="9B7363"/>
              </a:solidFill>
              <a:latin typeface="Barlow" panose="00000500000000000000" pitchFamily="2" charset="0"/>
            </a:endParaRPr>
          </a:p>
          <a:p>
            <a:pPr marL="342900" indent="-342900">
              <a:buClr>
                <a:srgbClr val="9B7363"/>
              </a:buClr>
              <a:buFont typeface="+mj-lt"/>
              <a:buAutoNum type="alphaLcPeriod"/>
            </a:pPr>
            <a:r>
              <a:rPr lang="en-US">
                <a:solidFill>
                  <a:srgbClr val="9B7363"/>
                </a:solidFill>
                <a:latin typeface="Barlow" panose="00000500000000000000" pitchFamily="2" charset="0"/>
              </a:rPr>
              <a:t>Membuang sampah sembarangan</a:t>
            </a:r>
          </a:p>
          <a:p>
            <a:pPr marL="342900" indent="-342900">
              <a:buClr>
                <a:srgbClr val="9B7363"/>
              </a:buClr>
              <a:buFont typeface="+mj-lt"/>
              <a:buAutoNum type="alphaLcPeriod"/>
            </a:pPr>
            <a:r>
              <a:rPr lang="en-US">
                <a:solidFill>
                  <a:srgbClr val="9B7363"/>
                </a:solidFill>
                <a:latin typeface="Barlow" panose="00000500000000000000" pitchFamily="2" charset="0"/>
              </a:rPr>
              <a:t>Melanggar aturan berlalu lintas</a:t>
            </a:r>
          </a:p>
          <a:p>
            <a:pPr marL="342900" indent="-342900">
              <a:buClr>
                <a:srgbClr val="9B7363"/>
              </a:buClr>
              <a:buFont typeface="+mj-lt"/>
              <a:buAutoNum type="alphaLcPeriod"/>
            </a:pPr>
            <a:r>
              <a:rPr lang="en-US">
                <a:solidFill>
                  <a:srgbClr val="9B7363"/>
                </a:solidFill>
                <a:latin typeface="Barlow" panose="00000500000000000000" pitchFamily="2" charset="0"/>
              </a:rPr>
              <a:t>Merusak fasilitas negara</a:t>
            </a:r>
          </a:p>
          <a:p>
            <a:pPr marL="342900" indent="-342900">
              <a:buClr>
                <a:srgbClr val="9B7363"/>
              </a:buClr>
              <a:buFont typeface="+mj-lt"/>
              <a:buAutoNum type="alphaLcPeriod"/>
            </a:pPr>
            <a:r>
              <a:rPr lang="en-US">
                <a:solidFill>
                  <a:srgbClr val="9B7363"/>
                </a:solidFill>
                <a:latin typeface="Barlow" panose="00000500000000000000" pitchFamily="2" charset="0"/>
              </a:rPr>
              <a:t>Tidak membayar pajak kepada negara</a:t>
            </a:r>
          </a:p>
          <a:p>
            <a:pPr marL="342900" indent="-342900">
              <a:buClr>
                <a:srgbClr val="9B7363"/>
              </a:buClr>
              <a:buFont typeface="+mj-lt"/>
              <a:buAutoNum type="alphaLcPeriod"/>
            </a:pPr>
            <a:r>
              <a:rPr lang="en-US">
                <a:solidFill>
                  <a:srgbClr val="9B7363"/>
                </a:solidFill>
                <a:latin typeface="Barlow" panose="00000500000000000000" pitchFamily="2" charset="0"/>
              </a:rPr>
              <a:t>Tidak berpartisipasi dalam usaha pertahanan dan keamanan negara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37"/>
        <p:cNvGrpSpPr/>
        <p:nvPr/>
      </p:nvGrpSpPr>
      <p:grpSpPr>
        <a:xfrm>
          <a:off x="0" y="0"/>
          <a:ext cx="0" cy="0"/>
          <a:chOff x="0" y="0"/>
          <a:chExt cx="0" cy="0"/>
        </a:xfrm>
      </p:grpSpPr>
      <p:sp>
        <p:nvSpPr>
          <p:cNvPr id="30" name="Google Shape;2399;p34">
            <a:extLst>
              <a:ext uri="{FF2B5EF4-FFF2-40B4-BE49-F238E27FC236}">
                <a16:creationId xmlns:a16="http://schemas.microsoft.com/office/drawing/2014/main" id="{ECB3F70D-752A-994D-0703-D2B8822FE0AB}"/>
              </a:ext>
            </a:extLst>
          </p:cNvPr>
          <p:cNvSpPr txBox="1">
            <a:spLocks noGrp="1"/>
          </p:cNvSpPr>
          <p:nvPr>
            <p:ph type="title"/>
          </p:nvPr>
        </p:nvSpPr>
        <p:spPr>
          <a:xfrm>
            <a:off x="714300" y="430674"/>
            <a:ext cx="7543875" cy="1017125"/>
          </a:xfrm>
          <a:prstGeom prst="rect">
            <a:avLst/>
          </a:prstGeom>
        </p:spPr>
        <p:txBody>
          <a:bodyPr spcFirstLastPara="1" wrap="square" lIns="91425" tIns="91425" rIns="91425" bIns="91425" anchor="t" anchorCtr="0">
            <a:noAutofit/>
          </a:bodyPr>
          <a:lstStyle/>
          <a:p>
            <a:pPr lvl="0"/>
            <a:r>
              <a:rPr lang="en-US" sz="3000">
                <a:solidFill>
                  <a:srgbClr val="F3A96C"/>
                </a:solidFill>
              </a:rPr>
              <a:t>D. </a:t>
            </a:r>
            <a:r>
              <a:rPr lang="nn-NO" sz="3000"/>
              <a:t>Penanganan Pelanggaran Hak dan Pengingkaran Kewajiban Warga Negara</a:t>
            </a:r>
            <a:endParaRPr sz="3000"/>
          </a:p>
        </p:txBody>
      </p:sp>
      <p:sp>
        <p:nvSpPr>
          <p:cNvPr id="32" name="TextBox 31">
            <a:extLst>
              <a:ext uri="{FF2B5EF4-FFF2-40B4-BE49-F238E27FC236}">
                <a16:creationId xmlns:a16="http://schemas.microsoft.com/office/drawing/2014/main" id="{51B73708-18DF-E7AB-A7F5-E482E6915BF9}"/>
              </a:ext>
            </a:extLst>
          </p:cNvPr>
          <p:cNvSpPr txBox="1"/>
          <p:nvPr/>
        </p:nvSpPr>
        <p:spPr>
          <a:xfrm>
            <a:off x="714299" y="1559480"/>
            <a:ext cx="6724725" cy="2246769"/>
          </a:xfrm>
          <a:prstGeom prst="rect">
            <a:avLst/>
          </a:prstGeom>
          <a:noFill/>
        </p:spPr>
        <p:txBody>
          <a:bodyPr wrap="square">
            <a:spAutoFit/>
          </a:bodyPr>
          <a:lstStyle/>
          <a:p>
            <a:pPr marL="342900" indent="-342900">
              <a:buClr>
                <a:srgbClr val="9B7363"/>
              </a:buClr>
              <a:buFont typeface="+mj-lt"/>
              <a:buAutoNum type="arabicPeriod"/>
            </a:pPr>
            <a:r>
              <a:rPr lang="en-US" b="1">
                <a:solidFill>
                  <a:srgbClr val="9B7363"/>
                </a:solidFill>
                <a:latin typeface="Barlow" panose="00000500000000000000" pitchFamily="2" charset="0"/>
              </a:rPr>
              <a:t>Upaya Pemerintah dalam Penanganan Kasus Pelanggaran Hak dan Pengingkaran Kewajiban Warga Negara</a:t>
            </a:r>
          </a:p>
          <a:p>
            <a:pPr marL="342900" indent="-342900">
              <a:buClr>
                <a:srgbClr val="9B7363"/>
              </a:buClr>
              <a:buFont typeface="+mj-lt"/>
              <a:buAutoNum type="arabicPeriod"/>
            </a:pPr>
            <a:endParaRPr lang="en-US">
              <a:solidFill>
                <a:srgbClr val="9B7363"/>
              </a:solidFill>
              <a:latin typeface="Barlow" panose="00000500000000000000" pitchFamily="2" charset="0"/>
            </a:endParaRPr>
          </a:p>
          <a:p>
            <a:pPr>
              <a:buClr>
                <a:srgbClr val="9B7363"/>
              </a:buClr>
            </a:pPr>
            <a:r>
              <a:rPr lang="en-US">
                <a:solidFill>
                  <a:srgbClr val="9B7363"/>
                </a:solidFill>
                <a:latin typeface="Barlow" panose="00000500000000000000" pitchFamily="2" charset="0"/>
              </a:rPr>
              <a:t>        Mencegah lebih baik daripada mengobati. Pernyataan itu tentunya sudah sering Anda dengar. Pernyataan tersebut sangat relevan dalam proses penegakan hak dan kewajiban warga negara. Tindakan terbaik dalam penegakan hak dan kewajiban warga adalah dengan mencegah timbulnya semua faktor penyebab dari pelanggaran hak dan pengingkaran kewajiban warga negara. Apabila faktor penyebabnya tidak muncul, pelanggaran hak dan pengingkaran kewajiban warga negara dapat diminimalisasi atau bahkan dihilangkan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7" name="TextBox 6">
            <a:extLst>
              <a:ext uri="{FF2B5EF4-FFF2-40B4-BE49-F238E27FC236}">
                <a16:creationId xmlns:a16="http://schemas.microsoft.com/office/drawing/2014/main" id="{41265239-E7E5-9865-9B26-898A7CECB079}"/>
              </a:ext>
            </a:extLst>
          </p:cNvPr>
          <p:cNvSpPr txBox="1"/>
          <p:nvPr/>
        </p:nvSpPr>
        <p:spPr>
          <a:xfrm>
            <a:off x="666750" y="844719"/>
            <a:ext cx="7810500" cy="3454062"/>
          </a:xfrm>
          <a:prstGeom prst="rect">
            <a:avLst/>
          </a:prstGeom>
          <a:noFill/>
        </p:spPr>
        <p:txBody>
          <a:bodyPr wrap="square">
            <a:spAutoFit/>
          </a:bodyPr>
          <a:lstStyle/>
          <a:p>
            <a:r>
              <a:rPr lang="en-US">
                <a:solidFill>
                  <a:srgbClr val="9B7363"/>
                </a:solidFill>
                <a:latin typeface="Barlow" panose="00000500000000000000" pitchFamily="2" charset="0"/>
              </a:rPr>
              <a:t>Berikut ini upaya pencegahan yang dapat dilakukan untuk mengatasi berbagai kasus pelanggaran hak dan pengingkaran kewajiban warga negara.</a:t>
            </a:r>
          </a:p>
          <a:p>
            <a:endParaRPr lang="en-US">
              <a:solidFill>
                <a:srgbClr val="9B7363"/>
              </a:solidFill>
              <a:latin typeface="Barlow" panose="00000500000000000000" pitchFamily="2" charset="0"/>
            </a:endParaRPr>
          </a:p>
          <a:p>
            <a:pPr marL="342900" indent="-342900">
              <a:buClr>
                <a:srgbClr val="9B7363"/>
              </a:buClr>
              <a:buFont typeface="+mj-lt"/>
              <a:buAutoNum type="alphaLcPeriod"/>
            </a:pPr>
            <a:r>
              <a:rPr lang="en-US">
                <a:solidFill>
                  <a:srgbClr val="9B7363"/>
                </a:solidFill>
                <a:latin typeface="Barlow" panose="00000500000000000000" pitchFamily="2" charset="0"/>
              </a:rPr>
              <a:t>Supremasi hukum dan demokrasi harus ditegakkan.</a:t>
            </a:r>
          </a:p>
          <a:p>
            <a:pPr marL="342900" indent="-342900">
              <a:buClr>
                <a:srgbClr val="9B7363"/>
              </a:buClr>
              <a:buFont typeface="+mj-lt"/>
              <a:buAutoNum type="alphaLcPeriod"/>
            </a:pPr>
            <a:r>
              <a:rPr lang="en-US">
                <a:solidFill>
                  <a:srgbClr val="9B7363"/>
                </a:solidFill>
                <a:latin typeface="Barlow" panose="00000500000000000000" pitchFamily="2" charset="0"/>
              </a:rPr>
              <a:t>Mengoptimalkan peran lembagalembaga selain lembaga tinggi negara yang berwenang dalam penegakan hak dan kewajiban warga negara.</a:t>
            </a:r>
          </a:p>
          <a:p>
            <a:pPr marL="342900" indent="-342900">
              <a:buClr>
                <a:srgbClr val="9B7363"/>
              </a:buClr>
              <a:buFont typeface="+mj-lt"/>
              <a:buAutoNum type="alphaLcPeriod"/>
            </a:pPr>
            <a:r>
              <a:rPr lang="en-US">
                <a:solidFill>
                  <a:srgbClr val="9B7363"/>
                </a:solidFill>
                <a:latin typeface="Barlow" panose="00000500000000000000" pitchFamily="2" charset="0"/>
              </a:rPr>
              <a:t>Meningkatkan kualitas pelayanan publik untuk mencegah terjadinya berbagai bentuk pelanggaran hak dan pengingkaran kewajiban warga negara oleh pemerintah.</a:t>
            </a:r>
          </a:p>
          <a:p>
            <a:pPr marL="342900" indent="-342900">
              <a:buClr>
                <a:srgbClr val="9B7363"/>
              </a:buClr>
              <a:buFont typeface="+mj-lt"/>
              <a:buAutoNum type="alphaLcPeriod"/>
            </a:pPr>
            <a:r>
              <a:rPr lang="en-US">
                <a:solidFill>
                  <a:srgbClr val="9B7363"/>
                </a:solidFill>
                <a:latin typeface="Barlow" panose="00000500000000000000" pitchFamily="2" charset="0"/>
              </a:rPr>
              <a:t>Meningkatkan pengawasan dari masyarakat dan lembaga-lembaga politik terhadap setiap upaya penegakan hak dan kewajiban warga negara.</a:t>
            </a:r>
          </a:p>
          <a:p>
            <a:pPr marL="342900" indent="-342900">
              <a:buClr>
                <a:srgbClr val="9B7363"/>
              </a:buClr>
              <a:buFont typeface="+mj-lt"/>
              <a:buAutoNum type="alphaLcPeriod"/>
            </a:pPr>
            <a:r>
              <a:rPr lang="en-US">
                <a:solidFill>
                  <a:srgbClr val="9B7363"/>
                </a:solidFill>
                <a:latin typeface="Barlow" panose="00000500000000000000" pitchFamily="2" charset="0"/>
              </a:rPr>
              <a:t>Meningkatkan penyebarluasan prinsip-prinsip kesadaran bernegara kepada masyarakat melalui lembaga pendidikan formal maupun non-formal.</a:t>
            </a:r>
          </a:p>
          <a:p>
            <a:pPr marL="342900" indent="-342900">
              <a:buClr>
                <a:srgbClr val="9B7363"/>
              </a:buClr>
              <a:buFont typeface="+mj-lt"/>
              <a:buAutoNum type="alphaLcPeriod"/>
            </a:pPr>
            <a:r>
              <a:rPr lang="fi-FI">
                <a:solidFill>
                  <a:srgbClr val="9B7363"/>
                </a:solidFill>
                <a:latin typeface="Barlow" panose="00000500000000000000" pitchFamily="2" charset="0"/>
              </a:rPr>
              <a:t>Meningkatkan profesionalisme lembaga keamanan dan pertahanan negara</a:t>
            </a:r>
            <a:r>
              <a:rPr lang="en-US">
                <a:solidFill>
                  <a:srgbClr val="9B7363"/>
                </a:solidFill>
                <a:latin typeface="Barlow" panose="00000500000000000000" pitchFamily="2" charset="0"/>
              </a:rPr>
              <a:t>.</a:t>
            </a:r>
          </a:p>
          <a:p>
            <a:pPr marL="342900" indent="-342900">
              <a:buClr>
                <a:srgbClr val="9B7363"/>
              </a:buClr>
              <a:buFont typeface="+mj-lt"/>
              <a:buAutoNum type="alphaLcPeriod"/>
            </a:pPr>
            <a:r>
              <a:rPr lang="en-US">
                <a:solidFill>
                  <a:srgbClr val="9B7363"/>
                </a:solidFill>
                <a:latin typeface="Barlow" panose="00000500000000000000" pitchFamily="2" charset="0"/>
              </a:rPr>
              <a:t>Meningkatkan kerja sama yang harmonis antarkelompok atau golongan dalam masyarakat agar mampu saling memahami dan menghormati keyakinan dan pendapat masing-masing.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6" name="Google Shape;2677;p44">
            <a:extLst>
              <a:ext uri="{FF2B5EF4-FFF2-40B4-BE49-F238E27FC236}">
                <a16:creationId xmlns:a16="http://schemas.microsoft.com/office/drawing/2014/main" id="{53495AB2-DABE-098C-0CD7-F9B15DCA091A}"/>
              </a:ext>
            </a:extLst>
          </p:cNvPr>
          <p:cNvSpPr txBox="1"/>
          <p:nvPr/>
        </p:nvSpPr>
        <p:spPr>
          <a:xfrm>
            <a:off x="650677" y="1410891"/>
            <a:ext cx="7842646" cy="2321718"/>
          </a:xfrm>
          <a:prstGeom prst="rect">
            <a:avLst/>
          </a:prstGeom>
          <a:noFill/>
          <a:ln>
            <a:noFill/>
          </a:ln>
        </p:spPr>
        <p:txBody>
          <a:bodyPr spcFirstLastPara="1" wrap="square" lIns="91425" tIns="91425" rIns="91425" bIns="91425" anchor="ctr" anchorCtr="0">
            <a:noAutofit/>
          </a:bodyPr>
          <a:lstStyle/>
          <a:p>
            <a:pPr marL="342900" lvl="0" indent="-342900">
              <a:buClr>
                <a:srgbClr val="9B7363"/>
              </a:buClr>
              <a:buFont typeface="+mj-lt"/>
              <a:buAutoNum type="arabicPeriod" startAt="2"/>
            </a:pPr>
            <a:r>
              <a:rPr lang="en-US" b="1">
                <a:solidFill>
                  <a:srgbClr val="9B7363"/>
                </a:solidFill>
                <a:latin typeface="Barlow" panose="00000500000000000000" pitchFamily="2" charset="0"/>
              </a:rPr>
              <a:t>Membangun Partisipasi Masyarakat dalam Pencegahan Terjadinya Pelanggaran Hak dan Pengingkaran Kewajiban Warga Negara</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        Upaya pencegahan dan penanganan pelanggaran hak dan pengingkaran kewajiban warga negara yang dilakukan oleh pemerintah tidak akan berhasil tanpa didukung oleh sikap dan perilaku warga negaranya yang mencerminkan penegakan hak dan kewajiban warga negara. Sebagai warga negara dari bangsa dan negara yang beradab sudah sepantasnya sikap dan perilaku kita mencerminkan sosok manusia beradab yang selalu menghormati keberadaan orang lain. Sikap tersebut dapat Anda tampilkan dalam perilaku di lingkungan keluarga, sekolah, masyarakat, bangsa, dan negara.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59"/>
          <p:cNvSpPr txBox="1">
            <a:spLocks noGrp="1"/>
          </p:cNvSpPr>
          <p:nvPr>
            <p:ph type="title"/>
          </p:nvPr>
        </p:nvSpPr>
        <p:spPr>
          <a:xfrm>
            <a:off x="1004887" y="996450"/>
            <a:ext cx="7134225" cy="315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solidFill>
                <a:schemeClr val="lt2"/>
              </a:solidFill>
            </a:endParaRPr>
          </a:p>
        </p:txBody>
      </p:sp>
      <p:sp>
        <p:nvSpPr>
          <p:cNvPr id="3054" name="Google Shape;3054;p59"/>
          <p:cNvSpPr/>
          <p:nvPr/>
        </p:nvSpPr>
        <p:spPr>
          <a:xfrm>
            <a:off x="2049360" y="3633889"/>
            <a:ext cx="226422" cy="175654"/>
          </a:xfrm>
          <a:custGeom>
            <a:avLst/>
            <a:gdLst/>
            <a:ahLst/>
            <a:cxnLst/>
            <a:rect l="l" t="t" r="r" b="b"/>
            <a:pathLst>
              <a:path w="8407" h="6522" extrusionOk="0">
                <a:moveTo>
                  <a:pt x="4266" y="0"/>
                </a:moveTo>
                <a:cubicBezTo>
                  <a:pt x="3668" y="0"/>
                  <a:pt x="3073" y="153"/>
                  <a:pt x="2546" y="495"/>
                </a:cubicBezTo>
                <a:cubicBezTo>
                  <a:pt x="1" y="2463"/>
                  <a:pt x="2872" y="6521"/>
                  <a:pt x="5360" y="6521"/>
                </a:cubicBezTo>
                <a:cubicBezTo>
                  <a:pt x="6408" y="6521"/>
                  <a:pt x="7387" y="5801"/>
                  <a:pt x="7865" y="3899"/>
                </a:cubicBezTo>
                <a:cubicBezTo>
                  <a:pt x="8406" y="1804"/>
                  <a:pt x="6321" y="0"/>
                  <a:pt x="426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9"/>
          <p:cNvSpPr/>
          <p:nvPr/>
        </p:nvSpPr>
        <p:spPr>
          <a:xfrm>
            <a:off x="6837408" y="3626129"/>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9"/>
          <p:cNvSpPr/>
          <p:nvPr/>
        </p:nvSpPr>
        <p:spPr>
          <a:xfrm>
            <a:off x="1224841" y="2155306"/>
            <a:ext cx="210262" cy="160733"/>
          </a:xfrm>
          <a:custGeom>
            <a:avLst/>
            <a:gdLst/>
            <a:ahLst/>
            <a:cxnLst/>
            <a:rect l="l" t="t" r="r" b="b"/>
            <a:pathLst>
              <a:path w="7807" h="5968" extrusionOk="0">
                <a:moveTo>
                  <a:pt x="3740" y="0"/>
                </a:moveTo>
                <a:cubicBezTo>
                  <a:pt x="1917" y="0"/>
                  <a:pt x="1" y="1391"/>
                  <a:pt x="889" y="3895"/>
                </a:cubicBezTo>
                <a:cubicBezTo>
                  <a:pt x="1260" y="5367"/>
                  <a:pt x="2274" y="5967"/>
                  <a:pt x="3352" y="5967"/>
                </a:cubicBezTo>
                <a:cubicBezTo>
                  <a:pt x="5459" y="5967"/>
                  <a:pt x="7806" y="3673"/>
                  <a:pt x="6057" y="1099"/>
                </a:cubicBezTo>
                <a:cubicBezTo>
                  <a:pt x="5557" y="355"/>
                  <a:pt x="4661" y="0"/>
                  <a:pt x="3740"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9"/>
          <p:cNvSpPr/>
          <p:nvPr/>
        </p:nvSpPr>
        <p:spPr>
          <a:xfrm>
            <a:off x="3912108" y="861229"/>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9"/>
          <p:cNvSpPr/>
          <p:nvPr/>
        </p:nvSpPr>
        <p:spPr>
          <a:xfrm>
            <a:off x="7845916" y="2346731"/>
            <a:ext cx="210262" cy="160733"/>
          </a:xfrm>
          <a:custGeom>
            <a:avLst/>
            <a:gdLst/>
            <a:ahLst/>
            <a:cxnLst/>
            <a:rect l="l" t="t" r="r" b="b"/>
            <a:pathLst>
              <a:path w="7807" h="5968" extrusionOk="0">
                <a:moveTo>
                  <a:pt x="3740" y="0"/>
                </a:moveTo>
                <a:cubicBezTo>
                  <a:pt x="1917" y="0"/>
                  <a:pt x="1" y="1391"/>
                  <a:pt x="889" y="3895"/>
                </a:cubicBezTo>
                <a:cubicBezTo>
                  <a:pt x="1260" y="5367"/>
                  <a:pt x="2274" y="5967"/>
                  <a:pt x="3352" y="5967"/>
                </a:cubicBezTo>
                <a:cubicBezTo>
                  <a:pt x="5459" y="5967"/>
                  <a:pt x="7806" y="3673"/>
                  <a:pt x="6057" y="1099"/>
                </a:cubicBezTo>
                <a:cubicBezTo>
                  <a:pt x="5557" y="355"/>
                  <a:pt x="4661" y="0"/>
                  <a:pt x="3740" y="0"/>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9"/>
        <p:cNvGrpSpPr/>
        <p:nvPr/>
      </p:nvGrpSpPr>
      <p:grpSpPr>
        <a:xfrm>
          <a:off x="0" y="0"/>
          <a:ext cx="0" cy="0"/>
          <a:chOff x="0" y="0"/>
          <a:chExt cx="0" cy="0"/>
        </a:xfrm>
      </p:grpSpPr>
      <p:sp>
        <p:nvSpPr>
          <p:cNvPr id="3070" name="Google Shape;3070;p61"/>
          <p:cNvSpPr txBox="1">
            <a:spLocks noGrp="1"/>
          </p:cNvSpPr>
          <p:nvPr>
            <p:ph type="subTitle" idx="1"/>
          </p:nvPr>
        </p:nvSpPr>
        <p:spPr>
          <a:xfrm>
            <a:off x="3457732" y="1490749"/>
            <a:ext cx="2228533" cy="56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Muhamad Rifai</a:t>
            </a:r>
          </a:p>
          <a:p>
            <a:pPr marL="0" lvl="0" indent="0" algn="ctr" rtl="0">
              <a:spcBef>
                <a:spcPts val="0"/>
              </a:spcBef>
              <a:spcAft>
                <a:spcPts val="0"/>
              </a:spcAft>
              <a:buNone/>
            </a:pPr>
            <a:endParaRPr b="1"/>
          </a:p>
        </p:txBody>
      </p:sp>
      <p:sp>
        <p:nvSpPr>
          <p:cNvPr id="3071" name="Google Shape;3071;p61"/>
          <p:cNvSpPr txBox="1">
            <a:spLocks noGrp="1"/>
          </p:cNvSpPr>
          <p:nvPr>
            <p:ph type="title"/>
          </p:nvPr>
        </p:nvSpPr>
        <p:spPr>
          <a:xfrm>
            <a:off x="3398779" y="996790"/>
            <a:ext cx="2346442"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ANGGOTA</a:t>
            </a:r>
            <a:endParaRPr sz="3200"/>
          </a:p>
        </p:txBody>
      </p:sp>
      <p:sp>
        <p:nvSpPr>
          <p:cNvPr id="3072" name="Google Shape;3072;p61"/>
          <p:cNvSpPr/>
          <p:nvPr/>
        </p:nvSpPr>
        <p:spPr>
          <a:xfrm>
            <a:off x="1517905" y="1337737"/>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1"/>
          <p:cNvSpPr/>
          <p:nvPr/>
        </p:nvSpPr>
        <p:spPr>
          <a:xfrm>
            <a:off x="1523098" y="3271542"/>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1"/>
          <p:cNvSpPr/>
          <p:nvPr/>
        </p:nvSpPr>
        <p:spPr>
          <a:xfrm>
            <a:off x="6781625" y="1558532"/>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1"/>
          <p:cNvSpPr/>
          <p:nvPr/>
        </p:nvSpPr>
        <p:spPr>
          <a:xfrm>
            <a:off x="4022955" y="4604462"/>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1"/>
          <p:cNvSpPr/>
          <p:nvPr/>
        </p:nvSpPr>
        <p:spPr>
          <a:xfrm>
            <a:off x="6271723" y="3892267"/>
            <a:ext cx="189174" cy="135255"/>
          </a:xfrm>
          <a:custGeom>
            <a:avLst/>
            <a:gdLst/>
            <a:ahLst/>
            <a:cxnLst/>
            <a:rect l="l" t="t" r="r" b="b"/>
            <a:pathLst>
              <a:path w="7024" h="5022" extrusionOk="0">
                <a:moveTo>
                  <a:pt x="3026" y="0"/>
                </a:moveTo>
                <a:cubicBezTo>
                  <a:pt x="1560" y="0"/>
                  <a:pt x="1" y="884"/>
                  <a:pt x="290" y="3103"/>
                </a:cubicBezTo>
                <a:cubicBezTo>
                  <a:pt x="365" y="4460"/>
                  <a:pt x="1350" y="5021"/>
                  <a:pt x="2466" y="5021"/>
                </a:cubicBezTo>
                <a:cubicBezTo>
                  <a:pt x="4522" y="5021"/>
                  <a:pt x="7024" y="3117"/>
                  <a:pt x="5093" y="792"/>
                </a:cubicBezTo>
                <a:cubicBezTo>
                  <a:pt x="4682" y="293"/>
                  <a:pt x="3869" y="0"/>
                  <a:pt x="3026" y="0"/>
                </a:cubicBezTo>
                <a:close/>
              </a:path>
            </a:pathLst>
          </a:custGeom>
          <a:solidFill>
            <a:srgbClr val="F3A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0;p61">
            <a:extLst>
              <a:ext uri="{FF2B5EF4-FFF2-40B4-BE49-F238E27FC236}">
                <a16:creationId xmlns:a16="http://schemas.microsoft.com/office/drawing/2014/main" id="{724C114E-9A9D-6FFC-C10E-8AC1BB0840C5}"/>
              </a:ext>
            </a:extLst>
          </p:cNvPr>
          <p:cNvSpPr txBox="1">
            <a:spLocks/>
          </p:cNvSpPr>
          <p:nvPr/>
        </p:nvSpPr>
        <p:spPr>
          <a:xfrm>
            <a:off x="2812252" y="2054782"/>
            <a:ext cx="3519489" cy="56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9pPr>
          </a:lstStyle>
          <a:p>
            <a:pPr marL="0" indent="0"/>
            <a:r>
              <a:rPr lang="en-US" b="1"/>
              <a:t>Muhammad Zaidan Ahbab</a:t>
            </a:r>
          </a:p>
          <a:p>
            <a:pPr marL="0" indent="0"/>
            <a:endParaRPr lang="en-US" b="1"/>
          </a:p>
        </p:txBody>
      </p:sp>
      <p:sp>
        <p:nvSpPr>
          <p:cNvPr id="12" name="Google Shape;3070;p61">
            <a:extLst>
              <a:ext uri="{FF2B5EF4-FFF2-40B4-BE49-F238E27FC236}">
                <a16:creationId xmlns:a16="http://schemas.microsoft.com/office/drawing/2014/main" id="{9B70BA2C-F2AE-14A8-416E-4CEDD3CD1516}"/>
              </a:ext>
            </a:extLst>
          </p:cNvPr>
          <p:cNvSpPr txBox="1">
            <a:spLocks/>
          </p:cNvSpPr>
          <p:nvPr/>
        </p:nvSpPr>
        <p:spPr>
          <a:xfrm>
            <a:off x="2656157" y="2618815"/>
            <a:ext cx="3831680" cy="56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2300"/>
              <a:buFont typeface="Barlow"/>
              <a:buNone/>
              <a:defRPr sz="2300" b="0" i="0" u="none" strike="noStrike" cap="none">
                <a:solidFill>
                  <a:schemeClr val="dk1"/>
                </a:solidFill>
                <a:latin typeface="Barlow"/>
                <a:ea typeface="Barlow"/>
                <a:cs typeface="Barlow"/>
                <a:sym typeface="Barlow"/>
              </a:defRPr>
            </a:lvl9pPr>
          </a:lstStyle>
          <a:p>
            <a:pPr marL="0" indent="0"/>
            <a:r>
              <a:rPr lang="en-US" b="1"/>
              <a:t>Sahrul Anugerah Pradana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398" name="Google Shape;2398;p34"/>
          <p:cNvSpPr txBox="1">
            <a:spLocks noGrp="1"/>
          </p:cNvSpPr>
          <p:nvPr>
            <p:ph type="subTitle" idx="1"/>
          </p:nvPr>
        </p:nvSpPr>
        <p:spPr>
          <a:xfrm>
            <a:off x="714300" y="1078725"/>
            <a:ext cx="7715400" cy="3525900"/>
          </a:xfrm>
          <a:prstGeom prst="rect">
            <a:avLst/>
          </a:prstGeom>
        </p:spPr>
        <p:txBody>
          <a:bodyPr spcFirstLastPara="1" wrap="square" lIns="91425" tIns="91425" rIns="91425" bIns="91425" anchor="t" anchorCtr="0">
            <a:noAutofit/>
          </a:bodyPr>
          <a:lstStyle/>
          <a:p>
            <a:pPr marL="0" lvl="0" indent="0">
              <a:buNone/>
            </a:pPr>
            <a:r>
              <a:rPr lang="en-US"/>
              <a:t>        </a:t>
            </a:r>
            <a:r>
              <a:rPr lang="en-US" sz="1400"/>
              <a:t>Hak merupakan semua hal yang Anda peroleh atau dapatkan. Hal tersebut dapat berbentuk kewenangan atau kekuasaan untuk melakukan sesuatu. Setiap hak yang diperoleh merupakan akibat dari dilaksanakannya kewajiban. Dengan kata lain, hak baru bisa diperoleh apabila kewajiban sudah dilakukan. Misalnya, seorang pegawai berhak mendapatkan upah, apabila sudah melaksanakan tugas atau pekerjaan yang dibebankan kepadanya.</a:t>
            </a:r>
          </a:p>
          <a:p>
            <a:pPr marL="0" lvl="0" indent="0">
              <a:buNone/>
            </a:pPr>
            <a:endParaRPr lang="en-US" sz="1400"/>
          </a:p>
          <a:p>
            <a:pPr marL="0" lvl="0" indent="0">
              <a:buNone/>
            </a:pPr>
            <a:r>
              <a:rPr lang="en-US" sz="1400"/>
              <a:t>        Hak asasi manusia adalah hak yang melekat pada diri setiap pribadi manusia. Karena itu, hak asasi manusia itu berbeda dari pengertian hak warga negara. Hak warga negara merupakan seperangkat hak yang melekat dalam diri manusia dalam kedudukannya sebagai anggota dari sebuah negara. Hak asasi sifatnya universal, tidak terpengaruh status kewarganegaraan seseorang. Akan tetapi, hak warga negara dibatasi oleh status kewarganegaraannya. Dengan kata lain, tidak semua hak warga negara adalah hak asasi manusia.</a:t>
            </a:r>
            <a:endParaRPr sz="1400"/>
          </a:p>
        </p:txBody>
      </p:sp>
      <p:sp>
        <p:nvSpPr>
          <p:cNvPr id="2399" name="Google Shape;2399;p34"/>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r>
              <a:rPr lang="en-US" sz="3000">
                <a:solidFill>
                  <a:srgbClr val="F3A96C"/>
                </a:solidFill>
              </a:rPr>
              <a:t>A. </a:t>
            </a:r>
            <a:r>
              <a:rPr lang="en-US" sz="3000"/>
              <a:t>Makna Hak dan Kewajiban Warga Negara</a:t>
            </a:r>
            <a:endParaRPr sz="3000"/>
          </a:p>
        </p:txBody>
      </p:sp>
      <p:sp>
        <p:nvSpPr>
          <p:cNvPr id="2400" name="Google Shape;2400;p34"/>
          <p:cNvSpPr/>
          <p:nvPr/>
        </p:nvSpPr>
        <p:spPr>
          <a:xfrm>
            <a:off x="5907258" y="245053"/>
            <a:ext cx="252411" cy="191194"/>
          </a:xfrm>
          <a:custGeom>
            <a:avLst/>
            <a:gdLst/>
            <a:ahLst/>
            <a:cxnLst/>
            <a:rect l="l" t="t" r="r" b="b"/>
            <a:pathLst>
              <a:path w="9372" h="7099" extrusionOk="0">
                <a:moveTo>
                  <a:pt x="5281" y="1"/>
                </a:moveTo>
                <a:cubicBezTo>
                  <a:pt x="3129" y="1"/>
                  <a:pt x="1" y="4963"/>
                  <a:pt x="4243" y="6625"/>
                </a:cubicBezTo>
                <a:cubicBezTo>
                  <a:pt x="5072" y="6955"/>
                  <a:pt x="5724" y="7098"/>
                  <a:pt x="6231" y="7098"/>
                </a:cubicBezTo>
                <a:cubicBezTo>
                  <a:pt x="9371" y="7098"/>
                  <a:pt x="6963" y="1609"/>
                  <a:pt x="6492" y="850"/>
                </a:cubicBezTo>
                <a:cubicBezTo>
                  <a:pt x="6202" y="252"/>
                  <a:pt x="5766" y="1"/>
                  <a:pt x="5281" y="1"/>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a:off x="7583042" y="955999"/>
            <a:ext cx="199570" cy="168651"/>
          </a:xfrm>
          <a:custGeom>
            <a:avLst/>
            <a:gdLst/>
            <a:ahLst/>
            <a:cxnLst/>
            <a:rect l="l" t="t" r="r" b="b"/>
            <a:pathLst>
              <a:path w="7410" h="6262" extrusionOk="0">
                <a:moveTo>
                  <a:pt x="3824" y="1"/>
                </a:moveTo>
                <a:cubicBezTo>
                  <a:pt x="1861" y="1"/>
                  <a:pt x="1" y="1375"/>
                  <a:pt x="875" y="4018"/>
                </a:cubicBezTo>
                <a:cubicBezTo>
                  <a:pt x="1401" y="5628"/>
                  <a:pt x="2321" y="6262"/>
                  <a:pt x="3308" y="6262"/>
                </a:cubicBezTo>
                <a:cubicBezTo>
                  <a:pt x="5170" y="6262"/>
                  <a:pt x="7271" y="4005"/>
                  <a:pt x="7410" y="1799"/>
                </a:cubicBezTo>
                <a:cubicBezTo>
                  <a:pt x="7386" y="1326"/>
                  <a:pt x="6644" y="724"/>
                  <a:pt x="6402" y="724"/>
                </a:cubicBezTo>
                <a:cubicBezTo>
                  <a:pt x="6334" y="724"/>
                  <a:pt x="6305" y="773"/>
                  <a:pt x="6346" y="887"/>
                </a:cubicBezTo>
                <a:cubicBezTo>
                  <a:pt x="5655" y="293"/>
                  <a:pt x="4729" y="1"/>
                  <a:pt x="3824" y="1"/>
                </a:cubicBezTo>
                <a:close/>
              </a:path>
            </a:pathLst>
          </a:custGeom>
          <a:solidFill>
            <a:srgbClr val="ECD5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a:off x="8429775" y="2534012"/>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02;p34">
            <a:extLst>
              <a:ext uri="{FF2B5EF4-FFF2-40B4-BE49-F238E27FC236}">
                <a16:creationId xmlns:a16="http://schemas.microsoft.com/office/drawing/2014/main" id="{8B380CAD-88CD-4947-ABF4-4304856DAADC}"/>
              </a:ext>
            </a:extLst>
          </p:cNvPr>
          <p:cNvSpPr/>
          <p:nvPr/>
        </p:nvSpPr>
        <p:spPr>
          <a:xfrm>
            <a:off x="1752750" y="4415667"/>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39"/>
          <p:cNvSpPr txBox="1">
            <a:spLocks noGrp="1"/>
          </p:cNvSpPr>
          <p:nvPr>
            <p:ph type="subTitle" idx="1"/>
          </p:nvPr>
        </p:nvSpPr>
        <p:spPr>
          <a:xfrm>
            <a:off x="830293" y="1019724"/>
            <a:ext cx="6951631" cy="3514725"/>
          </a:xfrm>
          <a:prstGeom prst="rect">
            <a:avLst/>
          </a:prstGeom>
        </p:spPr>
        <p:txBody>
          <a:bodyPr spcFirstLastPara="1" wrap="square" lIns="91425" tIns="91425" rIns="91425" bIns="91425" anchor="t" anchorCtr="0">
            <a:noAutofit/>
          </a:bodyPr>
          <a:lstStyle/>
          <a:p>
            <a:pPr marL="0" lvl="0" indent="0" algn="l"/>
            <a:r>
              <a:rPr lang="en-US"/>
              <a:t>        Kewajiban secara sederhana dapat diartikan sebagai segala sesuatu yang harus dilaksanakan dengan penuh tanggung jawab. Dengan demikian, kewajiban warga negara dapat diartikan sebagai tindakan atau perbuatan yang harus dilakukan oleh seorang warga negara sebagaimana diatur dalam ketentuan perundangundangan yang berlaku.</a:t>
            </a:r>
          </a:p>
          <a:p>
            <a:pPr marL="0" lvl="0" indent="0" algn="l"/>
            <a:endParaRPr lang="en-US"/>
          </a:p>
          <a:p>
            <a:pPr marL="0" lvl="0" indent="0" algn="l"/>
            <a:r>
              <a:rPr lang="en-US"/>
              <a:t>        Kewajiban asasi merupakan kewajiban dasar setiap orang. Dengan kata lain, kewajiban asasi terlepas dari status kewarganegaraan yang dimiliki oleh orang tersebut. Sementara itu, kewajiban warga negara dibatasi oleh status kewarganegaraan seseorang. Akan tetapi, konsep kewajiban warga negara memiliki cakupan yang lebih luas, karena meliputi pula kewajiban asasi. Adapun kewajiban bela negara hanya merupakan kewajiban warga negara Indonesia, sementara warga negara asing tidak dikenakan kewajiban tersebut.</a:t>
            </a:r>
            <a:endParaRPr/>
          </a:p>
        </p:txBody>
      </p:sp>
      <p:sp>
        <p:nvSpPr>
          <p:cNvPr id="2493" name="Google Shape;2493;p39"/>
          <p:cNvSpPr/>
          <p:nvPr/>
        </p:nvSpPr>
        <p:spPr>
          <a:xfrm>
            <a:off x="5769138" y="4439970"/>
            <a:ext cx="187693" cy="188958"/>
          </a:xfrm>
          <a:custGeom>
            <a:avLst/>
            <a:gdLst/>
            <a:ahLst/>
            <a:cxnLst/>
            <a:rect l="l" t="t" r="r" b="b"/>
            <a:pathLst>
              <a:path w="6969" h="7016" extrusionOk="0">
                <a:moveTo>
                  <a:pt x="4209" y="0"/>
                </a:moveTo>
                <a:cubicBezTo>
                  <a:pt x="2133" y="0"/>
                  <a:pt x="1" y="2128"/>
                  <a:pt x="1285" y="4539"/>
                </a:cubicBezTo>
                <a:cubicBezTo>
                  <a:pt x="2316" y="6350"/>
                  <a:pt x="3215" y="7016"/>
                  <a:pt x="3975" y="7016"/>
                </a:cubicBezTo>
                <a:cubicBezTo>
                  <a:pt x="5793" y="7016"/>
                  <a:pt x="6819" y="3209"/>
                  <a:pt x="6969" y="2138"/>
                </a:cubicBezTo>
                <a:cubicBezTo>
                  <a:pt x="6427" y="617"/>
                  <a:pt x="5326" y="0"/>
                  <a:pt x="4209" y="0"/>
                </a:cubicBezTo>
                <a:close/>
              </a:path>
            </a:pathLst>
          </a:custGeom>
          <a:solidFill>
            <a:srgbClr val="FAC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63" name="Google Shape;2473;p39">
            <a:extLst>
              <a:ext uri="{FF2B5EF4-FFF2-40B4-BE49-F238E27FC236}">
                <a16:creationId xmlns:a16="http://schemas.microsoft.com/office/drawing/2014/main" id="{2BA9EA03-38E9-4F56-B866-13B60AF56417}"/>
              </a:ext>
            </a:extLst>
          </p:cNvPr>
          <p:cNvSpPr txBox="1">
            <a:spLocks noGrp="1"/>
          </p:cNvSpPr>
          <p:nvPr>
            <p:ph type="subTitle" idx="1"/>
          </p:nvPr>
        </p:nvSpPr>
        <p:spPr>
          <a:xfrm>
            <a:off x="830293" y="1019724"/>
            <a:ext cx="6951631" cy="3514725"/>
          </a:xfrm>
          <a:prstGeom prst="rect">
            <a:avLst/>
          </a:prstGeom>
        </p:spPr>
        <p:txBody>
          <a:bodyPr spcFirstLastPara="1" wrap="square" lIns="91425" tIns="91425" rIns="91425" bIns="91425" anchor="t" anchorCtr="0">
            <a:noAutofit/>
          </a:bodyPr>
          <a:lstStyle/>
          <a:p>
            <a:pPr marL="0" lvl="0" indent="0" algn="l"/>
            <a:r>
              <a:rPr lang="en-US"/>
              <a:t>        Hak dan kewajiban warga negara merupakan dua hal yang saling berkaitan. Keduanya memiliki hubungan kausalitas atau hubungan sebab akibat. Seseorang mendapatkan hak karena kewajibannya dipenuhi. Selain itu, hak yang didapatkan seseorang sebagai akibat dari kewajiban yang dipenuhi oleh orang lain. </a:t>
            </a:r>
          </a:p>
          <a:p>
            <a:pPr marL="0" lvl="0" indent="0" algn="l"/>
            <a:endParaRPr lang="en-US"/>
          </a:p>
          <a:p>
            <a:pPr marL="0" lvl="0" indent="0" algn="l"/>
            <a:r>
              <a:rPr lang="en-US"/>
              <a:t>        Hak dan kewajiban warga negara juga tidak dapat dipisahkan karena bagaimanapun dari kewajiban itulah muncul hak dan begitupun sebaliknya. Akan tetapi, sering terjadi pertentangan karena hak dan kewajiban tidak seimbang. Meski menjadi hak, tetapi pada kenyataannya, banyak warga negara belum merasakan kesejahteraan dalam menjalani kehidupannya. Hal ini disebabkan oleh ketidakseimbangan antara hak dan kewajiban. Apabila keseimbangan itu tidak ada akan terjadi kesenjangan sosial yang berkepanjangan.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4"/>
        <p:cNvGrpSpPr/>
        <p:nvPr/>
      </p:nvGrpSpPr>
      <p:grpSpPr>
        <a:xfrm>
          <a:off x="0" y="0"/>
          <a:ext cx="0" cy="0"/>
          <a:chOff x="0" y="0"/>
          <a:chExt cx="0" cy="0"/>
        </a:xfrm>
      </p:grpSpPr>
      <p:sp>
        <p:nvSpPr>
          <p:cNvPr id="50" name="Google Shape;2399;p34">
            <a:extLst>
              <a:ext uri="{FF2B5EF4-FFF2-40B4-BE49-F238E27FC236}">
                <a16:creationId xmlns:a16="http://schemas.microsoft.com/office/drawing/2014/main" id="{57BBB183-8002-4662-A9CA-AE9389807F29}"/>
              </a:ext>
            </a:extLst>
          </p:cNvPr>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lvl="0"/>
            <a:r>
              <a:rPr lang="en-US" sz="3000">
                <a:solidFill>
                  <a:schemeClr val="accent1"/>
                </a:solidFill>
              </a:rPr>
              <a:t>B. </a:t>
            </a:r>
            <a:r>
              <a:rPr lang="en-US" sz="3000"/>
              <a:t>Substansi Hak dan Kewajiban Warga Negara dalam Pancasila</a:t>
            </a:r>
            <a:endParaRPr sz="3000"/>
          </a:p>
        </p:txBody>
      </p:sp>
      <p:sp>
        <p:nvSpPr>
          <p:cNvPr id="55" name="Google Shape;2398;p34">
            <a:extLst>
              <a:ext uri="{FF2B5EF4-FFF2-40B4-BE49-F238E27FC236}">
                <a16:creationId xmlns:a16="http://schemas.microsoft.com/office/drawing/2014/main" id="{B49C927C-8163-4234-93A4-11643FE6ED67}"/>
              </a:ext>
            </a:extLst>
          </p:cNvPr>
          <p:cNvSpPr txBox="1">
            <a:spLocks/>
          </p:cNvSpPr>
          <p:nvPr/>
        </p:nvSpPr>
        <p:spPr>
          <a:xfrm>
            <a:off x="714300" y="1469250"/>
            <a:ext cx="7715400" cy="352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solidFill>
                  <a:srgbClr val="9B7363"/>
                </a:solidFill>
                <a:latin typeface="Barlow" panose="020B0604020202020204" charset="0"/>
              </a:rPr>
              <a:t>        Pancasila merupakan ideologi yang mengedepankan nilai-nilai kemanusiaan. Pancasila sangat menghormati hak dan kewajiban setiap warga negara. Pancasila menjamin hak asasi manusia melalui nilai-nilai yang terkandung di dalamnya. Nilai-nilai Pancasila dapat dikategorikan menjadi tiga, yaitu nilai dasar, nilai instrumental, dan nilai praksis. Ketiga nilai tersebut secara langsung ataupun tidak langsung mengatur hak dan kewajiban warga negara sebagaimana dipaparkan berikut ini.</a:t>
            </a:r>
          </a:p>
          <a:p>
            <a:endParaRPr lang="en-US">
              <a:solidFill>
                <a:srgbClr val="9B7363"/>
              </a:solidFill>
              <a:latin typeface="Barlow" panose="020B0604020202020204" charset="0"/>
            </a:endParaRPr>
          </a:p>
          <a:p>
            <a:pPr marL="342900" indent="-342900">
              <a:buClr>
                <a:srgbClr val="9B7363"/>
              </a:buClr>
              <a:buFont typeface="+mj-lt"/>
              <a:buAutoNum type="arabicPeriod"/>
            </a:pPr>
            <a:r>
              <a:rPr lang="en-US" b="1">
                <a:solidFill>
                  <a:srgbClr val="9B7363"/>
                </a:solidFill>
                <a:latin typeface="Barlow" panose="020B0604020202020204" charset="0"/>
              </a:rPr>
              <a:t>Hak dan Kewajiban Warga Negara dalam Nilai Dasar Sila-Sila Pancasila</a:t>
            </a:r>
          </a:p>
          <a:p>
            <a:endParaRPr lang="en-US">
              <a:solidFill>
                <a:srgbClr val="9B7363"/>
              </a:solidFill>
              <a:latin typeface="Barlow" panose="020B0604020202020204" charset="0"/>
            </a:endParaRPr>
          </a:p>
          <a:p>
            <a:r>
              <a:rPr lang="en-US">
                <a:solidFill>
                  <a:srgbClr val="9B7363"/>
                </a:solidFill>
                <a:latin typeface="Barlow" panose="020B0604020202020204" charset="0"/>
              </a:rPr>
              <a:t>        Nilai dasar berkaitan dengan hakikat kelima sila Pancasila, yaitu: nilai ketuhanan, nilai kemanusiaan, nilai persatuan, nilai kerakyatan, dan nilai keadilan. Nilai-nilai dasar tersebut bersifat universal, sehingga di dalamnya terkandung cita-cita, tujuan, serta nilai-nilai yang baik dan benar. Selain itu, nilai ini bersifat tetap dan melekat pada kelangsungan hidup negara.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sp>
        <p:nvSpPr>
          <p:cNvPr id="2677" name="Google Shape;2677;p44"/>
          <p:cNvSpPr txBox="1"/>
          <p:nvPr/>
        </p:nvSpPr>
        <p:spPr>
          <a:xfrm>
            <a:off x="633412" y="1109662"/>
            <a:ext cx="7877176" cy="2924176"/>
          </a:xfrm>
          <a:prstGeom prst="rect">
            <a:avLst/>
          </a:prstGeom>
          <a:noFill/>
          <a:ln>
            <a:noFill/>
          </a:ln>
        </p:spPr>
        <p:txBody>
          <a:bodyPr spcFirstLastPara="1" wrap="square" lIns="91425" tIns="91425" rIns="91425" bIns="91425" anchor="ctr" anchorCtr="0">
            <a:noAutofit/>
          </a:bodyPr>
          <a:lstStyle/>
          <a:p>
            <a:pPr lvl="0"/>
            <a:r>
              <a:rPr lang="en-US">
                <a:solidFill>
                  <a:srgbClr val="9B7363"/>
                </a:solidFill>
                <a:latin typeface="Barlow" panose="00000500000000000000" pitchFamily="2" charset="0"/>
              </a:rPr>
              <a:t>Hubungan antara hak dan kewajiban warga negara dengan Pancasila dapat dijabarkan secara singkat sebagai berikut.</a:t>
            </a:r>
          </a:p>
          <a:p>
            <a:pPr lvl="0"/>
            <a:endParaRPr lang="en-US">
              <a:solidFill>
                <a:srgbClr val="9B7363"/>
              </a:solidFill>
              <a:latin typeface="Barlow" panose="00000500000000000000" pitchFamily="2" charset="0"/>
              <a:ea typeface="Barlow"/>
              <a:cs typeface="Barlow"/>
              <a:sym typeface="Barlow"/>
            </a:endParaRPr>
          </a:p>
          <a:p>
            <a:pPr marL="342900" lvl="0" indent="-342900">
              <a:buClr>
                <a:srgbClr val="9B7363"/>
              </a:buClr>
              <a:buFont typeface="+mj-lt"/>
              <a:buAutoNum type="alphaLcParenR"/>
            </a:pPr>
            <a:r>
              <a:rPr lang="en-US">
                <a:solidFill>
                  <a:srgbClr val="9B7363"/>
                </a:solidFill>
                <a:latin typeface="Barlow" panose="00000500000000000000" pitchFamily="2" charset="0"/>
              </a:rPr>
              <a:t>Sila Ketuhanan Yang Maha Esa menjamin hak warga negara untuk bebas memeluk agama sesuai dengan kepercayaannya serta melaksanakan ibadah sesuai dengan ajaran agamanya masing-masing.</a:t>
            </a:r>
            <a:endParaRPr lang="en-US">
              <a:solidFill>
                <a:srgbClr val="9B7363"/>
              </a:solidFill>
              <a:latin typeface="Barlow" panose="00000500000000000000" pitchFamily="2" charset="0"/>
              <a:sym typeface="Barlow"/>
            </a:endParaRPr>
          </a:p>
          <a:p>
            <a:pPr marL="342900" lvl="0" indent="-342900">
              <a:buClr>
                <a:srgbClr val="9B7363"/>
              </a:buClr>
              <a:buFont typeface="+mj-lt"/>
              <a:buAutoNum type="alphaLcParenR"/>
            </a:pPr>
            <a:r>
              <a:rPr lang="en-US">
                <a:solidFill>
                  <a:srgbClr val="9B7363"/>
                </a:solidFill>
                <a:latin typeface="Barlow" panose="00000500000000000000" pitchFamily="2" charset="0"/>
              </a:rPr>
              <a:t>Sila Kemanusiaan yang Adil dan Beradab menempatkan hak setiap warga negara pada kedudukan yang sama dalam hukum serta memiliki hak-hak yang sama untuk mendapat jaminan dan perlindungan hukum.</a:t>
            </a:r>
          </a:p>
          <a:p>
            <a:pPr marL="342900" lvl="0" indent="-342900">
              <a:buClr>
                <a:srgbClr val="9B7363"/>
              </a:buClr>
              <a:buFont typeface="+mj-lt"/>
              <a:buAutoNum type="alphaLcParenR"/>
            </a:pPr>
            <a:r>
              <a:rPr lang="en-US">
                <a:solidFill>
                  <a:srgbClr val="9B7363"/>
                </a:solidFill>
                <a:latin typeface="Barlow" panose="00000500000000000000" pitchFamily="2" charset="0"/>
              </a:rPr>
              <a:t>Sila Persatuan Indonesia menjamin hak-hak setiap warga negara dalam keberagaman yang terjadi kepada masyarakat Indonesia seperti hak mengembangkan budaya daerah untuk memperkaya budaya nasional.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30" name="Google Shape;2677;p44">
            <a:extLst>
              <a:ext uri="{FF2B5EF4-FFF2-40B4-BE49-F238E27FC236}">
                <a16:creationId xmlns:a16="http://schemas.microsoft.com/office/drawing/2014/main" id="{A9A74E40-0310-6E2F-6D8F-F16FC558AB40}"/>
              </a:ext>
            </a:extLst>
          </p:cNvPr>
          <p:cNvSpPr txBox="1"/>
          <p:nvPr/>
        </p:nvSpPr>
        <p:spPr>
          <a:xfrm>
            <a:off x="654843" y="1402556"/>
            <a:ext cx="7834313" cy="2338388"/>
          </a:xfrm>
          <a:prstGeom prst="rect">
            <a:avLst/>
          </a:prstGeom>
          <a:noFill/>
          <a:ln>
            <a:noFill/>
          </a:ln>
        </p:spPr>
        <p:txBody>
          <a:bodyPr spcFirstLastPara="1" wrap="square" lIns="91425" tIns="91425" rIns="91425" bIns="91425" anchor="ctr" anchorCtr="0">
            <a:noAutofit/>
          </a:bodyPr>
          <a:lstStyle/>
          <a:p>
            <a:pPr marL="342900" lvl="0" indent="-342900">
              <a:buClr>
                <a:srgbClr val="9B7363"/>
              </a:buClr>
              <a:buFont typeface="+mj-lt"/>
              <a:buAutoNum type="alphaLcParenR" startAt="4"/>
            </a:pPr>
            <a:r>
              <a:rPr lang="en-US">
                <a:solidFill>
                  <a:srgbClr val="9B7363"/>
                </a:solidFill>
                <a:latin typeface="Barlow" panose="00000500000000000000" pitchFamily="2" charset="0"/>
              </a:rPr>
              <a:t>Sila Kerakyatan yang Dipimpin oleh Hikmat Kebijaksanaan dalam Permusyawaratan /Perwakilan dicerminkan dalam kehidupan pemerintahan, bernegara, dan bermasyarakat yang demokratis. Sila keempat menjamin partisipasi politik warga negara yang diwujudkan dalam bentuk kebebasan berpendapat dan berorganisasi serta hak berpartisipasi dalam pemilihan umum.</a:t>
            </a:r>
          </a:p>
          <a:p>
            <a:pPr marL="342900" lvl="0" indent="-342900">
              <a:buClr>
                <a:srgbClr val="9B7363"/>
              </a:buClr>
              <a:buFont typeface="+mj-lt"/>
              <a:buAutoNum type="alphaLcParenR" startAt="4"/>
            </a:pPr>
            <a:r>
              <a:rPr lang="en-US">
                <a:solidFill>
                  <a:srgbClr val="9B7363"/>
                </a:solidFill>
                <a:latin typeface="Barlow" panose="00000500000000000000" pitchFamily="2" charset="0"/>
              </a:rPr>
              <a:t>Sila Keadilan Sosial bagi Seluruh Rakyat Indonesia mengakui hak milik perorangan dan dilindungi pemanfaatannya oleh negara serta memberi kesempatan sebesar-besarnya kepada masyarakat.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4"/>
        <p:cNvGrpSpPr/>
        <p:nvPr/>
      </p:nvGrpSpPr>
      <p:grpSpPr>
        <a:xfrm>
          <a:off x="0" y="0"/>
          <a:ext cx="0" cy="0"/>
          <a:chOff x="0" y="0"/>
          <a:chExt cx="0" cy="0"/>
        </a:xfrm>
      </p:grpSpPr>
      <p:sp>
        <p:nvSpPr>
          <p:cNvPr id="18" name="Google Shape;2677;p44">
            <a:extLst>
              <a:ext uri="{FF2B5EF4-FFF2-40B4-BE49-F238E27FC236}">
                <a16:creationId xmlns:a16="http://schemas.microsoft.com/office/drawing/2014/main" id="{6F24CF45-0CA0-5974-135C-2EB72A2D1956}"/>
              </a:ext>
            </a:extLst>
          </p:cNvPr>
          <p:cNvSpPr txBox="1"/>
          <p:nvPr/>
        </p:nvSpPr>
        <p:spPr>
          <a:xfrm>
            <a:off x="697706" y="1176337"/>
            <a:ext cx="7748587" cy="2790825"/>
          </a:xfrm>
          <a:prstGeom prst="rect">
            <a:avLst/>
          </a:prstGeom>
          <a:noFill/>
          <a:ln>
            <a:noFill/>
          </a:ln>
        </p:spPr>
        <p:txBody>
          <a:bodyPr spcFirstLastPara="1" wrap="square" lIns="91425" tIns="91425" rIns="91425" bIns="91425" anchor="ctr" anchorCtr="0">
            <a:noAutofit/>
          </a:bodyPr>
          <a:lstStyle/>
          <a:p>
            <a:pPr marL="342900" lvl="0" indent="-342900">
              <a:buClr>
                <a:srgbClr val="9B7363"/>
              </a:buClr>
              <a:buFont typeface="+mj-lt"/>
              <a:buAutoNum type="arabicPeriod" startAt="2"/>
            </a:pPr>
            <a:r>
              <a:rPr lang="en-US" b="1">
                <a:solidFill>
                  <a:srgbClr val="9B7363"/>
                </a:solidFill>
                <a:latin typeface="Barlow" panose="00000500000000000000" pitchFamily="2" charset="0"/>
              </a:rPr>
              <a:t>Hak dan Kewajiban Warga Negara dalam Nilai Instrumental Sila-Sila Pancasila </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        Nilai instrumental pada dasarnya merupakan penjabaran dari nilai-nilai dasar yang terkandung dalam Pancasila. Perwujudan nilai instrumental pada umumnya berbentuk ketentuan-ketentuan konstitusional mulai dari undangundang dasar sampai dengan peraturan daerah.</a:t>
            </a:r>
          </a:p>
          <a:p>
            <a:pPr lvl="0">
              <a:buClr>
                <a:srgbClr val="9B7363"/>
              </a:buClr>
            </a:pPr>
            <a:endParaRPr lang="en-US">
              <a:solidFill>
                <a:srgbClr val="9B7363"/>
              </a:solidFill>
              <a:latin typeface="Barlow" panose="00000500000000000000" pitchFamily="2" charset="0"/>
            </a:endParaRPr>
          </a:p>
          <a:p>
            <a:pPr lvl="0">
              <a:buClr>
                <a:srgbClr val="9B7363"/>
              </a:buClr>
            </a:pPr>
            <a:r>
              <a:rPr lang="en-US">
                <a:solidFill>
                  <a:srgbClr val="9B7363"/>
                </a:solidFill>
                <a:latin typeface="Barlow" panose="00000500000000000000" pitchFamily="2" charset="0"/>
              </a:rPr>
              <a:t>        Apabila Anda telaah UUD NRI Tahun 1945, baik naskah sebelum ataupun setelah perubahan, Anda akan mudah menemukan ketentuan mengenai warga negara dengan segala hal yang melekat pada dirinya. Ketentuan tersebut dapat Anda identifi kasi mulai dari Pasal 26 sampai Pasal 34. Dalam ketentuan tersebut, diatur mengenai jenis hak dan kewajiban warga negara Indonesia.</a:t>
            </a:r>
          </a:p>
          <a:p>
            <a:pPr lvl="0">
              <a:buClr>
                <a:srgbClr val="9B7363"/>
              </a:buClr>
            </a:pPr>
            <a:endParaRPr lang="en-US">
              <a:solidFill>
                <a:srgbClr val="9B7363"/>
              </a:solidFill>
              <a:latin typeface="Barlow" panose="00000500000000000000" pitchFamily="2" charset="0"/>
            </a:endParaRPr>
          </a:p>
        </p:txBody>
      </p:sp>
    </p:spTree>
  </p:cSld>
  <p:clrMapOvr>
    <a:masterClrMapping/>
  </p:clrMapOvr>
</p:sld>
</file>

<file path=ppt/theme/theme1.xml><?xml version="1.0" encoding="utf-8"?>
<a:theme xmlns:a="http://schemas.openxmlformats.org/drawingml/2006/main" name=" Social Skills Subject for Middle School - 6th Grade: Teamwork Skills by Slidesgo">
  <a:themeElements>
    <a:clrScheme name="Simple Light">
      <a:dk1>
        <a:srgbClr val="9B7262"/>
      </a:dk1>
      <a:lt1>
        <a:srgbClr val="FBF1E7"/>
      </a:lt1>
      <a:dk2>
        <a:srgbClr val="FAC9A1"/>
      </a:dk2>
      <a:lt2>
        <a:srgbClr val="F3A96C"/>
      </a:lt2>
      <a:accent1>
        <a:srgbClr val="F2B542"/>
      </a:accent1>
      <a:accent2>
        <a:srgbClr val="BD5824"/>
      </a:accent2>
      <a:accent3>
        <a:srgbClr val="C0917F"/>
      </a:accent3>
      <a:accent4>
        <a:srgbClr val="E8AF9B"/>
      </a:accent4>
      <a:accent5>
        <a:srgbClr val="ECD5A9"/>
      </a:accent5>
      <a:accent6>
        <a:srgbClr val="FFFFFF"/>
      </a:accent6>
      <a:hlink>
        <a:srgbClr val="9B72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1648</Words>
  <Application>Microsoft Office PowerPoint</Application>
  <PresentationFormat>On-screen Show (16:9)</PresentationFormat>
  <Paragraphs>101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Chau Philomene One</vt:lpstr>
      <vt:lpstr>Arial</vt:lpstr>
      <vt:lpstr>Barlow</vt:lpstr>
      <vt:lpstr>Roboto Condensed Light</vt:lpstr>
      <vt:lpstr> Social Skills Subject for Middle School - 6th Grade: Teamwork Skills by Slidesgo</vt:lpstr>
      <vt:lpstr>Kasus-Kasus Pelanggaran Hak dan Pengingkaran Kewajiban Warga Negara </vt:lpstr>
      <vt:lpstr>ANGGOTA</vt:lpstr>
      <vt:lpstr>A. Makna Hak dan Kewajiban Warga Negara</vt:lpstr>
      <vt:lpstr>PowerPoint Presentation</vt:lpstr>
      <vt:lpstr>PowerPoint Presentation</vt:lpstr>
      <vt:lpstr>B. Substansi Hak dan Kewajiban Warga Negara dalam Pancasila</vt:lpstr>
      <vt:lpstr>PowerPoint Presentation</vt:lpstr>
      <vt:lpstr>PowerPoint Presentation</vt:lpstr>
      <vt:lpstr>PowerPoint Presentation</vt:lpstr>
      <vt:lpstr>PowerPoint Presentation</vt:lpstr>
      <vt:lpstr>PowerPoint Presentation</vt:lpstr>
      <vt:lpstr>C. Kasus Pelanggaran Hak dan Pengingkaran Kewajiban Warga Negara</vt:lpstr>
      <vt:lpstr>PowerPoint Presentation</vt:lpstr>
      <vt:lpstr>PowerPoint Presentation</vt:lpstr>
      <vt:lpstr>PowerPoint Presentation</vt:lpstr>
      <vt:lpstr>D. Penanganan Pelanggaran Hak dan Pengingkaran Kewajiban Warga Negara</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Skills Subject for Middle School: Teamwork Skills</dc:title>
  <dc:creator>USER</dc:creator>
  <cp:lastModifiedBy>USER</cp:lastModifiedBy>
  <cp:revision>9</cp:revision>
  <dcterms:modified xsi:type="dcterms:W3CDTF">2022-07-24T04:16:02Z</dcterms:modified>
</cp:coreProperties>
</file>