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59" r:id="rId4"/>
    <p:sldId id="288" r:id="rId5"/>
    <p:sldId id="291" r:id="rId6"/>
    <p:sldId id="290" r:id="rId7"/>
    <p:sldId id="292" r:id="rId8"/>
    <p:sldId id="289" r:id="rId9"/>
    <p:sldId id="286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C0C0C0"/>
    <a:srgbClr val="DDDDDD"/>
    <a:srgbClr val="333333"/>
    <a:srgbClr val="FFFFFF"/>
    <a:srgbClr val="70A8DA"/>
    <a:srgbClr val="357DA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3743" autoAdjust="0"/>
  </p:normalViewPr>
  <p:slideViewPr>
    <p:cSldViewPr>
      <p:cViewPr varScale="1">
        <p:scale>
          <a:sx n="64" d="100"/>
          <a:sy n="64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CFB80AE-C0F6-4D5D-B878-98B6A3F4C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>
              <a:spLocks/>
            </p:cNvSpPr>
            <p:nvPr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>
              <a:spLocks/>
            </p:cNvSpPr>
            <p:nvPr/>
          </p:nvSpPr>
          <p:spPr bwMode="gray">
            <a:xfrm>
              <a:off x="1892" y="468"/>
              <a:ext cx="38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gray">
            <a:xfrm>
              <a:off x="2271" y="451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1766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gray">
            <a:xfrm>
              <a:off x="2792" y="378"/>
              <a:ext cx="143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631" y="457"/>
              <a:ext cx="88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431" y="404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gray">
            <a:xfrm>
              <a:off x="1915" y="234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515" y="380"/>
              <a:ext cx="93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1567" y="298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gray">
            <a:xfrm>
              <a:off x="2597" y="333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1673" y="165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2065" y="362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>
              <a:off x="2921" y="362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gray">
            <a:xfrm>
              <a:off x="2161" y="217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2708" y="217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3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gray">
          <a:xfrm>
            <a:off x="161925" y="842963"/>
            <a:ext cx="1303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200">
                <a:solidFill>
                  <a:srgbClr val="FFFFFF"/>
                </a:solidFill>
                <a:latin typeface="Arial Black" pitchFamily="34" charset="0"/>
              </a:rPr>
              <a:t>L/O/G/O</a:t>
            </a:r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4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A1BCC0-142F-4468-A1FC-C14E14463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1B18-6593-45CC-996C-6AA785E74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7983A-DE15-4FEB-BEF4-C656808AB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B5331-2C76-4EF2-8622-D8A3402E0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E274C-ED8D-48B0-9240-1BAEF3EB3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0EC8-0249-4CDC-8135-87E124B0A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0E224-7764-4E84-AE4C-8A73AB5A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B5DB0-7356-4BCF-99F3-9D71A4A20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0F5E-EAA4-434E-8558-328B649BF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462D9-E131-4D6F-9088-C5EE3BA4B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BC90-86C9-4F1C-9373-1DC33F61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29A1-8403-4C76-B92D-9DC0FADC1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2"/>
              <a:ext cx="99" cy="227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2"/>
              <a:ext cx="100" cy="227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6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5"/>
              <a:ext cx="98" cy="374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5"/>
              <a:ext cx="97" cy="374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54A2F73-CC36-45D6-885D-3AFC95E7A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454775"/>
            <a:ext cx="14954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i="1">
                <a:solidFill>
                  <a:srgbClr val="FFFFFF"/>
                </a:solidFill>
                <a:latin typeface="Times New Roman" pitchFamily="18" charset="0"/>
              </a:rPr>
              <a:t>www.themegallery.com</a:t>
            </a: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lus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14400"/>
            <a:ext cx="8458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/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/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SISTEM INFORMASI TERDISTRIBUSI</a:t>
            </a:r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/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/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/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Isna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 </a:t>
            </a: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Khoiriyah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/>
            </a:r>
            <a:b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menejemen</a:t>
            </a: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 informatika-6</a:t>
            </a:r>
            <a:b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</a:br>
            <a:r>
              <a:rPr 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" pitchFamily="18" charset="0"/>
              </a:rPr>
              <a:t>1421024155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REKAYASA PERANGKAT LUNAK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Sistem informasi terditribusi????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b="1" smtClean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Tx/>
              <a:buNone/>
            </a:pPr>
            <a:endParaRPr lang="en-US" b="1" smtClean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latin typeface="Andalus" pitchFamily="18" charset="-78"/>
                <a:cs typeface="Andalus" pitchFamily="18" charset="-78"/>
              </a:rPr>
              <a:t>system terdistribusi : Sekumpulan prosesor yang tidak saling berbagi memori atau clock dan terhubung melalui jaringan komunikasi yang bervarisi, yaitu melalui local area network ataupun melalui wide area network.</a:t>
            </a:r>
          </a:p>
          <a:p>
            <a:pPr eaLnBrk="1" hangingPunct="1">
              <a:buFontTx/>
              <a:buNone/>
            </a:pPr>
            <a:endParaRPr lang="en-US" b="1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Adobe Caslon Pro" pitchFamily="18" charset="0"/>
              </a:rPr>
              <a:t>Infrastruktur sistem terdistribusi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4800600"/>
          </a:xfrm>
        </p:spPr>
        <p:txBody>
          <a:bodyPr/>
          <a:lstStyle/>
          <a:p>
            <a:pPr marL="457200" indent="-457200" eaLnBrk="1" hangingPunct="1">
              <a:buSzPct val="90000"/>
              <a:buFontTx/>
              <a:buAutoNum type="alphaLcPeriod"/>
            </a:pPr>
            <a:r>
              <a:rPr lang="en-US" sz="2800" i="1" smtClean="0">
                <a:latin typeface="Andalus" pitchFamily="18" charset="-78"/>
                <a:cs typeface="Andalus" pitchFamily="18" charset="-78"/>
              </a:rPr>
              <a:t>Jaringan komputer baik dalam skala lokal(LAN), metropolitan (MAN), skala luas (WAN) maupun skala global(internet).</a:t>
            </a:r>
          </a:p>
          <a:p>
            <a:pPr marL="457200" indent="-457200" eaLnBrk="1" hangingPunct="1">
              <a:buSzPct val="90000"/>
              <a:buFontTx/>
              <a:buAutoNum type="alphaLcPeriod"/>
            </a:pPr>
            <a:r>
              <a:rPr lang="en-US" sz="2800" i="1" smtClean="0">
                <a:latin typeface="Andalus" pitchFamily="18" charset="-78"/>
                <a:cs typeface="Andalus" pitchFamily="18" charset="-78"/>
              </a:rPr>
              <a:t> Beragam perangkat keras dan lunak, serta penggunaanya yang berada dan saling terait dalam sistem jaringan yang membentuknya.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TUJUAN-</a:t>
            </a:r>
            <a:r>
              <a:rPr lang="en-US" dirty="0" err="1" smtClean="0"/>
              <a:t>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>
                <a:latin typeface="Adobe Caslon Pro" pitchFamily="18" charset="0"/>
              </a:rPr>
              <a:t>Tujuan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dari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sistem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pemrosesan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terdistribusi</a:t>
            </a:r>
            <a:r>
              <a:rPr lang="en-US" dirty="0" smtClean="0">
                <a:latin typeface="Adobe Caslon Pro" pitchFamily="18" charset="0"/>
              </a:rPr>
              <a:t> (</a:t>
            </a:r>
            <a:r>
              <a:rPr lang="en-US" dirty="0" err="1" smtClean="0">
                <a:latin typeface="Adobe Caslon Pro" pitchFamily="18" charset="0"/>
              </a:rPr>
              <a:t>komputasi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terdistribusi</a:t>
            </a:r>
            <a:r>
              <a:rPr lang="en-US" dirty="0" smtClean="0">
                <a:latin typeface="Adobe Caslon Pro" pitchFamily="18" charset="0"/>
              </a:rPr>
              <a:t>) </a:t>
            </a:r>
            <a:r>
              <a:rPr lang="en-US" dirty="0" err="1" smtClean="0">
                <a:latin typeface="Adobe Caslon Pro" pitchFamily="18" charset="0"/>
              </a:rPr>
              <a:t>adalah</a:t>
            </a:r>
            <a:endParaRPr lang="en-US" dirty="0" smtClean="0">
              <a:latin typeface="Adobe Caslon Pro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*  </a:t>
            </a:r>
            <a:r>
              <a:rPr lang="en-US" dirty="0" err="1" smtClean="0">
                <a:latin typeface="Adobe Caslon Pro" pitchFamily="18" charset="0"/>
              </a:rPr>
              <a:t>menyatukan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kemampuan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dari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sumber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daya</a:t>
            </a:r>
            <a:r>
              <a:rPr lang="en-US" dirty="0" smtClean="0">
                <a:latin typeface="Adobe Caslon Pro" pitchFamily="18" charset="0"/>
              </a:rPr>
              <a:t> (</a:t>
            </a:r>
            <a:r>
              <a:rPr lang="en-US" dirty="0" err="1" smtClean="0">
                <a:latin typeface="Adobe Caslon Pro" pitchFamily="18" charset="0"/>
              </a:rPr>
              <a:t>sumber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komputasi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atau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sumber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informasi</a:t>
            </a:r>
            <a:r>
              <a:rPr lang="en-US" dirty="0" smtClean="0">
                <a:latin typeface="Adobe Caslon Pro" pitchFamily="18" charset="0"/>
              </a:rPr>
              <a:t>) yang </a:t>
            </a:r>
            <a:r>
              <a:rPr lang="en-US" dirty="0" err="1" smtClean="0">
                <a:latin typeface="Adobe Caslon Pro" pitchFamily="18" charset="0"/>
              </a:rPr>
              <a:t>terpisah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secara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fisik</a:t>
            </a:r>
            <a:r>
              <a:rPr lang="en-US" dirty="0" smtClean="0">
                <a:latin typeface="Adobe Caslon Pro" pitchFamily="18" charset="0"/>
              </a:rPr>
              <a:t>, </a:t>
            </a:r>
            <a:r>
              <a:rPr lang="en-US" dirty="0" err="1" smtClean="0">
                <a:latin typeface="Adobe Caslon Pro" pitchFamily="18" charset="0"/>
              </a:rPr>
              <a:t>ke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dalam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suatu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sistem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gabungan</a:t>
            </a:r>
            <a:r>
              <a:rPr lang="en-US" dirty="0" smtClean="0">
                <a:latin typeface="Adobe Caslon Pro" pitchFamily="18" charset="0"/>
              </a:rPr>
              <a:t> yang </a:t>
            </a:r>
            <a:r>
              <a:rPr lang="en-US" dirty="0" err="1" smtClean="0">
                <a:latin typeface="Adobe Caslon Pro" pitchFamily="18" charset="0"/>
              </a:rPr>
              <a:t>terkoordinasi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dengan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kapasitas</a:t>
            </a:r>
            <a:r>
              <a:rPr lang="en-US" dirty="0" smtClean="0">
                <a:latin typeface="Adobe Caslon Pro" pitchFamily="18" charset="0"/>
              </a:rPr>
              <a:t> yang </a:t>
            </a:r>
            <a:r>
              <a:rPr lang="en-US" dirty="0" err="1" smtClean="0">
                <a:latin typeface="Adobe Caslon Pro" pitchFamily="18" charset="0"/>
              </a:rPr>
              <a:t>jauh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melebihi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dari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kapasitas</a:t>
            </a:r>
            <a:r>
              <a:rPr lang="en-US" dirty="0" smtClean="0">
                <a:latin typeface="Adobe Caslon Pro" pitchFamily="18" charset="0"/>
              </a:rPr>
              <a:t> individual </a:t>
            </a:r>
            <a:r>
              <a:rPr lang="en-US" dirty="0" err="1" smtClean="0">
                <a:latin typeface="Adobe Caslon Pro" pitchFamily="18" charset="0"/>
              </a:rPr>
              <a:t>komponen-komponennya</a:t>
            </a:r>
            <a:r>
              <a:rPr lang="en-US" dirty="0" smtClean="0">
                <a:latin typeface="Adobe Caslon Pro" pitchFamily="18" charset="0"/>
              </a:rPr>
              <a:t>.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5143535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Adobe Caslon Pro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* </a:t>
            </a:r>
            <a:r>
              <a:rPr lang="en-US" dirty="0" err="1" smtClean="0">
                <a:latin typeface="Adobe Caslon Pro" pitchFamily="18" charset="0"/>
              </a:rPr>
              <a:t>Mendukung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layanan</a:t>
            </a:r>
            <a:r>
              <a:rPr lang="en-US" dirty="0" smtClean="0">
                <a:latin typeface="Adobe Caslon Pro" pitchFamily="18" charset="0"/>
              </a:rPr>
              <a:t>.</a:t>
            </a:r>
          </a:p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* </a:t>
            </a:r>
            <a:r>
              <a:rPr lang="en-US" dirty="0" err="1" smtClean="0">
                <a:latin typeface="Adobe Caslon Pro" pitchFamily="18" charset="0"/>
              </a:rPr>
              <a:t>Mendukung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sistem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kerja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jarak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jauh</a:t>
            </a:r>
            <a:endParaRPr lang="en-US" dirty="0" smtClean="0">
              <a:latin typeface="Adobe Caslon Pro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Adobe Caslon Pro" pitchFamily="18" charset="0"/>
              </a:rPr>
              <a:t>* </a:t>
            </a:r>
            <a:r>
              <a:rPr lang="en-US" dirty="0" err="1" smtClean="0">
                <a:latin typeface="Adobe Caslon Pro" pitchFamily="18" charset="0"/>
              </a:rPr>
              <a:t>Memudahan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kelompok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dengan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memudahkan</a:t>
            </a:r>
            <a:r>
              <a:rPr lang="en-US" dirty="0" smtClean="0">
                <a:latin typeface="Adobe Caslon Pro" pitchFamily="18" charset="0"/>
              </a:rPr>
              <a:t> data </a:t>
            </a:r>
            <a:r>
              <a:rPr lang="en-US" dirty="0" smtClean="0">
                <a:latin typeface="Adobe Caslon Pro" pitchFamily="18" charset="0"/>
              </a:rPr>
              <a:t>sharing </a:t>
            </a:r>
            <a:r>
              <a:rPr lang="en-US" dirty="0" err="1" smtClean="0">
                <a:latin typeface="Adobe Caslon Pro" pitchFamily="18" charset="0"/>
              </a:rPr>
              <a:t>dan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tetap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memungkinkan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kerjasama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walaupun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letak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anggota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kelompok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berjauhan</a:t>
            </a:r>
            <a:r>
              <a:rPr lang="en-US" dirty="0" smtClean="0">
                <a:latin typeface="Adobe Caslon Pro" pitchFamily="18" charset="0"/>
              </a:rPr>
              <a:t>.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Adobe Caslon Pro" pitchFamily="18" charset="0"/>
              </a:rPr>
              <a:t>Alasan</a:t>
            </a:r>
            <a:r>
              <a:rPr lang="en-US" sz="3200" dirty="0" smtClean="0">
                <a:latin typeface="Adobe Caslon Pro" pitchFamily="18" charset="0"/>
              </a:rPr>
              <a:t>  </a:t>
            </a:r>
            <a:r>
              <a:rPr lang="en-US" sz="3200" dirty="0" err="1" smtClean="0">
                <a:latin typeface="Adobe Caslon Pro" pitchFamily="18" charset="0"/>
              </a:rPr>
              <a:t>membangun</a:t>
            </a:r>
            <a:r>
              <a:rPr lang="en-US" sz="3200" dirty="0" smtClean="0">
                <a:latin typeface="Adobe Caslon Pro" pitchFamily="18" charset="0"/>
              </a:rPr>
              <a:t> SI </a:t>
            </a:r>
            <a:r>
              <a:rPr lang="en-US" sz="3200" dirty="0" err="1" smtClean="0">
                <a:latin typeface="Adobe Caslon Pro" pitchFamily="18" charset="0"/>
              </a:rPr>
              <a:t>Terdistribusi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smtClean="0">
                <a:latin typeface="Adobe Caslon Pro" pitchFamily="18" charset="0"/>
              </a:rPr>
              <a:t>Resource Sharing</a:t>
            </a:r>
          </a:p>
          <a:p>
            <a:pPr marL="514350" indent="-514350">
              <a:buAutoNum type="alphaLcPeriod"/>
            </a:pPr>
            <a:r>
              <a:rPr lang="en-US" dirty="0" err="1" smtClean="0">
                <a:latin typeface="Adobe Caslon Pro" pitchFamily="18" charset="0"/>
              </a:rPr>
              <a:t>Commputing</a:t>
            </a:r>
            <a:r>
              <a:rPr lang="en-US" dirty="0" smtClean="0">
                <a:latin typeface="Adobe Caslon Pro" pitchFamily="18" charset="0"/>
              </a:rPr>
              <a:t> Speedup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Adobe Caslon Pro" pitchFamily="18" charset="0"/>
              </a:rPr>
              <a:t>Reliability</a:t>
            </a:r>
          </a:p>
          <a:p>
            <a:pPr marL="514350" indent="-514350">
              <a:buAutoNum type="alphaLcPeriod"/>
            </a:pPr>
            <a:r>
              <a:rPr lang="en-US" dirty="0" smtClean="0">
                <a:latin typeface="Adobe Caslon Pro" pitchFamily="18" charset="0"/>
              </a:rPr>
              <a:t>Communication</a:t>
            </a:r>
          </a:p>
          <a:p>
            <a:pPr marL="514350" indent="-514350">
              <a:buAutoNum type="alphaLcPeriod"/>
            </a:pPr>
            <a:r>
              <a:rPr lang="en-US" dirty="0" err="1" smtClean="0">
                <a:latin typeface="Adobe Caslon Pro" pitchFamily="18" charset="0"/>
              </a:rPr>
              <a:t>Mengatasi</a:t>
            </a:r>
            <a:r>
              <a:rPr lang="en-US" dirty="0" smtClean="0">
                <a:latin typeface="Adobe Caslon Pro" pitchFamily="18" charset="0"/>
              </a:rPr>
              <a:t> bottleneck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Adobe Caslon Pro" pitchFamily="18" charset="0"/>
              </a:rPr>
              <a:t>Tantangan</a:t>
            </a:r>
            <a:r>
              <a:rPr lang="en-US" sz="3200" dirty="0" smtClean="0">
                <a:latin typeface="Adobe Caslon Pro" pitchFamily="18" charset="0"/>
              </a:rPr>
              <a:t> </a:t>
            </a:r>
            <a:r>
              <a:rPr lang="en-US" sz="3200" dirty="0" err="1" smtClean="0">
                <a:latin typeface="Adobe Caslon Pro" pitchFamily="18" charset="0"/>
              </a:rPr>
              <a:t>Sistem</a:t>
            </a:r>
            <a:r>
              <a:rPr lang="en-US" sz="3200" dirty="0" smtClean="0">
                <a:latin typeface="Adobe Caslon Pro" pitchFamily="18" charset="0"/>
              </a:rPr>
              <a:t> </a:t>
            </a:r>
            <a:r>
              <a:rPr lang="en-US" sz="3200" dirty="0" err="1" smtClean="0">
                <a:latin typeface="Adobe Caslon Pro" pitchFamily="18" charset="0"/>
              </a:rPr>
              <a:t>Terdistribusi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lphaLcPeriod"/>
            </a:pPr>
            <a:endParaRPr lang="en-US" b="1" i="1" dirty="0" smtClean="0">
              <a:latin typeface="Adobe Caslon Pro" pitchFamily="18" charset="0"/>
            </a:endParaRPr>
          </a:p>
          <a:p>
            <a:pPr marL="514350" indent="-514350" algn="ctr">
              <a:buAutoNum type="alphaLcPeriod"/>
            </a:pPr>
            <a:r>
              <a:rPr lang="en-US" b="1" i="1" dirty="0" err="1" smtClean="0">
                <a:latin typeface="Adobe Caslon Pro" pitchFamily="18" charset="0"/>
              </a:rPr>
              <a:t>Keaneragaman</a:t>
            </a:r>
            <a:r>
              <a:rPr lang="en-US" b="1" i="1" dirty="0" smtClean="0">
                <a:latin typeface="Adobe Caslon Pro" pitchFamily="18" charset="0"/>
              </a:rPr>
              <a:t> (</a:t>
            </a:r>
            <a:r>
              <a:rPr lang="en-US" b="1" i="1" dirty="0" err="1" smtClean="0">
                <a:latin typeface="Adobe Caslon Pro" pitchFamily="18" charset="0"/>
              </a:rPr>
              <a:t>Heterogenety</a:t>
            </a:r>
            <a:r>
              <a:rPr lang="en-US" b="1" i="1" dirty="0" smtClean="0">
                <a:latin typeface="Adobe Caslon Pro" pitchFamily="18" charset="0"/>
              </a:rPr>
              <a:t>)</a:t>
            </a:r>
          </a:p>
          <a:p>
            <a:pPr marL="514350" indent="-514350" algn="ctr">
              <a:buAutoNum type="alphaLcPeriod"/>
            </a:pPr>
            <a:r>
              <a:rPr lang="en-US" b="1" i="1" dirty="0" err="1" smtClean="0">
                <a:latin typeface="Adobe Caslon Pro" pitchFamily="18" charset="0"/>
              </a:rPr>
              <a:t>Keterbukaan</a:t>
            </a:r>
            <a:r>
              <a:rPr lang="en-US" b="1" i="1" dirty="0" smtClean="0">
                <a:latin typeface="Adobe Caslon Pro" pitchFamily="18" charset="0"/>
              </a:rPr>
              <a:t>(openness)</a:t>
            </a:r>
          </a:p>
          <a:p>
            <a:pPr marL="514350" indent="-514350" algn="ctr">
              <a:buAutoNum type="alphaLcPeriod"/>
            </a:pPr>
            <a:r>
              <a:rPr lang="en-US" b="1" i="1" dirty="0" err="1" smtClean="0">
                <a:latin typeface="Adobe Caslon Pro" pitchFamily="18" charset="0"/>
              </a:rPr>
              <a:t>Keamanan</a:t>
            </a:r>
            <a:r>
              <a:rPr lang="en-US" b="1" i="1" dirty="0" smtClean="0">
                <a:latin typeface="Adobe Caslon Pro" pitchFamily="18" charset="0"/>
              </a:rPr>
              <a:t>(security)</a:t>
            </a:r>
          </a:p>
          <a:p>
            <a:pPr marL="514350" indent="-514350" algn="ctr">
              <a:buAutoNum type="alphaLcPeriod"/>
            </a:pPr>
            <a:r>
              <a:rPr lang="en-US" b="1" i="1" dirty="0" err="1" smtClean="0">
                <a:latin typeface="Adobe Caslon Pro" pitchFamily="18" charset="0"/>
              </a:rPr>
              <a:t>Skalabilitas</a:t>
            </a:r>
            <a:r>
              <a:rPr lang="en-US" b="1" i="1" dirty="0" smtClean="0">
                <a:latin typeface="Adobe Caslon Pro" pitchFamily="18" charset="0"/>
              </a:rPr>
              <a:t>(</a:t>
            </a:r>
            <a:r>
              <a:rPr lang="en-US" b="1" i="1" dirty="0" err="1" smtClean="0">
                <a:latin typeface="Adobe Caslon Pro" pitchFamily="18" charset="0"/>
              </a:rPr>
              <a:t>scabilitty</a:t>
            </a:r>
            <a:r>
              <a:rPr lang="en-US" b="1" i="1" dirty="0" smtClean="0">
                <a:latin typeface="Adobe Caslon Pro" pitchFamily="18" charset="0"/>
              </a:rPr>
              <a:t>)</a:t>
            </a:r>
          </a:p>
          <a:p>
            <a:pPr marL="514350" indent="-514350" algn="ctr">
              <a:buAutoNum type="alphaLcPeriod"/>
            </a:pPr>
            <a:r>
              <a:rPr lang="en-US" b="1" i="1" dirty="0" err="1" smtClean="0">
                <a:latin typeface="Adobe Caslon Pro" pitchFamily="18" charset="0"/>
              </a:rPr>
              <a:t>Kebersamaan</a:t>
            </a:r>
            <a:r>
              <a:rPr lang="en-US" b="1" i="1" dirty="0" smtClean="0">
                <a:latin typeface="Adobe Caslon Pro" pitchFamily="18" charset="0"/>
              </a:rPr>
              <a:t>(concurrency)</a:t>
            </a:r>
          </a:p>
          <a:p>
            <a:pPr marL="514350" indent="-514350" algn="ctr">
              <a:buAutoNum type="alphaLcPeriod"/>
            </a:pPr>
            <a:r>
              <a:rPr lang="en-US" b="1" i="1" dirty="0" err="1" smtClean="0">
                <a:latin typeface="Adobe Caslon Pro" pitchFamily="18" charset="0"/>
              </a:rPr>
              <a:t>Penanganan</a:t>
            </a:r>
            <a:r>
              <a:rPr lang="en-US" b="1" i="1" dirty="0" smtClean="0">
                <a:latin typeface="Adobe Caslon Pro" pitchFamily="18" charset="0"/>
              </a:rPr>
              <a:t> </a:t>
            </a:r>
            <a:r>
              <a:rPr lang="en-US" b="1" i="1" dirty="0" err="1" smtClean="0">
                <a:latin typeface="Adobe Caslon Pro" pitchFamily="18" charset="0"/>
              </a:rPr>
              <a:t>masalah</a:t>
            </a:r>
            <a:r>
              <a:rPr lang="en-US" b="1" i="1" dirty="0" smtClean="0">
                <a:latin typeface="Adobe Caslon Pro" pitchFamily="18" charset="0"/>
              </a:rPr>
              <a:t>(error handling)</a:t>
            </a:r>
            <a:endParaRPr lang="en-US" b="1" i="1" dirty="0">
              <a:latin typeface="Adobe Caslon Pro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Caslon Pro" pitchFamily="18" charset="0"/>
              </a:rPr>
              <a:t>Contoh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sistem</a:t>
            </a:r>
            <a:r>
              <a:rPr lang="en-US" dirty="0" smtClean="0">
                <a:latin typeface="Adobe Caslon Pro" pitchFamily="18" charset="0"/>
              </a:rPr>
              <a:t> </a:t>
            </a:r>
            <a:r>
              <a:rPr lang="en-US" dirty="0" err="1" smtClean="0">
                <a:latin typeface="Adobe Caslon Pro" pitchFamily="18" charset="0"/>
              </a:rPr>
              <a:t>terdistribusi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latin typeface="Adobe Caslon Pro" pitchFamily="18" charset="0"/>
            </a:endParaRPr>
          </a:p>
          <a:p>
            <a:pPr algn="ctr">
              <a:buNone/>
            </a:pPr>
            <a:endParaRPr lang="en-US" b="1" dirty="0" smtClean="0">
              <a:latin typeface="Adobe Caslon Pro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Adobe Caslon Pro" pitchFamily="18" charset="0"/>
              </a:rPr>
              <a:t>1. Internet, mobile computing, </a:t>
            </a:r>
            <a:r>
              <a:rPr lang="en-US" b="1" dirty="0" err="1" smtClean="0">
                <a:latin typeface="Adobe Caslon Pro" pitchFamily="18" charset="0"/>
              </a:rPr>
              <a:t>sistem</a:t>
            </a:r>
            <a:r>
              <a:rPr lang="en-US" b="1" dirty="0" smtClean="0">
                <a:latin typeface="Adobe Caslon Pro" pitchFamily="18" charset="0"/>
              </a:rPr>
              <a:t> </a:t>
            </a:r>
            <a:r>
              <a:rPr lang="en-US" b="1" dirty="0" err="1" smtClean="0">
                <a:latin typeface="Adobe Caslon Pro" pitchFamily="18" charset="0"/>
              </a:rPr>
              <a:t>otomasi</a:t>
            </a:r>
            <a:r>
              <a:rPr lang="en-US" b="1" dirty="0" smtClean="0">
                <a:latin typeface="Adobe Caslon Pro" pitchFamily="18" charset="0"/>
              </a:rPr>
              <a:t> bank, </a:t>
            </a:r>
            <a:r>
              <a:rPr lang="en-US" b="1" dirty="0" err="1" smtClean="0">
                <a:latin typeface="Adobe Caslon Pro" pitchFamily="18" charset="0"/>
              </a:rPr>
              <a:t>deteksi</a:t>
            </a:r>
            <a:r>
              <a:rPr lang="en-US" b="1" dirty="0" smtClean="0">
                <a:latin typeface="Adobe Caslon Pro" pitchFamily="18" charset="0"/>
              </a:rPr>
              <a:t> roaming </a:t>
            </a:r>
            <a:r>
              <a:rPr lang="en-US" b="1" dirty="0" err="1" smtClean="0">
                <a:latin typeface="Adobe Caslon Pro" pitchFamily="18" charset="0"/>
              </a:rPr>
              <a:t>pasa</a:t>
            </a:r>
            <a:r>
              <a:rPr lang="en-US" b="1" dirty="0" smtClean="0">
                <a:latin typeface="Adobe Caslon Pro" pitchFamily="18" charset="0"/>
              </a:rPr>
              <a:t> </a:t>
            </a:r>
            <a:r>
              <a:rPr lang="en-US" b="1" dirty="0" err="1" smtClean="0">
                <a:latin typeface="Adobe Caslon Pro" pitchFamily="18" charset="0"/>
              </a:rPr>
              <a:t>telepon</a:t>
            </a:r>
            <a:r>
              <a:rPr lang="en-US" b="1" dirty="0" smtClean="0">
                <a:latin typeface="Adobe Caslon Pro" pitchFamily="18" charset="0"/>
              </a:rPr>
              <a:t> </a:t>
            </a:r>
            <a:r>
              <a:rPr lang="en-US" b="1" dirty="0" err="1" smtClean="0">
                <a:latin typeface="Adobe Caslon Pro" pitchFamily="18" charset="0"/>
              </a:rPr>
              <a:t>seluler</a:t>
            </a:r>
            <a:r>
              <a:rPr lang="en-US" b="1" dirty="0" smtClean="0">
                <a:latin typeface="Adobe Caslon Pro" pitchFamily="18" charset="0"/>
              </a:rPr>
              <a:t>, </a:t>
            </a:r>
            <a:r>
              <a:rPr lang="en-US" b="1" dirty="0" err="1" smtClean="0">
                <a:latin typeface="Adobe Caslon Pro" pitchFamily="18" charset="0"/>
              </a:rPr>
              <a:t>gps</a:t>
            </a:r>
            <a:r>
              <a:rPr lang="en-US" b="1" dirty="0" smtClean="0">
                <a:latin typeface="Adobe Caslon Pro" pitchFamily="18" charset="0"/>
              </a:rPr>
              <a:t>(global positioning system),retail point of sale terminals</a:t>
            </a:r>
            <a:endParaRPr lang="en-US" b="1" dirty="0">
              <a:latin typeface="Adobe Caslon Pro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REKAYASA PERANGKAT LUNAK</a:t>
            </a:r>
          </a:p>
          <a:p>
            <a:pPr eaLnBrk="1" hangingPunct="1"/>
            <a:endParaRPr lang="en-US" sz="24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28794" y="1142984"/>
            <a:ext cx="7215206" cy="4071966"/>
          </a:xfrm>
        </p:spPr>
        <p:txBody>
          <a:bodyPr/>
          <a:lstStyle/>
          <a:p>
            <a:pPr eaLnBrk="1" hangingPunct="1"/>
            <a:r>
              <a:rPr lang="en-US" sz="6000" dirty="0" smtClean="0"/>
              <a:t>Thank You!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STEM IN TERDISTRIBUSI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 IN TERDISTRIBUSI</Template>
  <TotalTime>99</TotalTime>
  <Words>221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SISTEM IN TERDISTRIBUSI</vt:lpstr>
      <vt:lpstr>  SISTEM INFORMASI TERDISTRIBUSI    Isna Khoiriyah menejemen informatika-6 1421024155</vt:lpstr>
      <vt:lpstr>Sistem informasi terditribusi????</vt:lpstr>
      <vt:lpstr>Infrastruktur sistem terdistribusi</vt:lpstr>
      <vt:lpstr>TUJUAN-nya?</vt:lpstr>
      <vt:lpstr>Slide 5</vt:lpstr>
      <vt:lpstr>Alasan  membangun SI Terdistribusi</vt:lpstr>
      <vt:lpstr>Tantangan Sistem Terdistribusi</vt:lpstr>
      <vt:lpstr>Contoh sistem terdistribusi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SISTEM INFORMASI TERDISTRIBUSI    Isna Khoiriyah menejemen informatika-6 1421024155</dc:title>
  <dc:creator>ACER</dc:creator>
  <cp:lastModifiedBy>ACER</cp:lastModifiedBy>
  <cp:revision>17</cp:revision>
  <dcterms:created xsi:type="dcterms:W3CDTF">2015-09-29T13:27:23Z</dcterms:created>
  <dcterms:modified xsi:type="dcterms:W3CDTF">2015-09-30T08:50:26Z</dcterms:modified>
</cp:coreProperties>
</file>