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82" r:id="rId11"/>
    <p:sldId id="281" r:id="rId12"/>
    <p:sldId id="273" r:id="rId13"/>
    <p:sldId id="278" r:id="rId14"/>
    <p:sldId id="280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2936"/>
    <a:srgbClr val="FFB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4" y="3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47C03-D967-4B8C-8941-055555F60A3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B17B-8F73-4446-9907-1B4B1774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7B17B-8F73-4446-9907-1B4B17746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9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9F4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F9F4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9F4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9F4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4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30350" y="1645049"/>
            <a:ext cx="502729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9F4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9679" y="3423854"/>
            <a:ext cx="15348640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F9F4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991112"/>
            <a:ext cx="5568315" cy="3296285"/>
            <a:chOff x="0" y="6991112"/>
            <a:chExt cx="5568315" cy="3296285"/>
          </a:xfrm>
        </p:grpSpPr>
        <p:sp>
          <p:nvSpPr>
            <p:cNvPr id="3" name="object 3"/>
            <p:cNvSpPr/>
            <p:nvPr/>
          </p:nvSpPr>
          <p:spPr>
            <a:xfrm>
              <a:off x="0" y="8379028"/>
              <a:ext cx="2499995" cy="1908175"/>
            </a:xfrm>
            <a:custGeom>
              <a:avLst/>
              <a:gdLst/>
              <a:ahLst/>
              <a:cxnLst/>
              <a:rect l="l" t="t" r="r" b="b"/>
              <a:pathLst>
                <a:path w="2499995" h="1908175">
                  <a:moveTo>
                    <a:pt x="2499748" y="1907971"/>
                  </a:moveTo>
                  <a:lnTo>
                    <a:pt x="0" y="1907971"/>
                  </a:lnTo>
                  <a:lnTo>
                    <a:pt x="0" y="43826"/>
                  </a:lnTo>
                  <a:lnTo>
                    <a:pt x="43682" y="35178"/>
                  </a:lnTo>
                  <a:lnTo>
                    <a:pt x="94031" y="26441"/>
                  </a:lnTo>
                  <a:lnTo>
                    <a:pt x="144587" y="18942"/>
                  </a:lnTo>
                  <a:lnTo>
                    <a:pt x="195304" y="12687"/>
                  </a:lnTo>
                  <a:lnTo>
                    <a:pt x="246167" y="7677"/>
                  </a:lnTo>
                  <a:lnTo>
                    <a:pt x="297130" y="3918"/>
                  </a:lnTo>
                  <a:lnTo>
                    <a:pt x="348177" y="1410"/>
                  </a:lnTo>
                  <a:lnTo>
                    <a:pt x="399263" y="156"/>
                  </a:lnTo>
                  <a:lnTo>
                    <a:pt x="424817" y="0"/>
                  </a:lnTo>
                  <a:lnTo>
                    <a:pt x="450372" y="156"/>
                  </a:lnTo>
                  <a:lnTo>
                    <a:pt x="501457" y="1410"/>
                  </a:lnTo>
                  <a:lnTo>
                    <a:pt x="552505" y="3918"/>
                  </a:lnTo>
                  <a:lnTo>
                    <a:pt x="603468" y="7677"/>
                  </a:lnTo>
                  <a:lnTo>
                    <a:pt x="654330" y="12687"/>
                  </a:lnTo>
                  <a:lnTo>
                    <a:pt x="705047" y="18942"/>
                  </a:lnTo>
                  <a:lnTo>
                    <a:pt x="755603" y="26441"/>
                  </a:lnTo>
                  <a:lnTo>
                    <a:pt x="805952" y="35178"/>
                  </a:lnTo>
                  <a:lnTo>
                    <a:pt x="856079" y="45149"/>
                  </a:lnTo>
                  <a:lnTo>
                    <a:pt x="905938" y="56345"/>
                  </a:lnTo>
                  <a:lnTo>
                    <a:pt x="955515" y="68763"/>
                  </a:lnTo>
                  <a:lnTo>
                    <a:pt x="1004766" y="82393"/>
                  </a:lnTo>
                  <a:lnTo>
                    <a:pt x="1053674" y="97229"/>
                  </a:lnTo>
                  <a:lnTo>
                    <a:pt x="1102196" y="113258"/>
                  </a:lnTo>
                  <a:lnTo>
                    <a:pt x="1150317" y="130477"/>
                  </a:lnTo>
                  <a:lnTo>
                    <a:pt x="1197994" y="148868"/>
                  </a:lnTo>
                  <a:lnTo>
                    <a:pt x="1245212" y="168426"/>
                  </a:lnTo>
                  <a:lnTo>
                    <a:pt x="1291929" y="189134"/>
                  </a:lnTo>
                  <a:lnTo>
                    <a:pt x="1338131" y="210986"/>
                  </a:lnTo>
                  <a:lnTo>
                    <a:pt x="1383776" y="233962"/>
                  </a:lnTo>
                  <a:lnTo>
                    <a:pt x="1428850" y="258055"/>
                  </a:lnTo>
                  <a:lnTo>
                    <a:pt x="1473313" y="283242"/>
                  </a:lnTo>
                  <a:lnTo>
                    <a:pt x="1517151" y="309517"/>
                  </a:lnTo>
                  <a:lnTo>
                    <a:pt x="1560324" y="336857"/>
                  </a:lnTo>
                  <a:lnTo>
                    <a:pt x="1602819" y="365251"/>
                  </a:lnTo>
                  <a:lnTo>
                    <a:pt x="1644599" y="394676"/>
                  </a:lnTo>
                  <a:lnTo>
                    <a:pt x="1685650" y="425121"/>
                  </a:lnTo>
                  <a:lnTo>
                    <a:pt x="1725935" y="456560"/>
                  </a:lnTo>
                  <a:lnTo>
                    <a:pt x="1765443" y="488983"/>
                  </a:lnTo>
                  <a:lnTo>
                    <a:pt x="1804137" y="522361"/>
                  </a:lnTo>
                  <a:lnTo>
                    <a:pt x="1842006" y="556684"/>
                  </a:lnTo>
                  <a:lnTo>
                    <a:pt x="1879016" y="591920"/>
                  </a:lnTo>
                  <a:lnTo>
                    <a:pt x="1915156" y="628060"/>
                  </a:lnTo>
                  <a:lnTo>
                    <a:pt x="1950392" y="665070"/>
                  </a:lnTo>
                  <a:lnTo>
                    <a:pt x="1984714" y="702939"/>
                  </a:lnTo>
                  <a:lnTo>
                    <a:pt x="2018092" y="741633"/>
                  </a:lnTo>
                  <a:lnTo>
                    <a:pt x="2050516" y="781141"/>
                  </a:lnTo>
                  <a:lnTo>
                    <a:pt x="2081955" y="821426"/>
                  </a:lnTo>
                  <a:lnTo>
                    <a:pt x="2112400" y="862477"/>
                  </a:lnTo>
                  <a:lnTo>
                    <a:pt x="2141824" y="904257"/>
                  </a:lnTo>
                  <a:lnTo>
                    <a:pt x="2170219" y="946752"/>
                  </a:lnTo>
                  <a:lnTo>
                    <a:pt x="2197558" y="989925"/>
                  </a:lnTo>
                  <a:lnTo>
                    <a:pt x="2223833" y="1033763"/>
                  </a:lnTo>
                  <a:lnTo>
                    <a:pt x="2249021" y="1078226"/>
                  </a:lnTo>
                  <a:lnTo>
                    <a:pt x="2273114" y="1123300"/>
                  </a:lnTo>
                  <a:lnTo>
                    <a:pt x="2296089" y="1168944"/>
                  </a:lnTo>
                  <a:lnTo>
                    <a:pt x="2317941" y="1215146"/>
                  </a:lnTo>
                  <a:lnTo>
                    <a:pt x="2338649" y="1261864"/>
                  </a:lnTo>
                  <a:lnTo>
                    <a:pt x="2358208" y="1309082"/>
                  </a:lnTo>
                  <a:lnTo>
                    <a:pt x="2376599" y="1356759"/>
                  </a:lnTo>
                  <a:lnTo>
                    <a:pt x="2393817" y="1404880"/>
                  </a:lnTo>
                  <a:lnTo>
                    <a:pt x="2409847" y="1453402"/>
                  </a:lnTo>
                  <a:lnTo>
                    <a:pt x="2424683" y="1502311"/>
                  </a:lnTo>
                  <a:lnTo>
                    <a:pt x="2438312" y="1551561"/>
                  </a:lnTo>
                  <a:lnTo>
                    <a:pt x="2450731" y="1601138"/>
                  </a:lnTo>
                  <a:lnTo>
                    <a:pt x="2461927" y="1650998"/>
                  </a:lnTo>
                  <a:lnTo>
                    <a:pt x="2471898" y="1701124"/>
                  </a:lnTo>
                  <a:lnTo>
                    <a:pt x="2480635" y="1751473"/>
                  </a:lnTo>
                  <a:lnTo>
                    <a:pt x="2488134" y="1802029"/>
                  </a:lnTo>
                  <a:lnTo>
                    <a:pt x="2494389" y="1852746"/>
                  </a:lnTo>
                  <a:lnTo>
                    <a:pt x="2499399" y="1903609"/>
                  </a:lnTo>
                  <a:lnTo>
                    <a:pt x="2499748" y="1907971"/>
                  </a:lnTo>
                  <a:close/>
                </a:path>
              </a:pathLst>
            </a:custGeom>
            <a:solidFill>
              <a:srgbClr val="F9F4F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7968" y="8379028"/>
              <a:ext cx="4150360" cy="1908175"/>
            </a:xfrm>
            <a:custGeom>
              <a:avLst/>
              <a:gdLst/>
              <a:ahLst/>
              <a:cxnLst/>
              <a:rect l="l" t="t" r="r" b="b"/>
              <a:pathLst>
                <a:path w="4150360" h="1908175">
                  <a:moveTo>
                    <a:pt x="4149861" y="1907971"/>
                  </a:moveTo>
                  <a:lnTo>
                    <a:pt x="0" y="1907971"/>
                  </a:lnTo>
                  <a:lnTo>
                    <a:pt x="348" y="1903609"/>
                  </a:lnTo>
                  <a:lnTo>
                    <a:pt x="5358" y="1852746"/>
                  </a:lnTo>
                  <a:lnTo>
                    <a:pt x="11613" y="1802029"/>
                  </a:lnTo>
                  <a:lnTo>
                    <a:pt x="19112" y="1751473"/>
                  </a:lnTo>
                  <a:lnTo>
                    <a:pt x="27849" y="1701124"/>
                  </a:lnTo>
                  <a:lnTo>
                    <a:pt x="37820" y="1650998"/>
                  </a:lnTo>
                  <a:lnTo>
                    <a:pt x="49016" y="1601138"/>
                  </a:lnTo>
                  <a:lnTo>
                    <a:pt x="61434" y="1551561"/>
                  </a:lnTo>
                  <a:lnTo>
                    <a:pt x="75064" y="1502311"/>
                  </a:lnTo>
                  <a:lnTo>
                    <a:pt x="89900" y="1453402"/>
                  </a:lnTo>
                  <a:lnTo>
                    <a:pt x="105929" y="1404880"/>
                  </a:lnTo>
                  <a:lnTo>
                    <a:pt x="123147" y="1356759"/>
                  </a:lnTo>
                  <a:lnTo>
                    <a:pt x="141538" y="1309082"/>
                  </a:lnTo>
                  <a:lnTo>
                    <a:pt x="161097" y="1261864"/>
                  </a:lnTo>
                  <a:lnTo>
                    <a:pt x="181805" y="1215146"/>
                  </a:lnTo>
                  <a:lnTo>
                    <a:pt x="203657" y="1168944"/>
                  </a:lnTo>
                  <a:lnTo>
                    <a:pt x="226633" y="1123300"/>
                  </a:lnTo>
                  <a:lnTo>
                    <a:pt x="250725" y="1078226"/>
                  </a:lnTo>
                  <a:lnTo>
                    <a:pt x="275913" y="1033763"/>
                  </a:lnTo>
                  <a:lnTo>
                    <a:pt x="302188" y="989925"/>
                  </a:lnTo>
                  <a:lnTo>
                    <a:pt x="329527" y="946752"/>
                  </a:lnTo>
                  <a:lnTo>
                    <a:pt x="357922" y="904257"/>
                  </a:lnTo>
                  <a:lnTo>
                    <a:pt x="387346" y="862477"/>
                  </a:lnTo>
                  <a:lnTo>
                    <a:pt x="417792" y="821426"/>
                  </a:lnTo>
                  <a:lnTo>
                    <a:pt x="449231" y="781141"/>
                  </a:lnTo>
                  <a:lnTo>
                    <a:pt x="481654" y="741633"/>
                  </a:lnTo>
                  <a:lnTo>
                    <a:pt x="515032" y="702939"/>
                  </a:lnTo>
                  <a:lnTo>
                    <a:pt x="549355" y="665070"/>
                  </a:lnTo>
                  <a:lnTo>
                    <a:pt x="584591" y="628060"/>
                  </a:lnTo>
                  <a:lnTo>
                    <a:pt x="620731" y="591920"/>
                  </a:lnTo>
                  <a:lnTo>
                    <a:pt x="657741" y="556684"/>
                  </a:lnTo>
                  <a:lnTo>
                    <a:pt x="695610" y="522361"/>
                  </a:lnTo>
                  <a:lnTo>
                    <a:pt x="734304" y="488983"/>
                  </a:lnTo>
                  <a:lnTo>
                    <a:pt x="773812" y="456560"/>
                  </a:lnTo>
                  <a:lnTo>
                    <a:pt x="814097" y="425121"/>
                  </a:lnTo>
                  <a:lnTo>
                    <a:pt x="855148" y="394676"/>
                  </a:lnTo>
                  <a:lnTo>
                    <a:pt x="896928" y="365251"/>
                  </a:lnTo>
                  <a:lnTo>
                    <a:pt x="939423" y="336857"/>
                  </a:lnTo>
                  <a:lnTo>
                    <a:pt x="982596" y="309517"/>
                  </a:lnTo>
                  <a:lnTo>
                    <a:pt x="1026434" y="283242"/>
                  </a:lnTo>
                  <a:lnTo>
                    <a:pt x="1070896" y="258055"/>
                  </a:lnTo>
                  <a:lnTo>
                    <a:pt x="1115970" y="233962"/>
                  </a:lnTo>
                  <a:lnTo>
                    <a:pt x="1161615" y="210986"/>
                  </a:lnTo>
                  <a:lnTo>
                    <a:pt x="1207817" y="189134"/>
                  </a:lnTo>
                  <a:lnTo>
                    <a:pt x="1254534" y="168426"/>
                  </a:lnTo>
                  <a:lnTo>
                    <a:pt x="1301753" y="148868"/>
                  </a:lnTo>
                  <a:lnTo>
                    <a:pt x="1349430" y="130477"/>
                  </a:lnTo>
                  <a:lnTo>
                    <a:pt x="1397551" y="113258"/>
                  </a:lnTo>
                  <a:lnTo>
                    <a:pt x="1446073" y="97229"/>
                  </a:lnTo>
                  <a:lnTo>
                    <a:pt x="1494982" y="82393"/>
                  </a:lnTo>
                  <a:lnTo>
                    <a:pt x="1544232" y="68763"/>
                  </a:lnTo>
                  <a:lnTo>
                    <a:pt x="1593809" y="56345"/>
                  </a:lnTo>
                  <a:lnTo>
                    <a:pt x="1643668" y="45149"/>
                  </a:lnTo>
                  <a:lnTo>
                    <a:pt x="1693795" y="35178"/>
                  </a:lnTo>
                  <a:lnTo>
                    <a:pt x="1744144" y="26441"/>
                  </a:lnTo>
                  <a:lnTo>
                    <a:pt x="1794700" y="18942"/>
                  </a:lnTo>
                  <a:lnTo>
                    <a:pt x="1845417" y="12687"/>
                  </a:lnTo>
                  <a:lnTo>
                    <a:pt x="1896280" y="7677"/>
                  </a:lnTo>
                  <a:lnTo>
                    <a:pt x="1947242" y="3918"/>
                  </a:lnTo>
                  <a:lnTo>
                    <a:pt x="1998290" y="1410"/>
                  </a:lnTo>
                  <a:lnTo>
                    <a:pt x="2049376" y="156"/>
                  </a:lnTo>
                  <a:lnTo>
                    <a:pt x="2074930" y="0"/>
                  </a:lnTo>
                  <a:lnTo>
                    <a:pt x="2100485" y="156"/>
                  </a:lnTo>
                  <a:lnTo>
                    <a:pt x="2151570" y="1410"/>
                  </a:lnTo>
                  <a:lnTo>
                    <a:pt x="2202618" y="3918"/>
                  </a:lnTo>
                  <a:lnTo>
                    <a:pt x="2253580" y="7677"/>
                  </a:lnTo>
                  <a:lnTo>
                    <a:pt x="2304443" y="12687"/>
                  </a:lnTo>
                  <a:lnTo>
                    <a:pt x="2355160" y="18942"/>
                  </a:lnTo>
                  <a:lnTo>
                    <a:pt x="2405716" y="26441"/>
                  </a:lnTo>
                  <a:lnTo>
                    <a:pt x="2456065" y="35178"/>
                  </a:lnTo>
                  <a:lnTo>
                    <a:pt x="2506191" y="45149"/>
                  </a:lnTo>
                  <a:lnTo>
                    <a:pt x="2556051" y="56345"/>
                  </a:lnTo>
                  <a:lnTo>
                    <a:pt x="2605628" y="68763"/>
                  </a:lnTo>
                  <a:lnTo>
                    <a:pt x="2654878" y="82393"/>
                  </a:lnTo>
                  <a:lnTo>
                    <a:pt x="2703787" y="97229"/>
                  </a:lnTo>
                  <a:lnTo>
                    <a:pt x="2752309" y="113258"/>
                  </a:lnTo>
                  <a:lnTo>
                    <a:pt x="2800430" y="130477"/>
                  </a:lnTo>
                  <a:lnTo>
                    <a:pt x="2848107" y="148868"/>
                  </a:lnTo>
                  <a:lnTo>
                    <a:pt x="2895325" y="168426"/>
                  </a:lnTo>
                  <a:lnTo>
                    <a:pt x="2942042" y="189134"/>
                  </a:lnTo>
                  <a:lnTo>
                    <a:pt x="2988244" y="210986"/>
                  </a:lnTo>
                  <a:lnTo>
                    <a:pt x="3033889" y="233962"/>
                  </a:lnTo>
                  <a:lnTo>
                    <a:pt x="3078963" y="258055"/>
                  </a:lnTo>
                  <a:lnTo>
                    <a:pt x="3123426" y="283242"/>
                  </a:lnTo>
                  <a:lnTo>
                    <a:pt x="3167263" y="309517"/>
                  </a:lnTo>
                  <a:lnTo>
                    <a:pt x="3210437" y="336857"/>
                  </a:lnTo>
                  <a:lnTo>
                    <a:pt x="3252932" y="365251"/>
                  </a:lnTo>
                  <a:lnTo>
                    <a:pt x="3294712" y="394676"/>
                  </a:lnTo>
                  <a:lnTo>
                    <a:pt x="3335763" y="425121"/>
                  </a:lnTo>
                  <a:lnTo>
                    <a:pt x="3376048" y="456560"/>
                  </a:lnTo>
                  <a:lnTo>
                    <a:pt x="3415556" y="488983"/>
                  </a:lnTo>
                  <a:lnTo>
                    <a:pt x="3454250" y="522361"/>
                  </a:lnTo>
                  <a:lnTo>
                    <a:pt x="3492119" y="556684"/>
                  </a:lnTo>
                  <a:lnTo>
                    <a:pt x="3529129" y="591920"/>
                  </a:lnTo>
                  <a:lnTo>
                    <a:pt x="3565269" y="628060"/>
                  </a:lnTo>
                  <a:lnTo>
                    <a:pt x="3600505" y="665070"/>
                  </a:lnTo>
                  <a:lnTo>
                    <a:pt x="3634827" y="702939"/>
                  </a:lnTo>
                  <a:lnTo>
                    <a:pt x="3668205" y="741633"/>
                  </a:lnTo>
                  <a:lnTo>
                    <a:pt x="3700628" y="781141"/>
                  </a:lnTo>
                  <a:lnTo>
                    <a:pt x="3732067" y="821426"/>
                  </a:lnTo>
                  <a:lnTo>
                    <a:pt x="3762513" y="862477"/>
                  </a:lnTo>
                  <a:lnTo>
                    <a:pt x="3791937" y="904257"/>
                  </a:lnTo>
                  <a:lnTo>
                    <a:pt x="3820332" y="946752"/>
                  </a:lnTo>
                  <a:lnTo>
                    <a:pt x="3847671" y="989925"/>
                  </a:lnTo>
                  <a:lnTo>
                    <a:pt x="3873946" y="1033763"/>
                  </a:lnTo>
                  <a:lnTo>
                    <a:pt x="3899134" y="1078226"/>
                  </a:lnTo>
                  <a:lnTo>
                    <a:pt x="3923227" y="1123300"/>
                  </a:lnTo>
                  <a:lnTo>
                    <a:pt x="3946202" y="1168944"/>
                  </a:lnTo>
                  <a:lnTo>
                    <a:pt x="3968054" y="1215146"/>
                  </a:lnTo>
                  <a:lnTo>
                    <a:pt x="3988762" y="1261864"/>
                  </a:lnTo>
                  <a:lnTo>
                    <a:pt x="4008321" y="1309082"/>
                  </a:lnTo>
                  <a:lnTo>
                    <a:pt x="4026712" y="1356759"/>
                  </a:lnTo>
                  <a:lnTo>
                    <a:pt x="4043930" y="1404880"/>
                  </a:lnTo>
                  <a:lnTo>
                    <a:pt x="4059960" y="1453403"/>
                  </a:lnTo>
                  <a:lnTo>
                    <a:pt x="4074796" y="1502311"/>
                  </a:lnTo>
                  <a:lnTo>
                    <a:pt x="4088425" y="1551561"/>
                  </a:lnTo>
                  <a:lnTo>
                    <a:pt x="4100844" y="1601138"/>
                  </a:lnTo>
                  <a:lnTo>
                    <a:pt x="4112040" y="1650998"/>
                  </a:lnTo>
                  <a:lnTo>
                    <a:pt x="4122011" y="1701124"/>
                  </a:lnTo>
                  <a:lnTo>
                    <a:pt x="4130747" y="1751473"/>
                  </a:lnTo>
                  <a:lnTo>
                    <a:pt x="4138247" y="1802029"/>
                  </a:lnTo>
                  <a:lnTo>
                    <a:pt x="4144502" y="1852746"/>
                  </a:lnTo>
                  <a:lnTo>
                    <a:pt x="4149512" y="1903609"/>
                  </a:lnTo>
                  <a:lnTo>
                    <a:pt x="4149861" y="1907971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199" y="6991121"/>
              <a:ext cx="3240405" cy="2777490"/>
            </a:xfrm>
            <a:custGeom>
              <a:avLst/>
              <a:gdLst/>
              <a:ahLst/>
              <a:cxnLst/>
              <a:rect l="l" t="t" r="r" b="b"/>
              <a:pathLst>
                <a:path w="3240404" h="2777490">
                  <a:moveTo>
                    <a:pt x="2551607" y="83502"/>
                  </a:moveTo>
                  <a:lnTo>
                    <a:pt x="2460180" y="0"/>
                  </a:lnTo>
                  <a:lnTo>
                    <a:pt x="0" y="2693695"/>
                  </a:lnTo>
                  <a:lnTo>
                    <a:pt x="91440" y="2777198"/>
                  </a:lnTo>
                  <a:lnTo>
                    <a:pt x="2551607" y="83502"/>
                  </a:lnTo>
                  <a:close/>
                </a:path>
                <a:path w="3240404" h="2777490">
                  <a:moveTo>
                    <a:pt x="3240125" y="83502"/>
                  </a:moveTo>
                  <a:lnTo>
                    <a:pt x="3148698" y="0"/>
                  </a:lnTo>
                  <a:lnTo>
                    <a:pt x="688517" y="2693695"/>
                  </a:lnTo>
                  <a:lnTo>
                    <a:pt x="3240125" y="83502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619155" y="0"/>
            <a:ext cx="3669029" cy="5608320"/>
            <a:chOff x="14619155" y="0"/>
            <a:chExt cx="3669029" cy="5608320"/>
          </a:xfrm>
        </p:grpSpPr>
        <p:sp>
          <p:nvSpPr>
            <p:cNvPr id="7" name="object 7"/>
            <p:cNvSpPr/>
            <p:nvPr/>
          </p:nvSpPr>
          <p:spPr>
            <a:xfrm>
              <a:off x="16241561" y="1443895"/>
              <a:ext cx="2044700" cy="4164329"/>
            </a:xfrm>
            <a:custGeom>
              <a:avLst/>
              <a:gdLst/>
              <a:ahLst/>
              <a:cxnLst/>
              <a:rect l="l" t="t" r="r" b="b"/>
              <a:pathLst>
                <a:path w="2044700" h="4164329">
                  <a:moveTo>
                    <a:pt x="12700" y="1827023"/>
                  </a:moveTo>
                  <a:lnTo>
                    <a:pt x="12700" y="2336804"/>
                  </a:lnTo>
                  <a:lnTo>
                    <a:pt x="0" y="2311427"/>
                  </a:lnTo>
                  <a:lnTo>
                    <a:pt x="0" y="1852400"/>
                  </a:lnTo>
                  <a:lnTo>
                    <a:pt x="12700" y="1827023"/>
                  </a:lnTo>
                  <a:close/>
                </a:path>
                <a:path w="2044700" h="4164329">
                  <a:moveTo>
                    <a:pt x="25400" y="1751128"/>
                  </a:moveTo>
                  <a:lnTo>
                    <a:pt x="25400" y="2412699"/>
                  </a:lnTo>
                  <a:lnTo>
                    <a:pt x="12700" y="2387444"/>
                  </a:lnTo>
                  <a:lnTo>
                    <a:pt x="12700" y="1776383"/>
                  </a:lnTo>
                  <a:lnTo>
                    <a:pt x="25400" y="1751128"/>
                  </a:lnTo>
                  <a:close/>
                </a:path>
                <a:path w="2044700" h="4164329">
                  <a:moveTo>
                    <a:pt x="38100" y="1675685"/>
                  </a:moveTo>
                  <a:lnTo>
                    <a:pt x="38100" y="2488142"/>
                  </a:lnTo>
                  <a:lnTo>
                    <a:pt x="25400" y="2463048"/>
                  </a:lnTo>
                  <a:lnTo>
                    <a:pt x="25400" y="1700779"/>
                  </a:lnTo>
                  <a:lnTo>
                    <a:pt x="38100" y="1675685"/>
                  </a:lnTo>
                  <a:close/>
                </a:path>
                <a:path w="2044700" h="4164329">
                  <a:moveTo>
                    <a:pt x="50800" y="1600793"/>
                  </a:moveTo>
                  <a:lnTo>
                    <a:pt x="50800" y="2563035"/>
                  </a:lnTo>
                  <a:lnTo>
                    <a:pt x="38100" y="2538139"/>
                  </a:lnTo>
                  <a:lnTo>
                    <a:pt x="38100" y="1625688"/>
                  </a:lnTo>
                  <a:lnTo>
                    <a:pt x="50800" y="1600793"/>
                  </a:lnTo>
                  <a:close/>
                </a:path>
                <a:path w="2044700" h="4164329">
                  <a:moveTo>
                    <a:pt x="63500" y="1551215"/>
                  </a:moveTo>
                  <a:lnTo>
                    <a:pt x="63500" y="2612612"/>
                  </a:lnTo>
                  <a:lnTo>
                    <a:pt x="50800" y="2587861"/>
                  </a:lnTo>
                  <a:lnTo>
                    <a:pt x="50800" y="1575966"/>
                  </a:lnTo>
                  <a:lnTo>
                    <a:pt x="63500" y="1551215"/>
                  </a:lnTo>
                  <a:close/>
                </a:path>
                <a:path w="2044700" h="4164329">
                  <a:moveTo>
                    <a:pt x="88900" y="1477465"/>
                  </a:moveTo>
                  <a:lnTo>
                    <a:pt x="88900" y="2686362"/>
                  </a:lnTo>
                  <a:lnTo>
                    <a:pt x="63500" y="2637279"/>
                  </a:lnTo>
                  <a:lnTo>
                    <a:pt x="63500" y="1526548"/>
                  </a:lnTo>
                  <a:lnTo>
                    <a:pt x="88900" y="1477465"/>
                  </a:lnTo>
                  <a:close/>
                </a:path>
                <a:path w="2044700" h="4164329">
                  <a:moveTo>
                    <a:pt x="101600" y="1428747"/>
                  </a:moveTo>
                  <a:lnTo>
                    <a:pt x="101600" y="2735080"/>
                  </a:lnTo>
                  <a:lnTo>
                    <a:pt x="88900" y="2710770"/>
                  </a:lnTo>
                  <a:lnTo>
                    <a:pt x="88900" y="1453057"/>
                  </a:lnTo>
                  <a:lnTo>
                    <a:pt x="101600" y="1428747"/>
                  </a:lnTo>
                  <a:close/>
                </a:path>
                <a:path w="2044700" h="4164329">
                  <a:moveTo>
                    <a:pt x="127000" y="1356414"/>
                  </a:moveTo>
                  <a:lnTo>
                    <a:pt x="127000" y="2807414"/>
                  </a:lnTo>
                  <a:lnTo>
                    <a:pt x="101600" y="2759292"/>
                  </a:lnTo>
                  <a:lnTo>
                    <a:pt x="101600" y="1404535"/>
                  </a:lnTo>
                  <a:lnTo>
                    <a:pt x="127000" y="1356414"/>
                  </a:lnTo>
                  <a:close/>
                </a:path>
                <a:path w="2044700" h="4164329">
                  <a:moveTo>
                    <a:pt x="177800" y="1238096"/>
                  </a:moveTo>
                  <a:lnTo>
                    <a:pt x="177800" y="2925731"/>
                  </a:lnTo>
                  <a:lnTo>
                    <a:pt x="127000" y="2831309"/>
                  </a:lnTo>
                  <a:lnTo>
                    <a:pt x="127000" y="1332519"/>
                  </a:lnTo>
                  <a:lnTo>
                    <a:pt x="177800" y="1238096"/>
                  </a:lnTo>
                  <a:close/>
                </a:path>
                <a:path w="2044700" h="4164329">
                  <a:moveTo>
                    <a:pt x="2044700" y="0"/>
                  </a:moveTo>
                  <a:lnTo>
                    <a:pt x="2044700" y="4163827"/>
                  </a:lnTo>
                  <a:lnTo>
                    <a:pt x="2019300" y="4163546"/>
                  </a:lnTo>
                  <a:lnTo>
                    <a:pt x="1993900" y="4162762"/>
                  </a:lnTo>
                  <a:lnTo>
                    <a:pt x="1943100" y="4160254"/>
                  </a:lnTo>
                  <a:lnTo>
                    <a:pt x="1892300" y="4156495"/>
                  </a:lnTo>
                  <a:lnTo>
                    <a:pt x="1841500" y="4151486"/>
                  </a:lnTo>
                  <a:lnTo>
                    <a:pt x="1790700" y="4145230"/>
                  </a:lnTo>
                  <a:lnTo>
                    <a:pt x="1739900" y="4137731"/>
                  </a:lnTo>
                  <a:lnTo>
                    <a:pt x="1689100" y="4128995"/>
                  </a:lnTo>
                  <a:lnTo>
                    <a:pt x="1638300" y="4119024"/>
                  </a:lnTo>
                  <a:lnTo>
                    <a:pt x="1625600" y="4113579"/>
                  </a:lnTo>
                  <a:lnTo>
                    <a:pt x="1600200" y="4107828"/>
                  </a:lnTo>
                  <a:lnTo>
                    <a:pt x="1549400" y="4095409"/>
                  </a:lnTo>
                  <a:lnTo>
                    <a:pt x="1498600" y="4081780"/>
                  </a:lnTo>
                  <a:lnTo>
                    <a:pt x="1447800" y="4066944"/>
                  </a:lnTo>
                  <a:lnTo>
                    <a:pt x="1397000" y="4050914"/>
                  </a:lnTo>
                  <a:lnTo>
                    <a:pt x="1346200" y="4033696"/>
                  </a:lnTo>
                  <a:lnTo>
                    <a:pt x="1308100" y="4015305"/>
                  </a:lnTo>
                  <a:lnTo>
                    <a:pt x="1282700" y="4005671"/>
                  </a:lnTo>
                  <a:lnTo>
                    <a:pt x="1231900" y="3985536"/>
                  </a:lnTo>
                  <a:lnTo>
                    <a:pt x="1181100" y="3964254"/>
                  </a:lnTo>
                  <a:lnTo>
                    <a:pt x="1168400" y="3953186"/>
                  </a:lnTo>
                  <a:lnTo>
                    <a:pt x="1143000" y="3941839"/>
                  </a:lnTo>
                  <a:lnTo>
                    <a:pt x="1117600" y="3930211"/>
                  </a:lnTo>
                  <a:lnTo>
                    <a:pt x="1092200" y="3918303"/>
                  </a:lnTo>
                  <a:lnTo>
                    <a:pt x="1066800" y="3906118"/>
                  </a:lnTo>
                  <a:lnTo>
                    <a:pt x="1054100" y="3893661"/>
                  </a:lnTo>
                  <a:lnTo>
                    <a:pt x="1028700" y="3880930"/>
                  </a:lnTo>
                  <a:lnTo>
                    <a:pt x="1003300" y="3867927"/>
                  </a:lnTo>
                  <a:lnTo>
                    <a:pt x="977900" y="3854655"/>
                  </a:lnTo>
                  <a:lnTo>
                    <a:pt x="965200" y="3841118"/>
                  </a:lnTo>
                  <a:lnTo>
                    <a:pt x="939800" y="3827316"/>
                  </a:lnTo>
                  <a:lnTo>
                    <a:pt x="914400" y="3813249"/>
                  </a:lnTo>
                  <a:lnTo>
                    <a:pt x="901700" y="3798922"/>
                  </a:lnTo>
                  <a:lnTo>
                    <a:pt x="876300" y="3784337"/>
                  </a:lnTo>
                  <a:lnTo>
                    <a:pt x="850900" y="3769497"/>
                  </a:lnTo>
                  <a:lnTo>
                    <a:pt x="838200" y="3754400"/>
                  </a:lnTo>
                  <a:lnTo>
                    <a:pt x="812800" y="3739051"/>
                  </a:lnTo>
                  <a:lnTo>
                    <a:pt x="800100" y="3723456"/>
                  </a:lnTo>
                  <a:lnTo>
                    <a:pt x="774700" y="3707612"/>
                  </a:lnTo>
                  <a:lnTo>
                    <a:pt x="749300" y="3691522"/>
                  </a:lnTo>
                  <a:lnTo>
                    <a:pt x="736600" y="3675189"/>
                  </a:lnTo>
                  <a:lnTo>
                    <a:pt x="711200" y="3658619"/>
                  </a:lnTo>
                  <a:lnTo>
                    <a:pt x="698500" y="3641811"/>
                  </a:lnTo>
                  <a:lnTo>
                    <a:pt x="673100" y="3624766"/>
                  </a:lnTo>
                  <a:lnTo>
                    <a:pt x="660400" y="3607489"/>
                  </a:lnTo>
                  <a:lnTo>
                    <a:pt x="635000" y="3589984"/>
                  </a:lnTo>
                  <a:lnTo>
                    <a:pt x="609600" y="3554293"/>
                  </a:lnTo>
                  <a:lnTo>
                    <a:pt x="584200" y="3536113"/>
                  </a:lnTo>
                  <a:lnTo>
                    <a:pt x="571500" y="3517716"/>
                  </a:lnTo>
                  <a:lnTo>
                    <a:pt x="546100" y="3499103"/>
                  </a:lnTo>
                  <a:lnTo>
                    <a:pt x="520700" y="3461234"/>
                  </a:lnTo>
                  <a:lnTo>
                    <a:pt x="495300" y="3441989"/>
                  </a:lnTo>
                  <a:lnTo>
                    <a:pt x="469900" y="3402885"/>
                  </a:lnTo>
                  <a:lnTo>
                    <a:pt x="444500" y="3383032"/>
                  </a:lnTo>
                  <a:lnTo>
                    <a:pt x="431800" y="3362986"/>
                  </a:lnTo>
                  <a:lnTo>
                    <a:pt x="393700" y="3301695"/>
                  </a:lnTo>
                  <a:lnTo>
                    <a:pt x="368300" y="3280896"/>
                  </a:lnTo>
                  <a:lnTo>
                    <a:pt x="342900" y="3238755"/>
                  </a:lnTo>
                  <a:lnTo>
                    <a:pt x="292100" y="3152409"/>
                  </a:lnTo>
                  <a:lnTo>
                    <a:pt x="241300" y="3063484"/>
                  </a:lnTo>
                  <a:lnTo>
                    <a:pt x="177800" y="2949026"/>
                  </a:lnTo>
                  <a:lnTo>
                    <a:pt x="177800" y="1214801"/>
                  </a:lnTo>
                  <a:lnTo>
                    <a:pt x="241300" y="1100343"/>
                  </a:lnTo>
                  <a:lnTo>
                    <a:pt x="292100" y="1011418"/>
                  </a:lnTo>
                  <a:lnTo>
                    <a:pt x="342900" y="925072"/>
                  </a:lnTo>
                  <a:lnTo>
                    <a:pt x="368300" y="882931"/>
                  </a:lnTo>
                  <a:lnTo>
                    <a:pt x="393700" y="862132"/>
                  </a:lnTo>
                  <a:lnTo>
                    <a:pt x="431800" y="800841"/>
                  </a:lnTo>
                  <a:lnTo>
                    <a:pt x="444500" y="780795"/>
                  </a:lnTo>
                  <a:lnTo>
                    <a:pt x="469900" y="760942"/>
                  </a:lnTo>
                  <a:lnTo>
                    <a:pt x="495300" y="721838"/>
                  </a:lnTo>
                  <a:lnTo>
                    <a:pt x="520700" y="702593"/>
                  </a:lnTo>
                  <a:lnTo>
                    <a:pt x="546100" y="664724"/>
                  </a:lnTo>
                  <a:lnTo>
                    <a:pt x="571500" y="646111"/>
                  </a:lnTo>
                  <a:lnTo>
                    <a:pt x="584200" y="627714"/>
                  </a:lnTo>
                  <a:lnTo>
                    <a:pt x="609600" y="609534"/>
                  </a:lnTo>
                  <a:lnTo>
                    <a:pt x="635000" y="573843"/>
                  </a:lnTo>
                  <a:lnTo>
                    <a:pt x="660400" y="556339"/>
                  </a:lnTo>
                  <a:lnTo>
                    <a:pt x="673100" y="539061"/>
                  </a:lnTo>
                  <a:lnTo>
                    <a:pt x="698500" y="522016"/>
                  </a:lnTo>
                  <a:lnTo>
                    <a:pt x="711200" y="505208"/>
                  </a:lnTo>
                  <a:lnTo>
                    <a:pt x="736600" y="488638"/>
                  </a:lnTo>
                  <a:lnTo>
                    <a:pt x="749300" y="472305"/>
                  </a:lnTo>
                  <a:lnTo>
                    <a:pt x="774700" y="456215"/>
                  </a:lnTo>
                  <a:lnTo>
                    <a:pt x="800100" y="440372"/>
                  </a:lnTo>
                  <a:lnTo>
                    <a:pt x="812800" y="424776"/>
                  </a:lnTo>
                  <a:lnTo>
                    <a:pt x="838200" y="409427"/>
                  </a:lnTo>
                  <a:lnTo>
                    <a:pt x="850900" y="394331"/>
                  </a:lnTo>
                  <a:lnTo>
                    <a:pt x="876300" y="379490"/>
                  </a:lnTo>
                  <a:lnTo>
                    <a:pt x="901700" y="364906"/>
                  </a:lnTo>
                  <a:lnTo>
                    <a:pt x="914400" y="350578"/>
                  </a:lnTo>
                  <a:lnTo>
                    <a:pt x="939800" y="336512"/>
                  </a:lnTo>
                  <a:lnTo>
                    <a:pt x="965200" y="322710"/>
                  </a:lnTo>
                  <a:lnTo>
                    <a:pt x="977900" y="309173"/>
                  </a:lnTo>
                  <a:lnTo>
                    <a:pt x="1003300" y="295900"/>
                  </a:lnTo>
                  <a:lnTo>
                    <a:pt x="1028700" y="282897"/>
                  </a:lnTo>
                  <a:lnTo>
                    <a:pt x="1054100" y="270167"/>
                  </a:lnTo>
                  <a:lnTo>
                    <a:pt x="1066800" y="257709"/>
                  </a:lnTo>
                  <a:lnTo>
                    <a:pt x="1092200" y="245525"/>
                  </a:lnTo>
                  <a:lnTo>
                    <a:pt x="1117600" y="233617"/>
                  </a:lnTo>
                  <a:lnTo>
                    <a:pt x="1143000" y="221989"/>
                  </a:lnTo>
                  <a:lnTo>
                    <a:pt x="1168400" y="210641"/>
                  </a:lnTo>
                  <a:lnTo>
                    <a:pt x="1181100" y="199574"/>
                  </a:lnTo>
                  <a:lnTo>
                    <a:pt x="1231900" y="178292"/>
                  </a:lnTo>
                  <a:lnTo>
                    <a:pt x="1282700" y="158157"/>
                  </a:lnTo>
                  <a:lnTo>
                    <a:pt x="1308100" y="148523"/>
                  </a:lnTo>
                  <a:lnTo>
                    <a:pt x="1320800" y="139181"/>
                  </a:lnTo>
                  <a:lnTo>
                    <a:pt x="1371600" y="121375"/>
                  </a:lnTo>
                  <a:lnTo>
                    <a:pt x="1422400" y="104750"/>
                  </a:lnTo>
                  <a:lnTo>
                    <a:pt x="1473200" y="89316"/>
                  </a:lnTo>
                  <a:lnTo>
                    <a:pt x="1524000" y="75082"/>
                  </a:lnTo>
                  <a:lnTo>
                    <a:pt x="1574800" y="62057"/>
                  </a:lnTo>
                  <a:lnTo>
                    <a:pt x="1625600" y="50249"/>
                  </a:lnTo>
                  <a:lnTo>
                    <a:pt x="1638300" y="44803"/>
                  </a:lnTo>
                  <a:lnTo>
                    <a:pt x="1689100" y="34833"/>
                  </a:lnTo>
                  <a:lnTo>
                    <a:pt x="1739900" y="26096"/>
                  </a:lnTo>
                  <a:lnTo>
                    <a:pt x="1790700" y="18597"/>
                  </a:lnTo>
                  <a:lnTo>
                    <a:pt x="1841500" y="12341"/>
                  </a:lnTo>
                  <a:lnTo>
                    <a:pt x="1892300" y="7332"/>
                  </a:lnTo>
                  <a:lnTo>
                    <a:pt x="1943100" y="3572"/>
                  </a:lnTo>
                  <a:lnTo>
                    <a:pt x="1993900" y="1065"/>
                  </a:lnTo>
                  <a:lnTo>
                    <a:pt x="2019300" y="281"/>
                  </a:lnTo>
                  <a:lnTo>
                    <a:pt x="2044700" y="0"/>
                  </a:lnTo>
                  <a:close/>
                </a:path>
              </a:pathLst>
            </a:custGeom>
            <a:solidFill>
              <a:srgbClr val="F9F4F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41561" y="0"/>
              <a:ext cx="2046605" cy="2540000"/>
            </a:xfrm>
            <a:custGeom>
              <a:avLst/>
              <a:gdLst/>
              <a:ahLst/>
              <a:cxnLst/>
              <a:rect l="l" t="t" r="r" b="b"/>
              <a:pathLst>
                <a:path w="2046605" h="2540000">
                  <a:moveTo>
                    <a:pt x="2046437" y="0"/>
                  </a:moveTo>
                  <a:lnTo>
                    <a:pt x="2046437" y="2539641"/>
                  </a:lnTo>
                  <a:lnTo>
                    <a:pt x="2031158" y="2539360"/>
                  </a:lnTo>
                  <a:lnTo>
                    <a:pt x="1980088" y="2537479"/>
                  </a:lnTo>
                  <a:lnTo>
                    <a:pt x="1929079" y="2534345"/>
                  </a:lnTo>
                  <a:lnTo>
                    <a:pt x="1878162" y="2529960"/>
                  </a:lnTo>
                  <a:lnTo>
                    <a:pt x="1827368" y="2524328"/>
                  </a:lnTo>
                  <a:lnTo>
                    <a:pt x="1776728" y="2517450"/>
                  </a:lnTo>
                  <a:lnTo>
                    <a:pt x="1726272" y="2509331"/>
                  </a:lnTo>
                  <a:lnTo>
                    <a:pt x="1676030" y="2499977"/>
                  </a:lnTo>
                  <a:lnTo>
                    <a:pt x="1626033" y="2489393"/>
                  </a:lnTo>
                  <a:lnTo>
                    <a:pt x="1576311" y="2477584"/>
                  </a:lnTo>
                  <a:lnTo>
                    <a:pt x="1526894" y="2464560"/>
                  </a:lnTo>
                  <a:lnTo>
                    <a:pt x="1477811" y="2450326"/>
                  </a:lnTo>
                  <a:lnTo>
                    <a:pt x="1429092" y="2434892"/>
                  </a:lnTo>
                  <a:lnTo>
                    <a:pt x="1380767" y="2418267"/>
                  </a:lnTo>
                  <a:lnTo>
                    <a:pt x="1332864" y="2400461"/>
                  </a:lnTo>
                  <a:lnTo>
                    <a:pt x="1285413" y="2381484"/>
                  </a:lnTo>
                  <a:lnTo>
                    <a:pt x="1238441" y="2361350"/>
                  </a:lnTo>
                  <a:lnTo>
                    <a:pt x="1191978" y="2340068"/>
                  </a:lnTo>
                  <a:lnTo>
                    <a:pt x="1146051" y="2317652"/>
                  </a:lnTo>
                  <a:lnTo>
                    <a:pt x="1100689" y="2294116"/>
                  </a:lnTo>
                  <a:lnTo>
                    <a:pt x="1055917" y="2269475"/>
                  </a:lnTo>
                  <a:lnTo>
                    <a:pt x="1011764" y="2243741"/>
                  </a:lnTo>
                  <a:lnTo>
                    <a:pt x="968255" y="2216932"/>
                  </a:lnTo>
                  <a:lnTo>
                    <a:pt x="925418" y="2189063"/>
                  </a:lnTo>
                  <a:lnTo>
                    <a:pt x="883277" y="2160151"/>
                  </a:lnTo>
                  <a:lnTo>
                    <a:pt x="841858" y="2130214"/>
                  </a:lnTo>
                  <a:lnTo>
                    <a:pt x="801187" y="2099269"/>
                  </a:lnTo>
                  <a:lnTo>
                    <a:pt x="761288" y="2067336"/>
                  </a:lnTo>
                  <a:lnTo>
                    <a:pt x="722184" y="2034433"/>
                  </a:lnTo>
                  <a:lnTo>
                    <a:pt x="683899" y="2000580"/>
                  </a:lnTo>
                  <a:lnTo>
                    <a:pt x="646457" y="1965798"/>
                  </a:lnTo>
                  <a:lnTo>
                    <a:pt x="609879" y="1930107"/>
                  </a:lnTo>
                  <a:lnTo>
                    <a:pt x="574189" y="1893530"/>
                  </a:lnTo>
                  <a:lnTo>
                    <a:pt x="539406" y="1856087"/>
                  </a:lnTo>
                  <a:lnTo>
                    <a:pt x="505554" y="1817803"/>
                  </a:lnTo>
                  <a:lnTo>
                    <a:pt x="472651" y="1778699"/>
                  </a:lnTo>
                  <a:lnTo>
                    <a:pt x="440717" y="1738799"/>
                  </a:lnTo>
                  <a:lnTo>
                    <a:pt x="409772" y="1698128"/>
                  </a:lnTo>
                  <a:lnTo>
                    <a:pt x="379835" y="1656710"/>
                  </a:lnTo>
                  <a:lnTo>
                    <a:pt x="350923" y="1614569"/>
                  </a:lnTo>
                  <a:lnTo>
                    <a:pt x="323055" y="1571732"/>
                  </a:lnTo>
                  <a:lnTo>
                    <a:pt x="296245" y="1528223"/>
                  </a:lnTo>
                  <a:lnTo>
                    <a:pt x="270512" y="1484069"/>
                  </a:lnTo>
                  <a:lnTo>
                    <a:pt x="245870" y="1439298"/>
                  </a:lnTo>
                  <a:lnTo>
                    <a:pt x="222334" y="1393935"/>
                  </a:lnTo>
                  <a:lnTo>
                    <a:pt x="199919" y="1348008"/>
                  </a:lnTo>
                  <a:lnTo>
                    <a:pt x="178637" y="1301545"/>
                  </a:lnTo>
                  <a:lnTo>
                    <a:pt x="158502" y="1254574"/>
                  </a:lnTo>
                  <a:lnTo>
                    <a:pt x="139526" y="1207123"/>
                  </a:lnTo>
                  <a:lnTo>
                    <a:pt x="121720" y="1159220"/>
                  </a:lnTo>
                  <a:lnTo>
                    <a:pt x="105095" y="1110894"/>
                  </a:lnTo>
                  <a:lnTo>
                    <a:pt x="89661" y="1062175"/>
                  </a:lnTo>
                  <a:lnTo>
                    <a:pt x="75427" y="1013093"/>
                  </a:lnTo>
                  <a:lnTo>
                    <a:pt x="62402" y="963675"/>
                  </a:lnTo>
                  <a:lnTo>
                    <a:pt x="50594" y="913953"/>
                  </a:lnTo>
                  <a:lnTo>
                    <a:pt x="40010" y="863956"/>
                  </a:lnTo>
                  <a:lnTo>
                    <a:pt x="30655" y="813715"/>
                  </a:lnTo>
                  <a:lnTo>
                    <a:pt x="22537" y="763258"/>
                  </a:lnTo>
                  <a:lnTo>
                    <a:pt x="15659" y="712618"/>
                  </a:lnTo>
                  <a:lnTo>
                    <a:pt x="10026" y="661824"/>
                  </a:lnTo>
                  <a:lnTo>
                    <a:pt x="5641" y="610908"/>
                  </a:lnTo>
                  <a:lnTo>
                    <a:pt x="2508" y="559899"/>
                  </a:lnTo>
                  <a:lnTo>
                    <a:pt x="627" y="508829"/>
                  </a:lnTo>
                  <a:lnTo>
                    <a:pt x="0" y="457727"/>
                  </a:lnTo>
                  <a:lnTo>
                    <a:pt x="156" y="432173"/>
                  </a:lnTo>
                  <a:lnTo>
                    <a:pt x="1410" y="381087"/>
                  </a:lnTo>
                  <a:lnTo>
                    <a:pt x="3918" y="330040"/>
                  </a:lnTo>
                  <a:lnTo>
                    <a:pt x="7677" y="279077"/>
                  </a:lnTo>
                  <a:lnTo>
                    <a:pt x="12687" y="228214"/>
                  </a:lnTo>
                  <a:lnTo>
                    <a:pt x="18942" y="177497"/>
                  </a:lnTo>
                  <a:lnTo>
                    <a:pt x="26441" y="126942"/>
                  </a:lnTo>
                  <a:lnTo>
                    <a:pt x="35178" y="76593"/>
                  </a:lnTo>
                  <a:lnTo>
                    <a:pt x="45149" y="26466"/>
                  </a:lnTo>
                  <a:lnTo>
                    <a:pt x="50941" y="0"/>
                  </a:lnTo>
                  <a:lnTo>
                    <a:pt x="2046437" y="0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19147" y="517333"/>
              <a:ext cx="3240405" cy="2777490"/>
            </a:xfrm>
            <a:custGeom>
              <a:avLst/>
              <a:gdLst/>
              <a:ahLst/>
              <a:cxnLst/>
              <a:rect l="l" t="t" r="r" b="b"/>
              <a:pathLst>
                <a:path w="3240405" h="2777490">
                  <a:moveTo>
                    <a:pt x="2551607" y="83502"/>
                  </a:moveTo>
                  <a:lnTo>
                    <a:pt x="2460180" y="0"/>
                  </a:lnTo>
                  <a:lnTo>
                    <a:pt x="0" y="2693695"/>
                  </a:lnTo>
                  <a:lnTo>
                    <a:pt x="91427" y="2777198"/>
                  </a:lnTo>
                  <a:lnTo>
                    <a:pt x="2551607" y="83502"/>
                  </a:lnTo>
                  <a:close/>
                </a:path>
                <a:path w="3240405" h="2777490">
                  <a:moveTo>
                    <a:pt x="3240125" y="83502"/>
                  </a:moveTo>
                  <a:lnTo>
                    <a:pt x="3189897" y="37630"/>
                  </a:lnTo>
                  <a:lnTo>
                    <a:pt x="3148698" y="0"/>
                  </a:lnTo>
                  <a:lnTo>
                    <a:pt x="688517" y="2693695"/>
                  </a:lnTo>
                  <a:lnTo>
                    <a:pt x="779945" y="2777198"/>
                  </a:lnTo>
                  <a:lnTo>
                    <a:pt x="3240125" y="83502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00599" y="2746463"/>
            <a:ext cx="8686801" cy="864980"/>
          </a:xfrm>
          <a:prstGeom prst="rect">
            <a:avLst/>
          </a:prstGeom>
          <a:solidFill>
            <a:srgbClr val="F9F4F9"/>
          </a:solidFill>
        </p:spPr>
        <p:txBody>
          <a:bodyPr vert="horz" wrap="square" lIns="0" tIns="247015" rIns="0" bIns="0" rtlCol="0">
            <a:spAutoFit/>
          </a:bodyPr>
          <a:lstStyle/>
          <a:p>
            <a:pPr marL="789940" algn="l">
              <a:lnSpc>
                <a:spcPct val="100000"/>
              </a:lnSpc>
              <a:spcBef>
                <a:spcPts val="1945"/>
              </a:spcBef>
            </a:pPr>
            <a:r>
              <a:rPr lang="en-US" sz="4000" spc="-100" dirty="0">
                <a:solidFill>
                  <a:srgbClr val="442936"/>
                </a:solidFill>
              </a:rPr>
              <a:t>REVIEW JURNAL INTERNASIONAL</a:t>
            </a:r>
            <a:endParaRPr lang="en-US"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417968" y="2747930"/>
            <a:ext cx="15348640" cy="7020681"/>
          </a:xfrm>
          <a:prstGeom prst="rect">
            <a:avLst/>
          </a:prstGeom>
        </p:spPr>
        <p:txBody>
          <a:bodyPr vert="horz" wrap="square" lIns="0" tIns="1100623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5000" b="1" spc="400" dirty="0"/>
              <a:t>“</a:t>
            </a:r>
            <a:r>
              <a:rPr lang="en-US" sz="5400" b="1" spc="380" dirty="0">
                <a:solidFill>
                  <a:srgbClr val="FFB0CD"/>
                </a:solidFill>
              </a:rPr>
              <a:t>Preventive And Curative Efforts In Archive Management Planning For The Threat Of Natural Disasters In Indonesia.</a:t>
            </a:r>
            <a:r>
              <a:rPr lang="en-US" sz="5000" b="1" spc="400" dirty="0"/>
              <a:t>”</a:t>
            </a:r>
          </a:p>
          <a:p>
            <a:pPr algn="ctr">
              <a:lnSpc>
                <a:spcPct val="100000"/>
              </a:lnSpc>
              <a:spcBef>
                <a:spcPts val="6250"/>
              </a:spcBef>
            </a:pPr>
            <a:r>
              <a:rPr lang="en-US" sz="3150" spc="-25" dirty="0">
                <a:solidFill>
                  <a:srgbClr val="FFB0CD"/>
                </a:solidFill>
              </a:rPr>
              <a:t>MATA KULIAH PRESERVASI</a:t>
            </a:r>
          </a:p>
          <a:p>
            <a:pPr algn="ctr">
              <a:lnSpc>
                <a:spcPct val="100000"/>
              </a:lnSpc>
              <a:spcBef>
                <a:spcPts val="6250"/>
              </a:spcBef>
            </a:pPr>
            <a:r>
              <a:rPr lang="en-US" sz="3150" spc="-25" dirty="0">
                <a:solidFill>
                  <a:srgbClr val="FFB0CD"/>
                </a:solidFill>
              </a:rPr>
              <a:t>KELOMPOK 18</a:t>
            </a:r>
            <a:endParaRPr lang="en-US" sz="31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1157970"/>
            <a:ext cx="11658600" cy="1346522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20"/>
              </a:spcBef>
            </a:pPr>
            <a:r>
              <a:rPr lang="en-US" sz="6400" spc="210" dirty="0" err="1">
                <a:solidFill>
                  <a:srgbClr val="442936"/>
                </a:solidFill>
              </a:rPr>
              <a:t>Preservasi</a:t>
            </a:r>
            <a:r>
              <a:rPr lang="en-US" sz="6400" spc="210" dirty="0">
                <a:solidFill>
                  <a:srgbClr val="442936"/>
                </a:solidFill>
              </a:rPr>
              <a:t> </a:t>
            </a:r>
            <a:r>
              <a:rPr lang="en-US" sz="6400" spc="210" dirty="0" err="1">
                <a:solidFill>
                  <a:srgbClr val="442936"/>
                </a:solidFill>
              </a:rPr>
              <a:t>preventif</a:t>
            </a:r>
            <a:endParaRPr sz="6400" dirty="0"/>
          </a:p>
        </p:txBody>
      </p:sp>
      <p:sp>
        <p:nvSpPr>
          <p:cNvPr id="11" name="object 11"/>
          <p:cNvSpPr txBox="1"/>
          <p:nvPr/>
        </p:nvSpPr>
        <p:spPr>
          <a:xfrm>
            <a:off x="4837443" y="6314139"/>
            <a:ext cx="8610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15" name="object 15"/>
          <p:cNvSpPr/>
          <p:nvPr/>
        </p:nvSpPr>
        <p:spPr>
          <a:xfrm>
            <a:off x="16389008" y="8050604"/>
            <a:ext cx="1898992" cy="2196754"/>
          </a:xfrm>
          <a:custGeom>
            <a:avLst/>
            <a:gdLst/>
            <a:ahLst/>
            <a:cxnLst/>
            <a:rect l="l" t="t" r="r" b="b"/>
            <a:pathLst>
              <a:path w="1190625" h="1377315">
                <a:moveTo>
                  <a:pt x="1190341" y="1377011"/>
                </a:moveTo>
                <a:lnTo>
                  <a:pt x="14636" y="1377011"/>
                </a:lnTo>
                <a:lnTo>
                  <a:pt x="12794" y="1365103"/>
                </a:lnTo>
                <a:lnTo>
                  <a:pt x="7163" y="1321643"/>
                </a:lnTo>
                <a:lnTo>
                  <a:pt x="3135" y="1278004"/>
                </a:lnTo>
                <a:lnTo>
                  <a:pt x="716" y="1234246"/>
                </a:lnTo>
                <a:lnTo>
                  <a:pt x="0" y="1205040"/>
                </a:lnTo>
                <a:lnTo>
                  <a:pt x="0" y="1175821"/>
                </a:lnTo>
                <a:lnTo>
                  <a:pt x="1344" y="1132019"/>
                </a:lnTo>
                <a:lnTo>
                  <a:pt x="4299" y="1088296"/>
                </a:lnTo>
                <a:lnTo>
                  <a:pt x="8862" y="1044709"/>
                </a:lnTo>
                <a:lnTo>
                  <a:pt x="15027" y="1001320"/>
                </a:lnTo>
                <a:lnTo>
                  <a:pt x="22784" y="958189"/>
                </a:lnTo>
                <a:lnTo>
                  <a:pt x="32123" y="915373"/>
                </a:lnTo>
                <a:lnTo>
                  <a:pt x="43032" y="872927"/>
                </a:lnTo>
                <a:lnTo>
                  <a:pt x="55496" y="830912"/>
                </a:lnTo>
                <a:lnTo>
                  <a:pt x="69498" y="789386"/>
                </a:lnTo>
                <a:lnTo>
                  <a:pt x="85018" y="748404"/>
                </a:lnTo>
                <a:lnTo>
                  <a:pt x="102037" y="708019"/>
                </a:lnTo>
                <a:lnTo>
                  <a:pt x="120531" y="668287"/>
                </a:lnTo>
                <a:lnTo>
                  <a:pt x="140474" y="629265"/>
                </a:lnTo>
                <a:lnTo>
                  <a:pt x="161840" y="591004"/>
                </a:lnTo>
                <a:lnTo>
                  <a:pt x="184601" y="553553"/>
                </a:lnTo>
                <a:lnTo>
                  <a:pt x="208725" y="516965"/>
                </a:lnTo>
                <a:lnTo>
                  <a:pt x="234178" y="481292"/>
                </a:lnTo>
                <a:lnTo>
                  <a:pt x="260926" y="446579"/>
                </a:lnTo>
                <a:lnTo>
                  <a:pt x="288936" y="412873"/>
                </a:lnTo>
                <a:lnTo>
                  <a:pt x="318167" y="380221"/>
                </a:lnTo>
                <a:lnTo>
                  <a:pt x="348579" y="348669"/>
                </a:lnTo>
                <a:lnTo>
                  <a:pt x="380131" y="318257"/>
                </a:lnTo>
                <a:lnTo>
                  <a:pt x="412784" y="289026"/>
                </a:lnTo>
                <a:lnTo>
                  <a:pt x="446490" y="261016"/>
                </a:lnTo>
                <a:lnTo>
                  <a:pt x="481202" y="234267"/>
                </a:lnTo>
                <a:lnTo>
                  <a:pt x="516875" y="208814"/>
                </a:lnTo>
                <a:lnTo>
                  <a:pt x="553463" y="184691"/>
                </a:lnTo>
                <a:lnTo>
                  <a:pt x="590914" y="161930"/>
                </a:lnTo>
                <a:lnTo>
                  <a:pt x="629176" y="140564"/>
                </a:lnTo>
                <a:lnTo>
                  <a:pt x="668197" y="120621"/>
                </a:lnTo>
                <a:lnTo>
                  <a:pt x="707929" y="102127"/>
                </a:lnTo>
                <a:lnTo>
                  <a:pt x="748314" y="85108"/>
                </a:lnTo>
                <a:lnTo>
                  <a:pt x="789297" y="69587"/>
                </a:lnTo>
                <a:lnTo>
                  <a:pt x="830823" y="55586"/>
                </a:lnTo>
                <a:lnTo>
                  <a:pt x="872838" y="43122"/>
                </a:lnTo>
                <a:lnTo>
                  <a:pt x="915283" y="32212"/>
                </a:lnTo>
                <a:lnTo>
                  <a:pt x="958099" y="22873"/>
                </a:lnTo>
                <a:lnTo>
                  <a:pt x="1001230" y="15116"/>
                </a:lnTo>
                <a:lnTo>
                  <a:pt x="1044619" y="8952"/>
                </a:lnTo>
                <a:lnTo>
                  <a:pt x="1088206" y="4389"/>
                </a:lnTo>
                <a:lnTo>
                  <a:pt x="1131929" y="1433"/>
                </a:lnTo>
                <a:lnTo>
                  <a:pt x="1175731" y="89"/>
                </a:lnTo>
                <a:lnTo>
                  <a:pt x="1190341" y="0"/>
                </a:lnTo>
                <a:lnTo>
                  <a:pt x="1190341" y="1377011"/>
                </a:lnTo>
                <a:close/>
              </a:path>
            </a:pathLst>
          </a:custGeom>
          <a:solidFill>
            <a:srgbClr val="44293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66170" y="2715622"/>
            <a:ext cx="16078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442936"/>
                </a:solidFill>
              </a:rPr>
              <a:t>Preservasi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preventif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adalah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tindakan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pencegahan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secara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efektif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sedini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mungkin</a:t>
            </a:r>
            <a:r>
              <a:rPr lang="en-US" sz="2800" b="1" dirty="0">
                <a:solidFill>
                  <a:srgbClr val="442936"/>
                </a:solidFill>
              </a:rPr>
              <a:t> dan </a:t>
            </a:r>
            <a:r>
              <a:rPr lang="en-US" sz="2800" b="1" dirty="0" err="1">
                <a:solidFill>
                  <a:srgbClr val="442936"/>
                </a:solidFill>
              </a:rPr>
              <a:t>meminimalisir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hilangnya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aset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budaya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bangsa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akibat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bencana</a:t>
            </a:r>
            <a:r>
              <a:rPr lang="en-US" sz="2800" b="1" dirty="0">
                <a:solidFill>
                  <a:srgbClr val="442936"/>
                </a:solidFill>
              </a:rPr>
              <a:t> (Mustafa, 2004). </a:t>
            </a: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B2A02D9C-5303-4C21-A097-C671CF69EA95}"/>
              </a:ext>
            </a:extLst>
          </p:cNvPr>
          <p:cNvSpPr/>
          <p:nvPr/>
        </p:nvSpPr>
        <p:spPr>
          <a:xfrm rot="10800000">
            <a:off x="-1" y="-303"/>
            <a:ext cx="2132343" cy="2466694"/>
          </a:xfrm>
          <a:custGeom>
            <a:avLst/>
            <a:gdLst/>
            <a:ahLst/>
            <a:cxnLst/>
            <a:rect l="l" t="t" r="r" b="b"/>
            <a:pathLst>
              <a:path w="1190625" h="1377315">
                <a:moveTo>
                  <a:pt x="1190341" y="1377011"/>
                </a:moveTo>
                <a:lnTo>
                  <a:pt x="14636" y="1377011"/>
                </a:lnTo>
                <a:lnTo>
                  <a:pt x="12794" y="1365103"/>
                </a:lnTo>
                <a:lnTo>
                  <a:pt x="7163" y="1321643"/>
                </a:lnTo>
                <a:lnTo>
                  <a:pt x="3135" y="1278004"/>
                </a:lnTo>
                <a:lnTo>
                  <a:pt x="716" y="1234246"/>
                </a:lnTo>
                <a:lnTo>
                  <a:pt x="0" y="1205040"/>
                </a:lnTo>
                <a:lnTo>
                  <a:pt x="0" y="1175821"/>
                </a:lnTo>
                <a:lnTo>
                  <a:pt x="1344" y="1132019"/>
                </a:lnTo>
                <a:lnTo>
                  <a:pt x="4299" y="1088296"/>
                </a:lnTo>
                <a:lnTo>
                  <a:pt x="8862" y="1044709"/>
                </a:lnTo>
                <a:lnTo>
                  <a:pt x="15027" y="1001320"/>
                </a:lnTo>
                <a:lnTo>
                  <a:pt x="22784" y="958189"/>
                </a:lnTo>
                <a:lnTo>
                  <a:pt x="32123" y="915373"/>
                </a:lnTo>
                <a:lnTo>
                  <a:pt x="43032" y="872927"/>
                </a:lnTo>
                <a:lnTo>
                  <a:pt x="55496" y="830912"/>
                </a:lnTo>
                <a:lnTo>
                  <a:pt x="69498" y="789386"/>
                </a:lnTo>
                <a:lnTo>
                  <a:pt x="85018" y="748404"/>
                </a:lnTo>
                <a:lnTo>
                  <a:pt x="102037" y="708019"/>
                </a:lnTo>
                <a:lnTo>
                  <a:pt x="120531" y="668287"/>
                </a:lnTo>
                <a:lnTo>
                  <a:pt x="140474" y="629265"/>
                </a:lnTo>
                <a:lnTo>
                  <a:pt x="161840" y="591004"/>
                </a:lnTo>
                <a:lnTo>
                  <a:pt x="184601" y="553553"/>
                </a:lnTo>
                <a:lnTo>
                  <a:pt x="208725" y="516965"/>
                </a:lnTo>
                <a:lnTo>
                  <a:pt x="234178" y="481292"/>
                </a:lnTo>
                <a:lnTo>
                  <a:pt x="260926" y="446579"/>
                </a:lnTo>
                <a:lnTo>
                  <a:pt x="288936" y="412873"/>
                </a:lnTo>
                <a:lnTo>
                  <a:pt x="318167" y="380221"/>
                </a:lnTo>
                <a:lnTo>
                  <a:pt x="348579" y="348669"/>
                </a:lnTo>
                <a:lnTo>
                  <a:pt x="380131" y="318257"/>
                </a:lnTo>
                <a:lnTo>
                  <a:pt x="412784" y="289026"/>
                </a:lnTo>
                <a:lnTo>
                  <a:pt x="446490" y="261016"/>
                </a:lnTo>
                <a:lnTo>
                  <a:pt x="481202" y="234267"/>
                </a:lnTo>
                <a:lnTo>
                  <a:pt x="516875" y="208814"/>
                </a:lnTo>
                <a:lnTo>
                  <a:pt x="553463" y="184691"/>
                </a:lnTo>
                <a:lnTo>
                  <a:pt x="590914" y="161930"/>
                </a:lnTo>
                <a:lnTo>
                  <a:pt x="629176" y="140564"/>
                </a:lnTo>
                <a:lnTo>
                  <a:pt x="668197" y="120621"/>
                </a:lnTo>
                <a:lnTo>
                  <a:pt x="707929" y="102127"/>
                </a:lnTo>
                <a:lnTo>
                  <a:pt x="748314" y="85108"/>
                </a:lnTo>
                <a:lnTo>
                  <a:pt x="789297" y="69587"/>
                </a:lnTo>
                <a:lnTo>
                  <a:pt x="830823" y="55586"/>
                </a:lnTo>
                <a:lnTo>
                  <a:pt x="872838" y="43122"/>
                </a:lnTo>
                <a:lnTo>
                  <a:pt x="915283" y="32212"/>
                </a:lnTo>
                <a:lnTo>
                  <a:pt x="958099" y="22873"/>
                </a:lnTo>
                <a:lnTo>
                  <a:pt x="1001230" y="15116"/>
                </a:lnTo>
                <a:lnTo>
                  <a:pt x="1044619" y="8952"/>
                </a:lnTo>
                <a:lnTo>
                  <a:pt x="1088206" y="4389"/>
                </a:lnTo>
                <a:lnTo>
                  <a:pt x="1131929" y="1433"/>
                </a:lnTo>
                <a:lnTo>
                  <a:pt x="1175731" y="89"/>
                </a:lnTo>
                <a:lnTo>
                  <a:pt x="1190341" y="0"/>
                </a:lnTo>
                <a:lnTo>
                  <a:pt x="1190341" y="1377011"/>
                </a:lnTo>
                <a:close/>
              </a:path>
            </a:pathLst>
          </a:custGeom>
          <a:solidFill>
            <a:srgbClr val="44293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11">
            <a:extLst>
              <a:ext uri="{FF2B5EF4-FFF2-40B4-BE49-F238E27FC236}">
                <a16:creationId xmlns:a16="http://schemas.microsoft.com/office/drawing/2014/main" id="{9A431D8F-5CCE-41C0-898F-23BD859715EB}"/>
              </a:ext>
            </a:extLst>
          </p:cNvPr>
          <p:cNvGrpSpPr/>
          <p:nvPr/>
        </p:nvGrpSpPr>
        <p:grpSpPr>
          <a:xfrm>
            <a:off x="1137" y="-605"/>
            <a:ext cx="1684020" cy="2326640"/>
            <a:chOff x="0" y="6"/>
            <a:chExt cx="1684020" cy="2326640"/>
          </a:xfrm>
        </p:grpSpPr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268B0C26-67F8-43BE-967D-5DAA34EE34AB}"/>
                </a:ext>
              </a:extLst>
            </p:cNvPr>
            <p:cNvSpPr/>
            <p:nvPr/>
          </p:nvSpPr>
          <p:spPr>
            <a:xfrm>
              <a:off x="0" y="6"/>
              <a:ext cx="1482725" cy="2075814"/>
            </a:xfrm>
            <a:custGeom>
              <a:avLst/>
              <a:gdLst/>
              <a:ahLst/>
              <a:cxnLst/>
              <a:rect l="l" t="t" r="r" b="b"/>
              <a:pathLst>
                <a:path w="1482725" h="2075814">
                  <a:moveTo>
                    <a:pt x="112478" y="2075533"/>
                  </a:moveTo>
                  <a:lnTo>
                    <a:pt x="62051" y="2074604"/>
                  </a:lnTo>
                  <a:lnTo>
                    <a:pt x="11692" y="2071821"/>
                  </a:lnTo>
                  <a:lnTo>
                    <a:pt x="0" y="2070886"/>
                  </a:lnTo>
                  <a:lnTo>
                    <a:pt x="0" y="0"/>
                  </a:lnTo>
                  <a:lnTo>
                    <a:pt x="1286890" y="0"/>
                  </a:lnTo>
                  <a:lnTo>
                    <a:pt x="1287596" y="1160"/>
                  </a:lnTo>
                  <a:lnTo>
                    <a:pt x="1312724" y="44889"/>
                  </a:lnTo>
                  <a:lnTo>
                    <a:pt x="1336226" y="89515"/>
                  </a:lnTo>
                  <a:lnTo>
                    <a:pt x="1358070" y="134977"/>
                  </a:lnTo>
                  <a:lnTo>
                    <a:pt x="1378225" y="181209"/>
                  </a:lnTo>
                  <a:lnTo>
                    <a:pt x="1396664" y="228151"/>
                  </a:lnTo>
                  <a:lnTo>
                    <a:pt x="1413364" y="275744"/>
                  </a:lnTo>
                  <a:lnTo>
                    <a:pt x="1428301" y="323918"/>
                  </a:lnTo>
                  <a:lnTo>
                    <a:pt x="1441454" y="372607"/>
                  </a:lnTo>
                  <a:lnTo>
                    <a:pt x="1452806" y="421747"/>
                  </a:lnTo>
                  <a:lnTo>
                    <a:pt x="1462342" y="471275"/>
                  </a:lnTo>
                  <a:lnTo>
                    <a:pt x="1470049" y="521119"/>
                  </a:lnTo>
                  <a:lnTo>
                    <a:pt x="1475916" y="571212"/>
                  </a:lnTo>
                  <a:lnTo>
                    <a:pt x="1479934" y="621486"/>
                  </a:lnTo>
                  <a:lnTo>
                    <a:pt x="1482100" y="671876"/>
                  </a:lnTo>
                  <a:lnTo>
                    <a:pt x="1482410" y="722312"/>
                  </a:lnTo>
                  <a:lnTo>
                    <a:pt x="1482100" y="739121"/>
                  </a:lnTo>
                  <a:lnTo>
                    <a:pt x="1479934" y="789511"/>
                  </a:lnTo>
                  <a:lnTo>
                    <a:pt x="1475916" y="839785"/>
                  </a:lnTo>
                  <a:lnTo>
                    <a:pt x="1470049" y="889877"/>
                  </a:lnTo>
                  <a:lnTo>
                    <a:pt x="1462342" y="939722"/>
                  </a:lnTo>
                  <a:lnTo>
                    <a:pt x="1452806" y="989249"/>
                  </a:lnTo>
                  <a:lnTo>
                    <a:pt x="1441454" y="1038389"/>
                  </a:lnTo>
                  <a:lnTo>
                    <a:pt x="1428301" y="1087079"/>
                  </a:lnTo>
                  <a:lnTo>
                    <a:pt x="1413364" y="1135253"/>
                  </a:lnTo>
                  <a:lnTo>
                    <a:pt x="1396664" y="1182845"/>
                  </a:lnTo>
                  <a:lnTo>
                    <a:pt x="1378225" y="1229788"/>
                  </a:lnTo>
                  <a:lnTo>
                    <a:pt x="1358070" y="1276020"/>
                  </a:lnTo>
                  <a:lnTo>
                    <a:pt x="1336226" y="1321481"/>
                  </a:lnTo>
                  <a:lnTo>
                    <a:pt x="1312724" y="1366108"/>
                  </a:lnTo>
                  <a:lnTo>
                    <a:pt x="1287596" y="1409837"/>
                  </a:lnTo>
                  <a:lnTo>
                    <a:pt x="1260875" y="1452611"/>
                  </a:lnTo>
                  <a:lnTo>
                    <a:pt x="1232597" y="1494375"/>
                  </a:lnTo>
                  <a:lnTo>
                    <a:pt x="1202801" y="1535070"/>
                  </a:lnTo>
                  <a:lnTo>
                    <a:pt x="1171529" y="1574639"/>
                  </a:lnTo>
                  <a:lnTo>
                    <a:pt x="1138822" y="1613030"/>
                  </a:lnTo>
                  <a:lnTo>
                    <a:pt x="1104722" y="1650192"/>
                  </a:lnTo>
                  <a:lnTo>
                    <a:pt x="1069277" y="1686075"/>
                  </a:lnTo>
                  <a:lnTo>
                    <a:pt x="1032537" y="1720627"/>
                  </a:lnTo>
                  <a:lnTo>
                    <a:pt x="994551" y="1753803"/>
                  </a:lnTo>
                  <a:lnTo>
                    <a:pt x="955367" y="1785560"/>
                  </a:lnTo>
                  <a:lnTo>
                    <a:pt x="915040" y="1815853"/>
                  </a:lnTo>
                  <a:lnTo>
                    <a:pt x="873629" y="1844640"/>
                  </a:lnTo>
                  <a:lnTo>
                    <a:pt x="831185" y="1871883"/>
                  </a:lnTo>
                  <a:lnTo>
                    <a:pt x="787766" y="1897547"/>
                  </a:lnTo>
                  <a:lnTo>
                    <a:pt x="743431" y="1921596"/>
                  </a:lnTo>
                  <a:lnTo>
                    <a:pt x="698243" y="1943994"/>
                  </a:lnTo>
                  <a:lnTo>
                    <a:pt x="652262" y="1964715"/>
                  </a:lnTo>
                  <a:lnTo>
                    <a:pt x="605547" y="1983730"/>
                  </a:lnTo>
                  <a:lnTo>
                    <a:pt x="558163" y="2001013"/>
                  </a:lnTo>
                  <a:lnTo>
                    <a:pt x="510178" y="2016539"/>
                  </a:lnTo>
                  <a:lnTo>
                    <a:pt x="461654" y="2030289"/>
                  </a:lnTo>
                  <a:lnTo>
                    <a:pt x="412654" y="2042244"/>
                  </a:lnTo>
                  <a:lnTo>
                    <a:pt x="363248" y="2052387"/>
                  </a:lnTo>
                  <a:lnTo>
                    <a:pt x="313504" y="2060704"/>
                  </a:lnTo>
                  <a:lnTo>
                    <a:pt x="263488" y="2067185"/>
                  </a:lnTo>
                  <a:lnTo>
                    <a:pt x="213264" y="2071821"/>
                  </a:lnTo>
                  <a:lnTo>
                    <a:pt x="162902" y="2074604"/>
                  </a:lnTo>
                  <a:lnTo>
                    <a:pt x="112478" y="2075533"/>
                  </a:lnTo>
                  <a:close/>
                </a:path>
              </a:pathLst>
            </a:custGeom>
            <a:solidFill>
              <a:srgbClr val="44293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C5F464DC-D195-4C13-89C9-B6A86EAA96C2}"/>
                </a:ext>
              </a:extLst>
            </p:cNvPr>
            <p:cNvSpPr/>
            <p:nvPr/>
          </p:nvSpPr>
          <p:spPr>
            <a:xfrm>
              <a:off x="0" y="275652"/>
              <a:ext cx="1684020" cy="2051050"/>
            </a:xfrm>
            <a:custGeom>
              <a:avLst/>
              <a:gdLst/>
              <a:ahLst/>
              <a:cxnLst/>
              <a:rect l="l" t="t" r="r" b="b"/>
              <a:pathLst>
                <a:path w="1684020" h="2051050">
                  <a:moveTo>
                    <a:pt x="1683550" y="1990610"/>
                  </a:moveTo>
                  <a:lnTo>
                    <a:pt x="0" y="453009"/>
                  </a:lnTo>
                  <a:lnTo>
                    <a:pt x="0" y="563346"/>
                  </a:lnTo>
                  <a:lnTo>
                    <a:pt x="1628609" y="2050770"/>
                  </a:lnTo>
                  <a:lnTo>
                    <a:pt x="1683550" y="1990610"/>
                  </a:lnTo>
                  <a:close/>
                </a:path>
                <a:path w="1684020" h="2051050">
                  <a:moveTo>
                    <a:pt x="1683550" y="1537601"/>
                  </a:moveTo>
                  <a:lnTo>
                    <a:pt x="0" y="0"/>
                  </a:lnTo>
                  <a:lnTo>
                    <a:pt x="0" y="110324"/>
                  </a:lnTo>
                  <a:lnTo>
                    <a:pt x="1628609" y="1597748"/>
                  </a:lnTo>
                  <a:lnTo>
                    <a:pt x="1683550" y="1537601"/>
                  </a:lnTo>
                  <a:close/>
                </a:path>
              </a:pathLst>
            </a:custGeom>
            <a:solidFill>
              <a:srgbClr val="44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11">
            <a:extLst>
              <a:ext uri="{FF2B5EF4-FFF2-40B4-BE49-F238E27FC236}">
                <a16:creationId xmlns:a16="http://schemas.microsoft.com/office/drawing/2014/main" id="{4A00819A-1A26-46EB-A5C7-0B55F58DE067}"/>
              </a:ext>
            </a:extLst>
          </p:cNvPr>
          <p:cNvGrpSpPr/>
          <p:nvPr/>
        </p:nvGrpSpPr>
        <p:grpSpPr>
          <a:xfrm rot="10800000">
            <a:off x="16153142" y="7278516"/>
            <a:ext cx="2134858" cy="2988798"/>
            <a:chOff x="-629667" y="-807190"/>
            <a:chExt cx="2134858" cy="2988798"/>
          </a:xfrm>
        </p:grpSpPr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1434C902-B991-4D20-A589-F26226E63DDC}"/>
                </a:ext>
              </a:extLst>
            </p:cNvPr>
            <p:cNvSpPr/>
            <p:nvPr/>
          </p:nvSpPr>
          <p:spPr>
            <a:xfrm>
              <a:off x="-629666" y="-807190"/>
              <a:ext cx="2134857" cy="2988798"/>
            </a:xfrm>
            <a:custGeom>
              <a:avLst/>
              <a:gdLst/>
              <a:ahLst/>
              <a:cxnLst/>
              <a:rect l="l" t="t" r="r" b="b"/>
              <a:pathLst>
                <a:path w="1482725" h="2075814">
                  <a:moveTo>
                    <a:pt x="112478" y="2075533"/>
                  </a:moveTo>
                  <a:lnTo>
                    <a:pt x="62051" y="2074604"/>
                  </a:lnTo>
                  <a:lnTo>
                    <a:pt x="11692" y="2071821"/>
                  </a:lnTo>
                  <a:lnTo>
                    <a:pt x="0" y="2070886"/>
                  </a:lnTo>
                  <a:lnTo>
                    <a:pt x="0" y="0"/>
                  </a:lnTo>
                  <a:lnTo>
                    <a:pt x="1286890" y="0"/>
                  </a:lnTo>
                  <a:lnTo>
                    <a:pt x="1287596" y="1160"/>
                  </a:lnTo>
                  <a:lnTo>
                    <a:pt x="1312724" y="44889"/>
                  </a:lnTo>
                  <a:lnTo>
                    <a:pt x="1336226" y="89515"/>
                  </a:lnTo>
                  <a:lnTo>
                    <a:pt x="1358070" y="134977"/>
                  </a:lnTo>
                  <a:lnTo>
                    <a:pt x="1378225" y="181209"/>
                  </a:lnTo>
                  <a:lnTo>
                    <a:pt x="1396664" y="228151"/>
                  </a:lnTo>
                  <a:lnTo>
                    <a:pt x="1413364" y="275744"/>
                  </a:lnTo>
                  <a:lnTo>
                    <a:pt x="1428301" y="323918"/>
                  </a:lnTo>
                  <a:lnTo>
                    <a:pt x="1441454" y="372607"/>
                  </a:lnTo>
                  <a:lnTo>
                    <a:pt x="1452806" y="421747"/>
                  </a:lnTo>
                  <a:lnTo>
                    <a:pt x="1462342" y="471275"/>
                  </a:lnTo>
                  <a:lnTo>
                    <a:pt x="1470049" y="521119"/>
                  </a:lnTo>
                  <a:lnTo>
                    <a:pt x="1475916" y="571212"/>
                  </a:lnTo>
                  <a:lnTo>
                    <a:pt x="1479934" y="621486"/>
                  </a:lnTo>
                  <a:lnTo>
                    <a:pt x="1482100" y="671876"/>
                  </a:lnTo>
                  <a:lnTo>
                    <a:pt x="1482410" y="722312"/>
                  </a:lnTo>
                  <a:lnTo>
                    <a:pt x="1482100" y="739121"/>
                  </a:lnTo>
                  <a:lnTo>
                    <a:pt x="1479934" y="789511"/>
                  </a:lnTo>
                  <a:lnTo>
                    <a:pt x="1475916" y="839785"/>
                  </a:lnTo>
                  <a:lnTo>
                    <a:pt x="1470049" y="889877"/>
                  </a:lnTo>
                  <a:lnTo>
                    <a:pt x="1462342" y="939722"/>
                  </a:lnTo>
                  <a:lnTo>
                    <a:pt x="1452806" y="989249"/>
                  </a:lnTo>
                  <a:lnTo>
                    <a:pt x="1441454" y="1038389"/>
                  </a:lnTo>
                  <a:lnTo>
                    <a:pt x="1428301" y="1087079"/>
                  </a:lnTo>
                  <a:lnTo>
                    <a:pt x="1413364" y="1135253"/>
                  </a:lnTo>
                  <a:lnTo>
                    <a:pt x="1396664" y="1182845"/>
                  </a:lnTo>
                  <a:lnTo>
                    <a:pt x="1378225" y="1229788"/>
                  </a:lnTo>
                  <a:lnTo>
                    <a:pt x="1358070" y="1276020"/>
                  </a:lnTo>
                  <a:lnTo>
                    <a:pt x="1336226" y="1321481"/>
                  </a:lnTo>
                  <a:lnTo>
                    <a:pt x="1312724" y="1366108"/>
                  </a:lnTo>
                  <a:lnTo>
                    <a:pt x="1287596" y="1409837"/>
                  </a:lnTo>
                  <a:lnTo>
                    <a:pt x="1260875" y="1452611"/>
                  </a:lnTo>
                  <a:lnTo>
                    <a:pt x="1232597" y="1494375"/>
                  </a:lnTo>
                  <a:lnTo>
                    <a:pt x="1202801" y="1535070"/>
                  </a:lnTo>
                  <a:lnTo>
                    <a:pt x="1171529" y="1574639"/>
                  </a:lnTo>
                  <a:lnTo>
                    <a:pt x="1138822" y="1613030"/>
                  </a:lnTo>
                  <a:lnTo>
                    <a:pt x="1104722" y="1650192"/>
                  </a:lnTo>
                  <a:lnTo>
                    <a:pt x="1069277" y="1686075"/>
                  </a:lnTo>
                  <a:lnTo>
                    <a:pt x="1032537" y="1720627"/>
                  </a:lnTo>
                  <a:lnTo>
                    <a:pt x="994551" y="1753803"/>
                  </a:lnTo>
                  <a:lnTo>
                    <a:pt x="955367" y="1785560"/>
                  </a:lnTo>
                  <a:lnTo>
                    <a:pt x="915040" y="1815853"/>
                  </a:lnTo>
                  <a:lnTo>
                    <a:pt x="873629" y="1844640"/>
                  </a:lnTo>
                  <a:lnTo>
                    <a:pt x="831185" y="1871883"/>
                  </a:lnTo>
                  <a:lnTo>
                    <a:pt x="787766" y="1897547"/>
                  </a:lnTo>
                  <a:lnTo>
                    <a:pt x="743431" y="1921596"/>
                  </a:lnTo>
                  <a:lnTo>
                    <a:pt x="698243" y="1943994"/>
                  </a:lnTo>
                  <a:lnTo>
                    <a:pt x="652262" y="1964715"/>
                  </a:lnTo>
                  <a:lnTo>
                    <a:pt x="605547" y="1983730"/>
                  </a:lnTo>
                  <a:lnTo>
                    <a:pt x="558163" y="2001013"/>
                  </a:lnTo>
                  <a:lnTo>
                    <a:pt x="510178" y="2016539"/>
                  </a:lnTo>
                  <a:lnTo>
                    <a:pt x="461654" y="2030289"/>
                  </a:lnTo>
                  <a:lnTo>
                    <a:pt x="412654" y="2042244"/>
                  </a:lnTo>
                  <a:lnTo>
                    <a:pt x="363248" y="2052387"/>
                  </a:lnTo>
                  <a:lnTo>
                    <a:pt x="313504" y="2060704"/>
                  </a:lnTo>
                  <a:lnTo>
                    <a:pt x="263488" y="2067185"/>
                  </a:lnTo>
                  <a:lnTo>
                    <a:pt x="213264" y="2071821"/>
                  </a:lnTo>
                  <a:lnTo>
                    <a:pt x="162902" y="2074604"/>
                  </a:lnTo>
                  <a:lnTo>
                    <a:pt x="112478" y="2075533"/>
                  </a:lnTo>
                  <a:close/>
                </a:path>
              </a:pathLst>
            </a:custGeom>
            <a:solidFill>
              <a:srgbClr val="44293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4A9F3F4F-2233-4D9D-A254-E4A2AD657B4F}"/>
                </a:ext>
              </a:extLst>
            </p:cNvPr>
            <p:cNvSpPr/>
            <p:nvPr/>
          </p:nvSpPr>
          <p:spPr>
            <a:xfrm>
              <a:off x="-629667" y="-787234"/>
              <a:ext cx="1684020" cy="2051050"/>
            </a:xfrm>
            <a:custGeom>
              <a:avLst/>
              <a:gdLst/>
              <a:ahLst/>
              <a:cxnLst/>
              <a:rect l="l" t="t" r="r" b="b"/>
              <a:pathLst>
                <a:path w="1684020" h="2051050">
                  <a:moveTo>
                    <a:pt x="1683550" y="1990610"/>
                  </a:moveTo>
                  <a:lnTo>
                    <a:pt x="0" y="453009"/>
                  </a:lnTo>
                  <a:lnTo>
                    <a:pt x="0" y="563346"/>
                  </a:lnTo>
                  <a:lnTo>
                    <a:pt x="1628609" y="2050770"/>
                  </a:lnTo>
                  <a:lnTo>
                    <a:pt x="1683550" y="1990610"/>
                  </a:lnTo>
                  <a:close/>
                </a:path>
                <a:path w="1684020" h="2051050">
                  <a:moveTo>
                    <a:pt x="1683550" y="1537601"/>
                  </a:moveTo>
                  <a:lnTo>
                    <a:pt x="0" y="0"/>
                  </a:lnTo>
                  <a:lnTo>
                    <a:pt x="0" y="110324"/>
                  </a:lnTo>
                  <a:lnTo>
                    <a:pt x="1628609" y="1597748"/>
                  </a:lnTo>
                  <a:lnTo>
                    <a:pt x="1683550" y="1537601"/>
                  </a:lnTo>
                  <a:close/>
                </a:path>
              </a:pathLst>
            </a:custGeom>
            <a:solidFill>
              <a:srgbClr val="44293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object 3">
            <a:extLst>
              <a:ext uri="{FF2B5EF4-FFF2-40B4-BE49-F238E27FC236}">
                <a16:creationId xmlns:a16="http://schemas.microsoft.com/office/drawing/2014/main" id="{9504074A-3F04-4CB3-833F-CE653572F054}"/>
              </a:ext>
            </a:extLst>
          </p:cNvPr>
          <p:cNvSpPr txBox="1">
            <a:spLocks/>
          </p:cNvSpPr>
          <p:nvPr/>
        </p:nvSpPr>
        <p:spPr>
          <a:xfrm>
            <a:off x="9334500" y="6187567"/>
            <a:ext cx="6649082" cy="2803332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>
            <a:lvl1pPr>
              <a:defRPr sz="4200" b="1" i="0">
                <a:solidFill>
                  <a:srgbClr val="F9F4F9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>
              <a:spcBef>
                <a:spcPts val="2820"/>
              </a:spcBef>
            </a:pPr>
            <a:r>
              <a:rPr lang="en-US" sz="2800" kern="0" dirty="0" err="1">
                <a:solidFill>
                  <a:srgbClr val="442936"/>
                </a:solidFill>
              </a:rPr>
              <a:t>Tindakan</a:t>
            </a:r>
            <a:r>
              <a:rPr lang="en-US" sz="2800" kern="0" dirty="0">
                <a:solidFill>
                  <a:srgbClr val="442936"/>
                </a:solidFill>
              </a:rPr>
              <a:t> yang </a:t>
            </a:r>
            <a:r>
              <a:rPr lang="en-US" sz="2800" kern="0" dirty="0" err="1">
                <a:solidFill>
                  <a:srgbClr val="442936"/>
                </a:solidFill>
              </a:rPr>
              <a:t>dilakukan</a:t>
            </a:r>
            <a:r>
              <a:rPr lang="en-US" sz="2800" kern="0" dirty="0">
                <a:solidFill>
                  <a:srgbClr val="442936"/>
                </a:solidFill>
              </a:rPr>
              <a:t> </a:t>
            </a:r>
            <a:r>
              <a:rPr lang="en-US" sz="2800" kern="0" dirty="0" err="1">
                <a:solidFill>
                  <a:srgbClr val="442936"/>
                </a:solidFill>
              </a:rPr>
              <a:t>antara</a:t>
            </a:r>
            <a:r>
              <a:rPr lang="en-US" sz="2800" kern="0" dirty="0">
                <a:solidFill>
                  <a:srgbClr val="442936"/>
                </a:solidFill>
              </a:rPr>
              <a:t> lain:</a:t>
            </a:r>
          </a:p>
          <a:p>
            <a:pPr marL="514350" indent="-514350" algn="ctr">
              <a:spcBef>
                <a:spcPts val="2820"/>
              </a:spcBef>
              <a:buFont typeface="+mj-lt"/>
              <a:buAutoNum type="arabicPeriod"/>
            </a:pPr>
            <a:r>
              <a:rPr lang="en-US" sz="2800" kern="0" dirty="0" err="1">
                <a:solidFill>
                  <a:srgbClr val="442936"/>
                </a:solidFill>
              </a:rPr>
              <a:t>Menyimpan</a:t>
            </a:r>
            <a:r>
              <a:rPr lang="en-US" sz="2800" kern="0" dirty="0">
                <a:solidFill>
                  <a:srgbClr val="442936"/>
                </a:solidFill>
              </a:rPr>
              <a:t> </a:t>
            </a:r>
            <a:r>
              <a:rPr lang="en-US" sz="2800" kern="0" dirty="0" err="1">
                <a:solidFill>
                  <a:srgbClr val="442936"/>
                </a:solidFill>
              </a:rPr>
              <a:t>arsip</a:t>
            </a:r>
            <a:r>
              <a:rPr lang="en-US" sz="2800" kern="0" dirty="0">
                <a:solidFill>
                  <a:srgbClr val="442936"/>
                </a:solidFill>
              </a:rPr>
              <a:t> </a:t>
            </a:r>
            <a:r>
              <a:rPr lang="en-US" sz="2800" kern="0" dirty="0" err="1">
                <a:solidFill>
                  <a:srgbClr val="442936"/>
                </a:solidFill>
              </a:rPr>
              <a:t>ditempat</a:t>
            </a:r>
            <a:r>
              <a:rPr lang="en-US" sz="2800" kern="0" dirty="0">
                <a:solidFill>
                  <a:srgbClr val="442936"/>
                </a:solidFill>
              </a:rPr>
              <a:t> </a:t>
            </a:r>
            <a:r>
              <a:rPr lang="en-US" sz="2800" kern="0" dirty="0" err="1">
                <a:solidFill>
                  <a:srgbClr val="442936"/>
                </a:solidFill>
              </a:rPr>
              <a:t>tahan</a:t>
            </a:r>
            <a:r>
              <a:rPr lang="en-US" sz="2800" kern="0" dirty="0">
                <a:solidFill>
                  <a:srgbClr val="442936"/>
                </a:solidFill>
              </a:rPr>
              <a:t> </a:t>
            </a:r>
            <a:r>
              <a:rPr lang="en-US" sz="2800" kern="0" dirty="0" err="1">
                <a:solidFill>
                  <a:srgbClr val="442936"/>
                </a:solidFill>
              </a:rPr>
              <a:t>bencana</a:t>
            </a:r>
            <a:r>
              <a:rPr lang="en-US" sz="2800" kern="0" dirty="0">
                <a:solidFill>
                  <a:srgbClr val="442936"/>
                </a:solidFill>
              </a:rPr>
              <a:t>.</a:t>
            </a:r>
          </a:p>
          <a:p>
            <a:pPr marL="514350" indent="-514350" algn="ctr">
              <a:spcBef>
                <a:spcPts val="2820"/>
              </a:spcBef>
              <a:buFont typeface="+mj-lt"/>
              <a:buAutoNum type="arabicPeriod"/>
            </a:pPr>
            <a:r>
              <a:rPr lang="en-US" sz="2800" kern="0" dirty="0" err="1">
                <a:solidFill>
                  <a:srgbClr val="442936"/>
                </a:solidFill>
              </a:rPr>
              <a:t>Digitalisasi</a:t>
            </a:r>
            <a:r>
              <a:rPr lang="en-US" sz="2800" kern="0" dirty="0">
                <a:solidFill>
                  <a:srgbClr val="442936"/>
                </a:solidFill>
              </a:rPr>
              <a:t> </a:t>
            </a:r>
            <a:r>
              <a:rPr lang="en-US" sz="2800" kern="0" dirty="0" err="1">
                <a:solidFill>
                  <a:srgbClr val="442936"/>
                </a:solidFill>
              </a:rPr>
              <a:t>arsip</a:t>
            </a:r>
            <a:r>
              <a:rPr lang="en-US" sz="2800" kern="0" dirty="0">
                <a:solidFill>
                  <a:srgbClr val="442936"/>
                </a:solidFill>
              </a:rPr>
              <a:t>.</a:t>
            </a: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4450AF64-0F19-49CA-A6A7-615DDF18D97F}"/>
              </a:ext>
            </a:extLst>
          </p:cNvPr>
          <p:cNvSpPr txBox="1"/>
          <p:nvPr/>
        </p:nvSpPr>
        <p:spPr>
          <a:xfrm>
            <a:off x="1483862" y="4706937"/>
            <a:ext cx="7287714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442936"/>
                </a:solidFill>
              </a:rPr>
              <a:t>- </a:t>
            </a:r>
            <a:r>
              <a:rPr lang="en-US" sz="2800" b="1" dirty="0" err="1">
                <a:solidFill>
                  <a:srgbClr val="442936"/>
                </a:solidFill>
              </a:rPr>
              <a:t>Dalam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tindakan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pencegahan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penanggulangan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bencana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dapat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dilakukan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melalui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Peraturan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Arsip</a:t>
            </a:r>
            <a:r>
              <a:rPr lang="en-US" sz="2800" b="1" dirty="0">
                <a:solidFill>
                  <a:srgbClr val="442936"/>
                </a:solidFill>
              </a:rPr>
              <a:t> Nasional </a:t>
            </a:r>
            <a:r>
              <a:rPr lang="en-US" sz="2800" b="1" dirty="0" err="1">
                <a:solidFill>
                  <a:srgbClr val="442936"/>
                </a:solidFill>
              </a:rPr>
              <a:t>Republik</a:t>
            </a:r>
            <a:r>
              <a:rPr lang="en-US" sz="2800" b="1" dirty="0">
                <a:solidFill>
                  <a:srgbClr val="442936"/>
                </a:solidFill>
              </a:rPr>
              <a:t> Indonesia </a:t>
            </a:r>
            <a:r>
              <a:rPr lang="en-US" sz="2800" b="1" dirty="0" err="1">
                <a:solidFill>
                  <a:srgbClr val="442936"/>
                </a:solidFill>
              </a:rPr>
              <a:t>Nomor</a:t>
            </a:r>
            <a:r>
              <a:rPr lang="en-US" sz="2800" b="1" dirty="0">
                <a:solidFill>
                  <a:srgbClr val="442936"/>
                </a:solidFill>
              </a:rPr>
              <a:t> 06 </a:t>
            </a:r>
            <a:r>
              <a:rPr lang="en-US" sz="2800" b="1" dirty="0" err="1">
                <a:solidFill>
                  <a:srgbClr val="442936"/>
                </a:solidFill>
              </a:rPr>
              <a:t>tahun</a:t>
            </a:r>
            <a:r>
              <a:rPr lang="en-US" sz="2800" b="1" dirty="0">
                <a:solidFill>
                  <a:srgbClr val="442936"/>
                </a:solidFill>
              </a:rPr>
              <a:t> 2005 </a:t>
            </a:r>
            <a:r>
              <a:rPr lang="en-US" sz="2800" b="1" dirty="0" err="1">
                <a:solidFill>
                  <a:srgbClr val="442936"/>
                </a:solidFill>
              </a:rPr>
              <a:t>tentang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Pedoman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Perlindungan</a:t>
            </a:r>
            <a:r>
              <a:rPr lang="en-US" sz="2800" b="1" dirty="0">
                <a:solidFill>
                  <a:srgbClr val="442936"/>
                </a:solidFill>
              </a:rPr>
              <a:t>, </a:t>
            </a:r>
            <a:r>
              <a:rPr lang="en-US" sz="2800" b="1" dirty="0" err="1">
                <a:solidFill>
                  <a:srgbClr val="442936"/>
                </a:solidFill>
              </a:rPr>
              <a:t>Keaman</a:t>
            </a:r>
            <a:r>
              <a:rPr lang="en-US" sz="2800" b="1" dirty="0">
                <a:solidFill>
                  <a:srgbClr val="442936"/>
                </a:solidFill>
              </a:rPr>
              <a:t> dan </a:t>
            </a:r>
            <a:r>
              <a:rPr lang="en-US" sz="2800" b="1" dirty="0" err="1">
                <a:solidFill>
                  <a:srgbClr val="442936"/>
                </a:solidFill>
              </a:rPr>
              <a:t>Penyelamatan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Dokumen</a:t>
            </a:r>
            <a:r>
              <a:rPr lang="en-US" sz="2800" b="1" dirty="0">
                <a:solidFill>
                  <a:srgbClr val="442936"/>
                </a:solidFill>
              </a:rPr>
              <a:t> ? </a:t>
            </a:r>
            <a:r>
              <a:rPr lang="en-US" sz="2800" b="1" dirty="0" err="1">
                <a:solidFill>
                  <a:srgbClr val="442936"/>
                </a:solidFill>
              </a:rPr>
              <a:t>Arsip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Negaea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dilakukan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dengan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cara</a:t>
            </a:r>
            <a:r>
              <a:rPr lang="en-US" sz="2800" b="1" dirty="0">
                <a:solidFill>
                  <a:srgbClr val="442936"/>
                </a:solidFill>
              </a:rPr>
              <a:t> </a:t>
            </a:r>
            <a:r>
              <a:rPr lang="en-US" sz="2800" b="1" dirty="0" err="1">
                <a:solidFill>
                  <a:srgbClr val="442936"/>
                </a:solidFill>
              </a:rPr>
              <a:t>penggandaan</a:t>
            </a:r>
            <a:r>
              <a:rPr lang="en-US" sz="2800" b="1" dirty="0">
                <a:solidFill>
                  <a:srgbClr val="442936"/>
                </a:solidFill>
              </a:rPr>
              <a:t> dan </a:t>
            </a:r>
            <a:r>
              <a:rPr lang="en-US" sz="2800" b="1" dirty="0" err="1">
                <a:solidFill>
                  <a:srgbClr val="442936"/>
                </a:solidFill>
              </a:rPr>
              <a:t>pembubaran</a:t>
            </a:r>
            <a:r>
              <a:rPr lang="en-US" sz="2800" b="1" dirty="0">
                <a:solidFill>
                  <a:srgbClr val="44293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0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954C-6C9C-410D-9444-436D9286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056963"/>
            <a:ext cx="8534400" cy="923330"/>
          </a:xfrm>
        </p:spPr>
        <p:txBody>
          <a:bodyPr/>
          <a:lstStyle/>
          <a:p>
            <a:r>
              <a:rPr lang="en-US" sz="6000" dirty="0" err="1"/>
              <a:t>Preservasi</a:t>
            </a:r>
            <a:r>
              <a:rPr lang="en-US" sz="6000" dirty="0"/>
              <a:t> </a:t>
            </a:r>
            <a:r>
              <a:rPr lang="en-US" sz="6000" dirty="0" err="1"/>
              <a:t>Kuratif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632F-BDBD-4F21-B7EF-6A576F07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700" y="1974691"/>
            <a:ext cx="14706600" cy="861774"/>
          </a:xfrm>
        </p:spPr>
        <p:txBody>
          <a:bodyPr/>
          <a:lstStyle/>
          <a:p>
            <a:pPr algn="ctr"/>
            <a:r>
              <a:rPr lang="en-US" sz="2800" dirty="0" err="1"/>
              <a:t>Preservasi</a:t>
            </a:r>
            <a:r>
              <a:rPr lang="en-US" sz="2800" dirty="0"/>
              <a:t> </a:t>
            </a:r>
            <a:r>
              <a:rPr lang="en-US" sz="2800" dirty="0" err="1"/>
              <a:t>kuratif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proses </a:t>
            </a:r>
            <a:r>
              <a:rPr lang="en-US" sz="2800" dirty="0" err="1"/>
              <a:t>memperbaiki</a:t>
            </a:r>
            <a:r>
              <a:rPr lang="en-US" sz="2800" dirty="0"/>
              <a:t>/ </a:t>
            </a:r>
            <a:r>
              <a:rPr lang="en-US" sz="2800" dirty="0" err="1"/>
              <a:t>merawat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mulai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rusak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memperpanjang</a:t>
            </a:r>
            <a:r>
              <a:rPr lang="en-US" sz="2800" dirty="0"/>
              <a:t> </a:t>
            </a:r>
            <a:r>
              <a:rPr lang="en-US" sz="2800" dirty="0" err="1"/>
              <a:t>umur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r>
              <a:rPr lang="en-US" sz="2800" dirty="0"/>
              <a:t>.</a:t>
            </a:r>
          </a:p>
        </p:txBody>
      </p:sp>
      <p:grpSp>
        <p:nvGrpSpPr>
          <p:cNvPr id="5" name="object 12">
            <a:extLst>
              <a:ext uri="{FF2B5EF4-FFF2-40B4-BE49-F238E27FC236}">
                <a16:creationId xmlns:a16="http://schemas.microsoft.com/office/drawing/2014/main" id="{22D29F52-C8CB-4566-9917-B30138F85813}"/>
              </a:ext>
            </a:extLst>
          </p:cNvPr>
          <p:cNvGrpSpPr/>
          <p:nvPr/>
        </p:nvGrpSpPr>
        <p:grpSpPr>
          <a:xfrm>
            <a:off x="0" y="0"/>
            <a:ext cx="2284095" cy="2553335"/>
            <a:chOff x="0" y="0"/>
            <a:chExt cx="2284095" cy="2553335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9A40696D-5583-4E12-AF0E-03EB8C8329CA}"/>
                </a:ext>
              </a:extLst>
            </p:cNvPr>
            <p:cNvSpPr/>
            <p:nvPr/>
          </p:nvSpPr>
          <p:spPr>
            <a:xfrm>
              <a:off x="0" y="0"/>
              <a:ext cx="2083435" cy="2302510"/>
            </a:xfrm>
            <a:custGeom>
              <a:avLst/>
              <a:gdLst/>
              <a:ahLst/>
              <a:cxnLst/>
              <a:rect l="l" t="t" r="r" b="b"/>
              <a:pathLst>
                <a:path w="2083435" h="2302510">
                  <a:moveTo>
                    <a:pt x="712905" y="2302014"/>
                  </a:moveTo>
                  <a:lnTo>
                    <a:pt x="662477" y="2301085"/>
                  </a:lnTo>
                  <a:lnTo>
                    <a:pt x="612118" y="2298301"/>
                  </a:lnTo>
                  <a:lnTo>
                    <a:pt x="561895" y="2293666"/>
                  </a:lnTo>
                  <a:lnTo>
                    <a:pt x="511878" y="2287185"/>
                  </a:lnTo>
                  <a:lnTo>
                    <a:pt x="462134" y="2278867"/>
                  </a:lnTo>
                  <a:lnTo>
                    <a:pt x="412728" y="2268724"/>
                  </a:lnTo>
                  <a:lnTo>
                    <a:pt x="363728" y="2256770"/>
                  </a:lnTo>
                  <a:lnTo>
                    <a:pt x="315203" y="2243020"/>
                  </a:lnTo>
                  <a:lnTo>
                    <a:pt x="267219" y="2227494"/>
                  </a:lnTo>
                  <a:lnTo>
                    <a:pt x="219835" y="2210211"/>
                  </a:lnTo>
                  <a:lnTo>
                    <a:pt x="173120" y="2191196"/>
                  </a:lnTo>
                  <a:lnTo>
                    <a:pt x="127139" y="2170475"/>
                  </a:lnTo>
                  <a:lnTo>
                    <a:pt x="81951" y="2148076"/>
                  </a:lnTo>
                  <a:lnTo>
                    <a:pt x="37617" y="2124028"/>
                  </a:lnTo>
                  <a:lnTo>
                    <a:pt x="0" y="2101890"/>
                  </a:lnTo>
                  <a:lnTo>
                    <a:pt x="0" y="0"/>
                  </a:lnTo>
                  <a:lnTo>
                    <a:pt x="1717094" y="0"/>
                  </a:lnTo>
                  <a:lnTo>
                    <a:pt x="1728033" y="11920"/>
                  </a:lnTo>
                  <a:lnTo>
                    <a:pt x="1761209" y="49907"/>
                  </a:lnTo>
                  <a:lnTo>
                    <a:pt x="1792966" y="89091"/>
                  </a:lnTo>
                  <a:lnTo>
                    <a:pt x="1823259" y="129417"/>
                  </a:lnTo>
                  <a:lnTo>
                    <a:pt x="1852046" y="170829"/>
                  </a:lnTo>
                  <a:lnTo>
                    <a:pt x="1879289" y="213272"/>
                  </a:lnTo>
                  <a:lnTo>
                    <a:pt x="1904953" y="256692"/>
                  </a:lnTo>
                  <a:lnTo>
                    <a:pt x="1929002" y="301026"/>
                  </a:lnTo>
                  <a:lnTo>
                    <a:pt x="1951400" y="346214"/>
                  </a:lnTo>
                  <a:lnTo>
                    <a:pt x="1972121" y="392195"/>
                  </a:lnTo>
                  <a:lnTo>
                    <a:pt x="1991136" y="438910"/>
                  </a:lnTo>
                  <a:lnTo>
                    <a:pt x="2008419" y="486294"/>
                  </a:lnTo>
                  <a:lnTo>
                    <a:pt x="2023945" y="534279"/>
                  </a:lnTo>
                  <a:lnTo>
                    <a:pt x="2037695" y="582803"/>
                  </a:lnTo>
                  <a:lnTo>
                    <a:pt x="2049650" y="631803"/>
                  </a:lnTo>
                  <a:lnTo>
                    <a:pt x="2059793" y="681209"/>
                  </a:lnTo>
                  <a:lnTo>
                    <a:pt x="2068110" y="730953"/>
                  </a:lnTo>
                  <a:lnTo>
                    <a:pt x="2074591" y="780970"/>
                  </a:lnTo>
                  <a:lnTo>
                    <a:pt x="2079227" y="831193"/>
                  </a:lnTo>
                  <a:lnTo>
                    <a:pt x="2082011" y="881553"/>
                  </a:lnTo>
                  <a:lnTo>
                    <a:pt x="2082836" y="948793"/>
                  </a:lnTo>
                  <a:lnTo>
                    <a:pt x="2082526" y="965601"/>
                  </a:lnTo>
                  <a:lnTo>
                    <a:pt x="2080361" y="1015992"/>
                  </a:lnTo>
                  <a:lnTo>
                    <a:pt x="2076342" y="1066266"/>
                  </a:lnTo>
                  <a:lnTo>
                    <a:pt x="2070475" y="1116358"/>
                  </a:lnTo>
                  <a:lnTo>
                    <a:pt x="2062769" y="1166203"/>
                  </a:lnTo>
                  <a:lnTo>
                    <a:pt x="2053233" y="1215730"/>
                  </a:lnTo>
                  <a:lnTo>
                    <a:pt x="2041880" y="1264870"/>
                  </a:lnTo>
                  <a:lnTo>
                    <a:pt x="2028728" y="1313559"/>
                  </a:lnTo>
                  <a:lnTo>
                    <a:pt x="2013791" y="1361734"/>
                  </a:lnTo>
                  <a:lnTo>
                    <a:pt x="1997090" y="1409326"/>
                  </a:lnTo>
                  <a:lnTo>
                    <a:pt x="1978651" y="1456268"/>
                  </a:lnTo>
                  <a:lnTo>
                    <a:pt x="1958496" y="1502501"/>
                  </a:lnTo>
                  <a:lnTo>
                    <a:pt x="1936652" y="1547962"/>
                  </a:lnTo>
                  <a:lnTo>
                    <a:pt x="1913150" y="1592588"/>
                  </a:lnTo>
                  <a:lnTo>
                    <a:pt x="1888022" y="1636317"/>
                  </a:lnTo>
                  <a:lnTo>
                    <a:pt x="1861302" y="1679092"/>
                  </a:lnTo>
                  <a:lnTo>
                    <a:pt x="1833024" y="1720856"/>
                  </a:lnTo>
                  <a:lnTo>
                    <a:pt x="1803227" y="1761551"/>
                  </a:lnTo>
                  <a:lnTo>
                    <a:pt x="1771955" y="1801120"/>
                  </a:lnTo>
                  <a:lnTo>
                    <a:pt x="1739248" y="1839511"/>
                  </a:lnTo>
                  <a:lnTo>
                    <a:pt x="1705148" y="1876673"/>
                  </a:lnTo>
                  <a:lnTo>
                    <a:pt x="1669703" y="1912556"/>
                  </a:lnTo>
                  <a:lnTo>
                    <a:pt x="1632963" y="1947107"/>
                  </a:lnTo>
                  <a:lnTo>
                    <a:pt x="1594977" y="1980284"/>
                  </a:lnTo>
                  <a:lnTo>
                    <a:pt x="1555793" y="2012041"/>
                  </a:lnTo>
                  <a:lnTo>
                    <a:pt x="1515467" y="2042334"/>
                  </a:lnTo>
                  <a:lnTo>
                    <a:pt x="1474055" y="2071121"/>
                  </a:lnTo>
                  <a:lnTo>
                    <a:pt x="1431611" y="2098364"/>
                  </a:lnTo>
                  <a:lnTo>
                    <a:pt x="1388192" y="2124028"/>
                  </a:lnTo>
                  <a:lnTo>
                    <a:pt x="1343857" y="2148076"/>
                  </a:lnTo>
                  <a:lnTo>
                    <a:pt x="1298669" y="2170475"/>
                  </a:lnTo>
                  <a:lnTo>
                    <a:pt x="1252688" y="2191196"/>
                  </a:lnTo>
                  <a:lnTo>
                    <a:pt x="1205972" y="2210211"/>
                  </a:lnTo>
                  <a:lnTo>
                    <a:pt x="1158589" y="2227494"/>
                  </a:lnTo>
                  <a:lnTo>
                    <a:pt x="1110603" y="2243020"/>
                  </a:lnTo>
                  <a:lnTo>
                    <a:pt x="1062080" y="2256770"/>
                  </a:lnTo>
                  <a:lnTo>
                    <a:pt x="1013080" y="2268724"/>
                  </a:lnTo>
                  <a:lnTo>
                    <a:pt x="963674" y="2278867"/>
                  </a:lnTo>
                  <a:lnTo>
                    <a:pt x="913929" y="2287185"/>
                  </a:lnTo>
                  <a:lnTo>
                    <a:pt x="863914" y="2293666"/>
                  </a:lnTo>
                  <a:lnTo>
                    <a:pt x="813690" y="2298301"/>
                  </a:lnTo>
                  <a:lnTo>
                    <a:pt x="763328" y="2301085"/>
                  </a:lnTo>
                  <a:lnTo>
                    <a:pt x="712905" y="2302014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3BCE921A-7C5F-4631-8675-C122312EF10E}"/>
                </a:ext>
              </a:extLst>
            </p:cNvPr>
            <p:cNvSpPr/>
            <p:nvPr/>
          </p:nvSpPr>
          <p:spPr>
            <a:xfrm>
              <a:off x="456704" y="421042"/>
              <a:ext cx="1827530" cy="2132330"/>
            </a:xfrm>
            <a:custGeom>
              <a:avLst/>
              <a:gdLst/>
              <a:ahLst/>
              <a:cxnLst/>
              <a:rect l="l" t="t" r="r" b="b"/>
              <a:pathLst>
                <a:path w="1827530" h="2132330">
                  <a:moveTo>
                    <a:pt x="1827263" y="2071700"/>
                  </a:moveTo>
                  <a:lnTo>
                    <a:pt x="54940" y="453009"/>
                  </a:lnTo>
                  <a:lnTo>
                    <a:pt x="0" y="513168"/>
                  </a:lnTo>
                  <a:lnTo>
                    <a:pt x="1772323" y="2131860"/>
                  </a:lnTo>
                  <a:lnTo>
                    <a:pt x="1827263" y="2071700"/>
                  </a:lnTo>
                  <a:close/>
                </a:path>
                <a:path w="1827530" h="2132330">
                  <a:moveTo>
                    <a:pt x="1827263" y="1618678"/>
                  </a:moveTo>
                  <a:lnTo>
                    <a:pt x="54940" y="0"/>
                  </a:lnTo>
                  <a:lnTo>
                    <a:pt x="0" y="60159"/>
                  </a:lnTo>
                  <a:lnTo>
                    <a:pt x="1772323" y="1678838"/>
                  </a:lnTo>
                  <a:lnTo>
                    <a:pt x="1827263" y="1618678"/>
                  </a:lnTo>
                  <a:close/>
                </a:path>
              </a:pathLst>
            </a:custGeom>
            <a:solidFill>
              <a:srgbClr val="44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11">
            <a:extLst>
              <a:ext uri="{FF2B5EF4-FFF2-40B4-BE49-F238E27FC236}">
                <a16:creationId xmlns:a16="http://schemas.microsoft.com/office/drawing/2014/main" id="{4BBCF3A4-E3DA-4E0A-8266-0066A043CD30}"/>
              </a:ext>
            </a:extLst>
          </p:cNvPr>
          <p:cNvGrpSpPr/>
          <p:nvPr/>
        </p:nvGrpSpPr>
        <p:grpSpPr>
          <a:xfrm>
            <a:off x="0" y="6"/>
            <a:ext cx="1684020" cy="2326640"/>
            <a:chOff x="0" y="6"/>
            <a:chExt cx="1684020" cy="2326640"/>
          </a:xfrm>
        </p:grpSpPr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8B411CB5-E0F6-46AE-9721-B4D289CB7E62}"/>
                </a:ext>
              </a:extLst>
            </p:cNvPr>
            <p:cNvSpPr/>
            <p:nvPr/>
          </p:nvSpPr>
          <p:spPr>
            <a:xfrm>
              <a:off x="0" y="6"/>
              <a:ext cx="1482725" cy="2075814"/>
            </a:xfrm>
            <a:custGeom>
              <a:avLst/>
              <a:gdLst/>
              <a:ahLst/>
              <a:cxnLst/>
              <a:rect l="l" t="t" r="r" b="b"/>
              <a:pathLst>
                <a:path w="1482725" h="2075814">
                  <a:moveTo>
                    <a:pt x="112478" y="2075533"/>
                  </a:moveTo>
                  <a:lnTo>
                    <a:pt x="62051" y="2074604"/>
                  </a:lnTo>
                  <a:lnTo>
                    <a:pt x="11692" y="2071821"/>
                  </a:lnTo>
                  <a:lnTo>
                    <a:pt x="0" y="2070886"/>
                  </a:lnTo>
                  <a:lnTo>
                    <a:pt x="0" y="0"/>
                  </a:lnTo>
                  <a:lnTo>
                    <a:pt x="1286890" y="0"/>
                  </a:lnTo>
                  <a:lnTo>
                    <a:pt x="1287596" y="1160"/>
                  </a:lnTo>
                  <a:lnTo>
                    <a:pt x="1312724" y="44889"/>
                  </a:lnTo>
                  <a:lnTo>
                    <a:pt x="1336226" y="89515"/>
                  </a:lnTo>
                  <a:lnTo>
                    <a:pt x="1358070" y="134977"/>
                  </a:lnTo>
                  <a:lnTo>
                    <a:pt x="1378225" y="181209"/>
                  </a:lnTo>
                  <a:lnTo>
                    <a:pt x="1396664" y="228151"/>
                  </a:lnTo>
                  <a:lnTo>
                    <a:pt x="1413364" y="275744"/>
                  </a:lnTo>
                  <a:lnTo>
                    <a:pt x="1428301" y="323918"/>
                  </a:lnTo>
                  <a:lnTo>
                    <a:pt x="1441454" y="372607"/>
                  </a:lnTo>
                  <a:lnTo>
                    <a:pt x="1452806" y="421747"/>
                  </a:lnTo>
                  <a:lnTo>
                    <a:pt x="1462342" y="471275"/>
                  </a:lnTo>
                  <a:lnTo>
                    <a:pt x="1470049" y="521119"/>
                  </a:lnTo>
                  <a:lnTo>
                    <a:pt x="1475916" y="571212"/>
                  </a:lnTo>
                  <a:lnTo>
                    <a:pt x="1479934" y="621486"/>
                  </a:lnTo>
                  <a:lnTo>
                    <a:pt x="1482100" y="671876"/>
                  </a:lnTo>
                  <a:lnTo>
                    <a:pt x="1482410" y="722312"/>
                  </a:lnTo>
                  <a:lnTo>
                    <a:pt x="1482100" y="739121"/>
                  </a:lnTo>
                  <a:lnTo>
                    <a:pt x="1479934" y="789511"/>
                  </a:lnTo>
                  <a:lnTo>
                    <a:pt x="1475916" y="839785"/>
                  </a:lnTo>
                  <a:lnTo>
                    <a:pt x="1470049" y="889877"/>
                  </a:lnTo>
                  <a:lnTo>
                    <a:pt x="1462342" y="939722"/>
                  </a:lnTo>
                  <a:lnTo>
                    <a:pt x="1452806" y="989249"/>
                  </a:lnTo>
                  <a:lnTo>
                    <a:pt x="1441454" y="1038389"/>
                  </a:lnTo>
                  <a:lnTo>
                    <a:pt x="1428301" y="1087079"/>
                  </a:lnTo>
                  <a:lnTo>
                    <a:pt x="1413364" y="1135253"/>
                  </a:lnTo>
                  <a:lnTo>
                    <a:pt x="1396664" y="1182845"/>
                  </a:lnTo>
                  <a:lnTo>
                    <a:pt x="1378225" y="1229788"/>
                  </a:lnTo>
                  <a:lnTo>
                    <a:pt x="1358070" y="1276020"/>
                  </a:lnTo>
                  <a:lnTo>
                    <a:pt x="1336226" y="1321481"/>
                  </a:lnTo>
                  <a:lnTo>
                    <a:pt x="1312724" y="1366108"/>
                  </a:lnTo>
                  <a:lnTo>
                    <a:pt x="1287596" y="1409837"/>
                  </a:lnTo>
                  <a:lnTo>
                    <a:pt x="1260875" y="1452611"/>
                  </a:lnTo>
                  <a:lnTo>
                    <a:pt x="1232597" y="1494375"/>
                  </a:lnTo>
                  <a:lnTo>
                    <a:pt x="1202801" y="1535070"/>
                  </a:lnTo>
                  <a:lnTo>
                    <a:pt x="1171529" y="1574639"/>
                  </a:lnTo>
                  <a:lnTo>
                    <a:pt x="1138822" y="1613030"/>
                  </a:lnTo>
                  <a:lnTo>
                    <a:pt x="1104722" y="1650192"/>
                  </a:lnTo>
                  <a:lnTo>
                    <a:pt x="1069277" y="1686075"/>
                  </a:lnTo>
                  <a:lnTo>
                    <a:pt x="1032537" y="1720627"/>
                  </a:lnTo>
                  <a:lnTo>
                    <a:pt x="994551" y="1753803"/>
                  </a:lnTo>
                  <a:lnTo>
                    <a:pt x="955367" y="1785560"/>
                  </a:lnTo>
                  <a:lnTo>
                    <a:pt x="915040" y="1815853"/>
                  </a:lnTo>
                  <a:lnTo>
                    <a:pt x="873629" y="1844640"/>
                  </a:lnTo>
                  <a:lnTo>
                    <a:pt x="831185" y="1871883"/>
                  </a:lnTo>
                  <a:lnTo>
                    <a:pt x="787766" y="1897547"/>
                  </a:lnTo>
                  <a:lnTo>
                    <a:pt x="743431" y="1921596"/>
                  </a:lnTo>
                  <a:lnTo>
                    <a:pt x="698243" y="1943994"/>
                  </a:lnTo>
                  <a:lnTo>
                    <a:pt x="652262" y="1964715"/>
                  </a:lnTo>
                  <a:lnTo>
                    <a:pt x="605547" y="1983730"/>
                  </a:lnTo>
                  <a:lnTo>
                    <a:pt x="558163" y="2001013"/>
                  </a:lnTo>
                  <a:lnTo>
                    <a:pt x="510178" y="2016539"/>
                  </a:lnTo>
                  <a:lnTo>
                    <a:pt x="461654" y="2030289"/>
                  </a:lnTo>
                  <a:lnTo>
                    <a:pt x="412654" y="2042244"/>
                  </a:lnTo>
                  <a:lnTo>
                    <a:pt x="363248" y="2052387"/>
                  </a:lnTo>
                  <a:lnTo>
                    <a:pt x="313504" y="2060704"/>
                  </a:lnTo>
                  <a:lnTo>
                    <a:pt x="263488" y="2067185"/>
                  </a:lnTo>
                  <a:lnTo>
                    <a:pt x="213264" y="2071821"/>
                  </a:lnTo>
                  <a:lnTo>
                    <a:pt x="162902" y="2074604"/>
                  </a:lnTo>
                  <a:lnTo>
                    <a:pt x="112478" y="2075533"/>
                  </a:lnTo>
                  <a:close/>
                </a:path>
              </a:pathLst>
            </a:custGeom>
            <a:solidFill>
              <a:srgbClr val="44293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2F5670D9-62CC-48CD-89C2-9DD28F8619D8}"/>
                </a:ext>
              </a:extLst>
            </p:cNvPr>
            <p:cNvSpPr/>
            <p:nvPr/>
          </p:nvSpPr>
          <p:spPr>
            <a:xfrm>
              <a:off x="0" y="275652"/>
              <a:ext cx="1684020" cy="2051050"/>
            </a:xfrm>
            <a:custGeom>
              <a:avLst/>
              <a:gdLst/>
              <a:ahLst/>
              <a:cxnLst/>
              <a:rect l="l" t="t" r="r" b="b"/>
              <a:pathLst>
                <a:path w="1684020" h="2051050">
                  <a:moveTo>
                    <a:pt x="1683550" y="1990610"/>
                  </a:moveTo>
                  <a:lnTo>
                    <a:pt x="0" y="453009"/>
                  </a:lnTo>
                  <a:lnTo>
                    <a:pt x="0" y="563346"/>
                  </a:lnTo>
                  <a:lnTo>
                    <a:pt x="1628609" y="2050770"/>
                  </a:lnTo>
                  <a:lnTo>
                    <a:pt x="1683550" y="1990610"/>
                  </a:lnTo>
                  <a:close/>
                </a:path>
                <a:path w="1684020" h="2051050">
                  <a:moveTo>
                    <a:pt x="1683550" y="1537601"/>
                  </a:moveTo>
                  <a:lnTo>
                    <a:pt x="0" y="0"/>
                  </a:lnTo>
                  <a:lnTo>
                    <a:pt x="0" y="110324"/>
                  </a:lnTo>
                  <a:lnTo>
                    <a:pt x="1628609" y="1597748"/>
                  </a:lnTo>
                  <a:lnTo>
                    <a:pt x="1683550" y="1537601"/>
                  </a:lnTo>
                  <a:close/>
                </a:path>
              </a:pathLst>
            </a:custGeom>
            <a:solidFill>
              <a:srgbClr val="44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E094921-572D-42D8-8D22-227F4B3F1A66}"/>
              </a:ext>
            </a:extLst>
          </p:cNvPr>
          <p:cNvSpPr txBox="1">
            <a:spLocks/>
          </p:cNvSpPr>
          <p:nvPr/>
        </p:nvSpPr>
        <p:spPr>
          <a:xfrm>
            <a:off x="673677" y="3378124"/>
            <a:ext cx="16992600" cy="2506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950" b="0" i="0">
                <a:solidFill>
                  <a:srgbClr val="F9F4F9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B0CD"/>
                </a:solidFill>
              </a:rPr>
              <a:t>Proses </a:t>
            </a:r>
            <a:r>
              <a:rPr lang="en-US" sz="2800" b="1" dirty="0" err="1">
                <a:solidFill>
                  <a:srgbClr val="FFB0CD"/>
                </a:solidFill>
              </a:rPr>
              <a:t>preservasi</a:t>
            </a:r>
            <a:r>
              <a:rPr lang="en-US" sz="2800" b="1" dirty="0">
                <a:solidFill>
                  <a:srgbClr val="FFB0CD"/>
                </a:solidFill>
              </a:rPr>
              <a:t> </a:t>
            </a:r>
            <a:r>
              <a:rPr lang="en-US" sz="2800" b="1" dirty="0" err="1">
                <a:solidFill>
                  <a:srgbClr val="FFB0CD"/>
                </a:solidFill>
              </a:rPr>
              <a:t>arsip</a:t>
            </a:r>
            <a:r>
              <a:rPr lang="en-US" sz="2800" b="1" dirty="0">
                <a:solidFill>
                  <a:srgbClr val="FFB0CD"/>
                </a:solidFill>
              </a:rPr>
              <a:t> </a:t>
            </a:r>
            <a:r>
              <a:rPr lang="en-US" sz="2800" b="1" dirty="0" err="1">
                <a:solidFill>
                  <a:srgbClr val="FFB0CD"/>
                </a:solidFill>
              </a:rPr>
              <a:t>berdasarkan</a:t>
            </a:r>
            <a:r>
              <a:rPr lang="en-US" sz="2800" b="1" dirty="0">
                <a:solidFill>
                  <a:srgbClr val="FFB0CD"/>
                </a:solidFill>
              </a:rPr>
              <a:t> </a:t>
            </a:r>
            <a:r>
              <a:rPr lang="en-US" sz="2800" b="1" dirty="0" err="1">
                <a:solidFill>
                  <a:srgbClr val="FFB0CD"/>
                </a:solidFill>
              </a:rPr>
              <a:t>Zega</a:t>
            </a:r>
            <a:r>
              <a:rPr lang="en-US" sz="2800" b="1" dirty="0">
                <a:solidFill>
                  <a:srgbClr val="FFB0CD"/>
                </a:solidFill>
              </a:rPr>
              <a:t> (2014), </a:t>
            </a:r>
            <a:r>
              <a:rPr lang="en-US" sz="2800" b="1" dirty="0" err="1">
                <a:solidFill>
                  <a:srgbClr val="FFB0CD"/>
                </a:solidFill>
              </a:rPr>
              <a:t>yaitu</a:t>
            </a:r>
            <a:r>
              <a:rPr lang="en-US" sz="2800" b="1" dirty="0">
                <a:solidFill>
                  <a:srgbClr val="FFB0CD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1. </a:t>
            </a:r>
            <a:r>
              <a:rPr lang="en-US" sz="2800" b="1" dirty="0" err="1"/>
              <a:t>Laminasi</a:t>
            </a:r>
            <a:r>
              <a:rPr lang="en-US" sz="2800" b="1" dirty="0"/>
              <a:t> </a:t>
            </a:r>
            <a:r>
              <a:rPr lang="en-US" sz="2800" b="1" dirty="0" err="1"/>
              <a:t>arsip</a:t>
            </a:r>
            <a:r>
              <a:rPr lang="en-US" sz="28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2. </a:t>
            </a:r>
            <a:r>
              <a:rPr lang="en-US" sz="2800" b="1" dirty="0" err="1"/>
              <a:t>Enkapsulasi</a:t>
            </a:r>
            <a:r>
              <a:rPr lang="en-US" sz="28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3. </a:t>
            </a:r>
            <a:r>
              <a:rPr lang="en-US" sz="2800" b="1" dirty="0" err="1"/>
              <a:t>Reproduksi</a:t>
            </a:r>
            <a:r>
              <a:rPr lang="en-US" sz="2800" b="1" dirty="0"/>
              <a:t> </a:t>
            </a:r>
            <a:r>
              <a:rPr lang="en-US" sz="2800" b="1" dirty="0" err="1"/>
              <a:t>arsip</a:t>
            </a:r>
            <a:endParaRPr lang="en-US" sz="2800" b="1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6F857C-9D60-434E-82AB-D32255806EEA}"/>
              </a:ext>
            </a:extLst>
          </p:cNvPr>
          <p:cNvSpPr txBox="1">
            <a:spLocks/>
          </p:cNvSpPr>
          <p:nvPr/>
        </p:nvSpPr>
        <p:spPr>
          <a:xfrm>
            <a:off x="635577" y="6134100"/>
            <a:ext cx="16687800" cy="270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950" b="0" i="0">
                <a:solidFill>
                  <a:srgbClr val="F9F4F9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FFB0CD"/>
                </a:solidFill>
              </a:rPr>
              <a:t>Sedangkan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preservasi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arsip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kuratif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menurut</a:t>
            </a:r>
            <a:r>
              <a:rPr lang="en-US" sz="2400" b="1" dirty="0">
                <a:solidFill>
                  <a:srgbClr val="FFB0CD"/>
                </a:solidFill>
              </a:rPr>
              <a:t> Arifin (2013) </a:t>
            </a:r>
            <a:r>
              <a:rPr lang="en-US" sz="2400" b="1" dirty="0" err="1">
                <a:solidFill>
                  <a:srgbClr val="FFB0CD"/>
                </a:solidFill>
              </a:rPr>
              <a:t>dilakukan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dengan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tiga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metode</a:t>
            </a:r>
            <a:r>
              <a:rPr lang="en-US" sz="2400" b="1" dirty="0">
                <a:solidFill>
                  <a:srgbClr val="FFB0CD"/>
                </a:solidFill>
              </a:rPr>
              <a:t> , </a:t>
            </a:r>
            <a:r>
              <a:rPr lang="en-US" sz="2400" b="1" dirty="0" err="1">
                <a:solidFill>
                  <a:srgbClr val="FFB0CD"/>
                </a:solidFill>
              </a:rPr>
              <a:t>antara</a:t>
            </a:r>
            <a:r>
              <a:rPr lang="en-US" sz="2400" b="1" dirty="0">
                <a:solidFill>
                  <a:srgbClr val="FFB0CD"/>
                </a:solidFill>
              </a:rPr>
              <a:t> lain: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1. </a:t>
            </a:r>
            <a:r>
              <a:rPr lang="en-US" sz="2400" b="1" dirty="0" err="1"/>
              <a:t>Metode</a:t>
            </a:r>
            <a:r>
              <a:rPr lang="en-US" sz="2400" b="1" dirty="0"/>
              <a:t> leaf casting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2. </a:t>
            </a:r>
            <a:r>
              <a:rPr lang="en-US" sz="2400" b="1" dirty="0" err="1"/>
              <a:t>Metode</a:t>
            </a:r>
            <a:r>
              <a:rPr lang="en-US" sz="2400" b="1" dirty="0"/>
              <a:t> </a:t>
            </a:r>
            <a:r>
              <a:rPr lang="en-US" sz="2400" b="1" dirty="0" err="1"/>
              <a:t>konvensional</a:t>
            </a:r>
            <a:r>
              <a:rPr lang="en-US" sz="2400" b="1" dirty="0"/>
              <a:t> </a:t>
            </a:r>
            <a:r>
              <a:rPr lang="en-US" sz="2400" b="1" dirty="0" err="1"/>
              <a:t>pengecoran</a:t>
            </a:r>
            <a:r>
              <a:rPr lang="en-US" sz="2400" b="1" dirty="0"/>
              <a:t> </a:t>
            </a:r>
            <a:r>
              <a:rPr lang="en-US" sz="2400" b="1" dirty="0" err="1"/>
              <a:t>daun</a:t>
            </a:r>
            <a:r>
              <a:rPr lang="en-US" sz="2400" b="1" dirty="0"/>
              <a:t> </a:t>
            </a:r>
            <a:r>
              <a:rPr lang="en-US" sz="2400" b="1" dirty="0" err="1"/>
              <a:t>arsip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3. </a:t>
            </a:r>
            <a:r>
              <a:rPr lang="en-US" sz="2400" b="1" dirty="0" err="1"/>
              <a:t>Metode</a:t>
            </a:r>
            <a:r>
              <a:rPr lang="en-US" sz="2400" b="1" dirty="0"/>
              <a:t> </a:t>
            </a:r>
            <a:r>
              <a:rPr lang="en-US" sz="2400" b="1" dirty="0" err="1"/>
              <a:t>enkapsulasi</a:t>
            </a:r>
            <a:r>
              <a:rPr lang="en-US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4. </a:t>
            </a:r>
            <a:r>
              <a:rPr lang="en-US" sz="2400" b="1" dirty="0" err="1"/>
              <a:t>Metode</a:t>
            </a:r>
            <a:r>
              <a:rPr lang="en-US" sz="2400" b="1" dirty="0"/>
              <a:t> </a:t>
            </a:r>
            <a:r>
              <a:rPr lang="en-US" sz="2400" b="1" dirty="0" err="1"/>
              <a:t>menggunakan</a:t>
            </a:r>
            <a:r>
              <a:rPr lang="en-US" sz="2400" b="1" dirty="0"/>
              <a:t> </a:t>
            </a:r>
            <a:r>
              <a:rPr lang="en-US" sz="2400" b="1" dirty="0" err="1"/>
              <a:t>mesin</a:t>
            </a:r>
            <a:r>
              <a:rPr lang="en-US" sz="2400" b="1" dirty="0"/>
              <a:t> vacuum freeze dry chamber dan freezer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penanganan</a:t>
            </a:r>
            <a:r>
              <a:rPr lang="en-US" sz="2400" b="1" dirty="0"/>
              <a:t> </a:t>
            </a:r>
            <a:r>
              <a:rPr lang="en-US" sz="2400" b="1" dirty="0" err="1"/>
              <a:t>arsip</a:t>
            </a:r>
            <a:r>
              <a:rPr lang="en-US" sz="2400" b="1" dirty="0"/>
              <a:t> </a:t>
            </a:r>
            <a:r>
              <a:rPr lang="en-US" sz="2400" b="1" dirty="0" err="1"/>
              <a:t>setelah</a:t>
            </a:r>
            <a:r>
              <a:rPr lang="en-US" sz="2400" b="1" dirty="0"/>
              <a:t> </a:t>
            </a:r>
            <a:r>
              <a:rPr lang="en-US" sz="2400" b="1" dirty="0" err="1"/>
              <a:t>banjir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94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5108" y="535238"/>
            <a:ext cx="7677784" cy="2172390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20"/>
              </a:spcBef>
            </a:pPr>
            <a:r>
              <a:rPr lang="en-US" sz="6600" spc="210" dirty="0">
                <a:solidFill>
                  <a:srgbClr val="442936"/>
                </a:solidFill>
              </a:rPr>
              <a:t>DRP</a:t>
            </a:r>
            <a:endParaRPr sz="6600" dirty="0"/>
          </a:p>
          <a:p>
            <a:pPr algn="ctr">
              <a:lnSpc>
                <a:spcPct val="100000"/>
              </a:lnSpc>
              <a:spcBef>
                <a:spcPts val="1360"/>
              </a:spcBef>
              <a:tabLst>
                <a:tab pos="3216275" algn="l"/>
                <a:tab pos="4764405" algn="l"/>
                <a:tab pos="6404610" algn="l"/>
              </a:tabLst>
            </a:pPr>
            <a:r>
              <a:rPr lang="en-US" sz="4000" i="1" spc="-135" dirty="0">
                <a:solidFill>
                  <a:srgbClr val="FFB0CD"/>
                </a:solidFill>
              </a:rPr>
              <a:t>Disaster Recovery Planning</a:t>
            </a:r>
            <a:endParaRPr sz="4000" i="1" dirty="0"/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2284095" cy="2553335"/>
            <a:chOff x="0" y="0"/>
            <a:chExt cx="2284095" cy="2553335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2083435" cy="2302510"/>
            </a:xfrm>
            <a:custGeom>
              <a:avLst/>
              <a:gdLst/>
              <a:ahLst/>
              <a:cxnLst/>
              <a:rect l="l" t="t" r="r" b="b"/>
              <a:pathLst>
                <a:path w="2083435" h="2302510">
                  <a:moveTo>
                    <a:pt x="712905" y="2302014"/>
                  </a:moveTo>
                  <a:lnTo>
                    <a:pt x="662477" y="2301085"/>
                  </a:lnTo>
                  <a:lnTo>
                    <a:pt x="612118" y="2298301"/>
                  </a:lnTo>
                  <a:lnTo>
                    <a:pt x="561895" y="2293666"/>
                  </a:lnTo>
                  <a:lnTo>
                    <a:pt x="511878" y="2287185"/>
                  </a:lnTo>
                  <a:lnTo>
                    <a:pt x="462134" y="2278867"/>
                  </a:lnTo>
                  <a:lnTo>
                    <a:pt x="412728" y="2268724"/>
                  </a:lnTo>
                  <a:lnTo>
                    <a:pt x="363728" y="2256770"/>
                  </a:lnTo>
                  <a:lnTo>
                    <a:pt x="315203" y="2243020"/>
                  </a:lnTo>
                  <a:lnTo>
                    <a:pt x="267219" y="2227494"/>
                  </a:lnTo>
                  <a:lnTo>
                    <a:pt x="219835" y="2210211"/>
                  </a:lnTo>
                  <a:lnTo>
                    <a:pt x="173120" y="2191196"/>
                  </a:lnTo>
                  <a:lnTo>
                    <a:pt x="127139" y="2170475"/>
                  </a:lnTo>
                  <a:lnTo>
                    <a:pt x="81951" y="2148076"/>
                  </a:lnTo>
                  <a:lnTo>
                    <a:pt x="37617" y="2124028"/>
                  </a:lnTo>
                  <a:lnTo>
                    <a:pt x="0" y="2101890"/>
                  </a:lnTo>
                  <a:lnTo>
                    <a:pt x="0" y="0"/>
                  </a:lnTo>
                  <a:lnTo>
                    <a:pt x="1717094" y="0"/>
                  </a:lnTo>
                  <a:lnTo>
                    <a:pt x="1728033" y="11920"/>
                  </a:lnTo>
                  <a:lnTo>
                    <a:pt x="1761209" y="49907"/>
                  </a:lnTo>
                  <a:lnTo>
                    <a:pt x="1792966" y="89091"/>
                  </a:lnTo>
                  <a:lnTo>
                    <a:pt x="1823259" y="129417"/>
                  </a:lnTo>
                  <a:lnTo>
                    <a:pt x="1852046" y="170829"/>
                  </a:lnTo>
                  <a:lnTo>
                    <a:pt x="1879289" y="213272"/>
                  </a:lnTo>
                  <a:lnTo>
                    <a:pt x="1904953" y="256692"/>
                  </a:lnTo>
                  <a:lnTo>
                    <a:pt x="1929002" y="301026"/>
                  </a:lnTo>
                  <a:lnTo>
                    <a:pt x="1951400" y="346214"/>
                  </a:lnTo>
                  <a:lnTo>
                    <a:pt x="1972121" y="392195"/>
                  </a:lnTo>
                  <a:lnTo>
                    <a:pt x="1991136" y="438910"/>
                  </a:lnTo>
                  <a:lnTo>
                    <a:pt x="2008419" y="486294"/>
                  </a:lnTo>
                  <a:lnTo>
                    <a:pt x="2023945" y="534279"/>
                  </a:lnTo>
                  <a:lnTo>
                    <a:pt x="2037695" y="582803"/>
                  </a:lnTo>
                  <a:lnTo>
                    <a:pt x="2049650" y="631803"/>
                  </a:lnTo>
                  <a:lnTo>
                    <a:pt x="2059793" y="681209"/>
                  </a:lnTo>
                  <a:lnTo>
                    <a:pt x="2068110" y="730953"/>
                  </a:lnTo>
                  <a:lnTo>
                    <a:pt x="2074591" y="780970"/>
                  </a:lnTo>
                  <a:lnTo>
                    <a:pt x="2079227" y="831193"/>
                  </a:lnTo>
                  <a:lnTo>
                    <a:pt x="2082011" y="881553"/>
                  </a:lnTo>
                  <a:lnTo>
                    <a:pt x="2082836" y="948793"/>
                  </a:lnTo>
                  <a:lnTo>
                    <a:pt x="2082526" y="965601"/>
                  </a:lnTo>
                  <a:lnTo>
                    <a:pt x="2080361" y="1015992"/>
                  </a:lnTo>
                  <a:lnTo>
                    <a:pt x="2076342" y="1066266"/>
                  </a:lnTo>
                  <a:lnTo>
                    <a:pt x="2070475" y="1116358"/>
                  </a:lnTo>
                  <a:lnTo>
                    <a:pt x="2062769" y="1166203"/>
                  </a:lnTo>
                  <a:lnTo>
                    <a:pt x="2053233" y="1215730"/>
                  </a:lnTo>
                  <a:lnTo>
                    <a:pt x="2041880" y="1264870"/>
                  </a:lnTo>
                  <a:lnTo>
                    <a:pt x="2028728" y="1313559"/>
                  </a:lnTo>
                  <a:lnTo>
                    <a:pt x="2013791" y="1361734"/>
                  </a:lnTo>
                  <a:lnTo>
                    <a:pt x="1997090" y="1409326"/>
                  </a:lnTo>
                  <a:lnTo>
                    <a:pt x="1978651" y="1456268"/>
                  </a:lnTo>
                  <a:lnTo>
                    <a:pt x="1958496" y="1502501"/>
                  </a:lnTo>
                  <a:lnTo>
                    <a:pt x="1936652" y="1547962"/>
                  </a:lnTo>
                  <a:lnTo>
                    <a:pt x="1913150" y="1592588"/>
                  </a:lnTo>
                  <a:lnTo>
                    <a:pt x="1888022" y="1636317"/>
                  </a:lnTo>
                  <a:lnTo>
                    <a:pt x="1861302" y="1679092"/>
                  </a:lnTo>
                  <a:lnTo>
                    <a:pt x="1833024" y="1720856"/>
                  </a:lnTo>
                  <a:lnTo>
                    <a:pt x="1803227" y="1761551"/>
                  </a:lnTo>
                  <a:lnTo>
                    <a:pt x="1771955" y="1801120"/>
                  </a:lnTo>
                  <a:lnTo>
                    <a:pt x="1739248" y="1839511"/>
                  </a:lnTo>
                  <a:lnTo>
                    <a:pt x="1705148" y="1876673"/>
                  </a:lnTo>
                  <a:lnTo>
                    <a:pt x="1669703" y="1912556"/>
                  </a:lnTo>
                  <a:lnTo>
                    <a:pt x="1632963" y="1947107"/>
                  </a:lnTo>
                  <a:lnTo>
                    <a:pt x="1594977" y="1980284"/>
                  </a:lnTo>
                  <a:lnTo>
                    <a:pt x="1555793" y="2012041"/>
                  </a:lnTo>
                  <a:lnTo>
                    <a:pt x="1515467" y="2042334"/>
                  </a:lnTo>
                  <a:lnTo>
                    <a:pt x="1474055" y="2071121"/>
                  </a:lnTo>
                  <a:lnTo>
                    <a:pt x="1431611" y="2098364"/>
                  </a:lnTo>
                  <a:lnTo>
                    <a:pt x="1388192" y="2124028"/>
                  </a:lnTo>
                  <a:lnTo>
                    <a:pt x="1343857" y="2148076"/>
                  </a:lnTo>
                  <a:lnTo>
                    <a:pt x="1298669" y="2170475"/>
                  </a:lnTo>
                  <a:lnTo>
                    <a:pt x="1252688" y="2191196"/>
                  </a:lnTo>
                  <a:lnTo>
                    <a:pt x="1205972" y="2210211"/>
                  </a:lnTo>
                  <a:lnTo>
                    <a:pt x="1158589" y="2227494"/>
                  </a:lnTo>
                  <a:lnTo>
                    <a:pt x="1110603" y="2243020"/>
                  </a:lnTo>
                  <a:lnTo>
                    <a:pt x="1062080" y="2256770"/>
                  </a:lnTo>
                  <a:lnTo>
                    <a:pt x="1013080" y="2268724"/>
                  </a:lnTo>
                  <a:lnTo>
                    <a:pt x="963674" y="2278867"/>
                  </a:lnTo>
                  <a:lnTo>
                    <a:pt x="913929" y="2287185"/>
                  </a:lnTo>
                  <a:lnTo>
                    <a:pt x="863914" y="2293666"/>
                  </a:lnTo>
                  <a:lnTo>
                    <a:pt x="813690" y="2298301"/>
                  </a:lnTo>
                  <a:lnTo>
                    <a:pt x="763328" y="2301085"/>
                  </a:lnTo>
                  <a:lnTo>
                    <a:pt x="712905" y="2302014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704" y="421042"/>
              <a:ext cx="1827530" cy="2132330"/>
            </a:xfrm>
            <a:custGeom>
              <a:avLst/>
              <a:gdLst/>
              <a:ahLst/>
              <a:cxnLst/>
              <a:rect l="l" t="t" r="r" b="b"/>
              <a:pathLst>
                <a:path w="1827530" h="2132330">
                  <a:moveTo>
                    <a:pt x="1827263" y="2071700"/>
                  </a:moveTo>
                  <a:lnTo>
                    <a:pt x="54940" y="453009"/>
                  </a:lnTo>
                  <a:lnTo>
                    <a:pt x="0" y="513168"/>
                  </a:lnTo>
                  <a:lnTo>
                    <a:pt x="1772323" y="2131860"/>
                  </a:lnTo>
                  <a:lnTo>
                    <a:pt x="1827263" y="2071700"/>
                  </a:lnTo>
                  <a:close/>
                </a:path>
                <a:path w="1827530" h="2132330">
                  <a:moveTo>
                    <a:pt x="1827263" y="1618678"/>
                  </a:moveTo>
                  <a:lnTo>
                    <a:pt x="54940" y="0"/>
                  </a:lnTo>
                  <a:lnTo>
                    <a:pt x="0" y="60159"/>
                  </a:lnTo>
                  <a:lnTo>
                    <a:pt x="1772323" y="1678838"/>
                  </a:lnTo>
                  <a:lnTo>
                    <a:pt x="1827263" y="1618678"/>
                  </a:lnTo>
                  <a:close/>
                </a:path>
              </a:pathLst>
            </a:custGeom>
            <a:solidFill>
              <a:srgbClr val="44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7097657" y="8909987"/>
            <a:ext cx="1190625" cy="1377315"/>
          </a:xfrm>
          <a:custGeom>
            <a:avLst/>
            <a:gdLst/>
            <a:ahLst/>
            <a:cxnLst/>
            <a:rect l="l" t="t" r="r" b="b"/>
            <a:pathLst>
              <a:path w="1190625" h="1377315">
                <a:moveTo>
                  <a:pt x="1190341" y="1377011"/>
                </a:moveTo>
                <a:lnTo>
                  <a:pt x="14636" y="1377011"/>
                </a:lnTo>
                <a:lnTo>
                  <a:pt x="12794" y="1365103"/>
                </a:lnTo>
                <a:lnTo>
                  <a:pt x="7163" y="1321643"/>
                </a:lnTo>
                <a:lnTo>
                  <a:pt x="3135" y="1278004"/>
                </a:lnTo>
                <a:lnTo>
                  <a:pt x="716" y="1234246"/>
                </a:lnTo>
                <a:lnTo>
                  <a:pt x="0" y="1205040"/>
                </a:lnTo>
                <a:lnTo>
                  <a:pt x="0" y="1175821"/>
                </a:lnTo>
                <a:lnTo>
                  <a:pt x="1344" y="1132019"/>
                </a:lnTo>
                <a:lnTo>
                  <a:pt x="4299" y="1088296"/>
                </a:lnTo>
                <a:lnTo>
                  <a:pt x="8862" y="1044709"/>
                </a:lnTo>
                <a:lnTo>
                  <a:pt x="15027" y="1001320"/>
                </a:lnTo>
                <a:lnTo>
                  <a:pt x="22784" y="958189"/>
                </a:lnTo>
                <a:lnTo>
                  <a:pt x="32123" y="915373"/>
                </a:lnTo>
                <a:lnTo>
                  <a:pt x="43032" y="872927"/>
                </a:lnTo>
                <a:lnTo>
                  <a:pt x="55496" y="830912"/>
                </a:lnTo>
                <a:lnTo>
                  <a:pt x="69498" y="789386"/>
                </a:lnTo>
                <a:lnTo>
                  <a:pt x="85018" y="748404"/>
                </a:lnTo>
                <a:lnTo>
                  <a:pt x="102037" y="708019"/>
                </a:lnTo>
                <a:lnTo>
                  <a:pt x="120531" y="668287"/>
                </a:lnTo>
                <a:lnTo>
                  <a:pt x="140474" y="629265"/>
                </a:lnTo>
                <a:lnTo>
                  <a:pt x="161840" y="591004"/>
                </a:lnTo>
                <a:lnTo>
                  <a:pt x="184601" y="553553"/>
                </a:lnTo>
                <a:lnTo>
                  <a:pt x="208725" y="516965"/>
                </a:lnTo>
                <a:lnTo>
                  <a:pt x="234178" y="481292"/>
                </a:lnTo>
                <a:lnTo>
                  <a:pt x="260926" y="446579"/>
                </a:lnTo>
                <a:lnTo>
                  <a:pt x="288936" y="412873"/>
                </a:lnTo>
                <a:lnTo>
                  <a:pt x="318167" y="380221"/>
                </a:lnTo>
                <a:lnTo>
                  <a:pt x="348579" y="348669"/>
                </a:lnTo>
                <a:lnTo>
                  <a:pt x="380131" y="318257"/>
                </a:lnTo>
                <a:lnTo>
                  <a:pt x="412784" y="289026"/>
                </a:lnTo>
                <a:lnTo>
                  <a:pt x="446490" y="261016"/>
                </a:lnTo>
                <a:lnTo>
                  <a:pt x="481202" y="234267"/>
                </a:lnTo>
                <a:lnTo>
                  <a:pt x="516875" y="208814"/>
                </a:lnTo>
                <a:lnTo>
                  <a:pt x="553463" y="184691"/>
                </a:lnTo>
                <a:lnTo>
                  <a:pt x="590914" y="161930"/>
                </a:lnTo>
                <a:lnTo>
                  <a:pt x="629176" y="140564"/>
                </a:lnTo>
                <a:lnTo>
                  <a:pt x="668197" y="120621"/>
                </a:lnTo>
                <a:lnTo>
                  <a:pt x="707929" y="102127"/>
                </a:lnTo>
                <a:lnTo>
                  <a:pt x="748314" y="85108"/>
                </a:lnTo>
                <a:lnTo>
                  <a:pt x="789297" y="69587"/>
                </a:lnTo>
                <a:lnTo>
                  <a:pt x="830823" y="55586"/>
                </a:lnTo>
                <a:lnTo>
                  <a:pt x="872838" y="43122"/>
                </a:lnTo>
                <a:lnTo>
                  <a:pt x="915283" y="32212"/>
                </a:lnTo>
                <a:lnTo>
                  <a:pt x="958099" y="22873"/>
                </a:lnTo>
                <a:lnTo>
                  <a:pt x="1001230" y="15116"/>
                </a:lnTo>
                <a:lnTo>
                  <a:pt x="1044619" y="8952"/>
                </a:lnTo>
                <a:lnTo>
                  <a:pt x="1088206" y="4389"/>
                </a:lnTo>
                <a:lnTo>
                  <a:pt x="1131929" y="1433"/>
                </a:lnTo>
                <a:lnTo>
                  <a:pt x="1175731" y="89"/>
                </a:lnTo>
                <a:lnTo>
                  <a:pt x="1190341" y="0"/>
                </a:lnTo>
                <a:lnTo>
                  <a:pt x="1190341" y="1377011"/>
                </a:lnTo>
                <a:close/>
              </a:path>
            </a:pathLst>
          </a:custGeom>
          <a:solidFill>
            <a:srgbClr val="44293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895610F4-D633-4223-B9C2-7DBCFB4FE4DA}"/>
              </a:ext>
            </a:extLst>
          </p:cNvPr>
          <p:cNvSpPr txBox="1">
            <a:spLocks/>
          </p:cNvSpPr>
          <p:nvPr/>
        </p:nvSpPr>
        <p:spPr>
          <a:xfrm>
            <a:off x="1690828" y="2446126"/>
            <a:ext cx="14906343" cy="1284967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>
            <a:lvl1pPr>
              <a:defRPr sz="4200" b="1" i="0">
                <a:solidFill>
                  <a:srgbClr val="F9F4F9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>
              <a:spcBef>
                <a:spcPts val="2820"/>
              </a:spcBef>
            </a:pPr>
            <a:r>
              <a:rPr lang="en-US" sz="3000" b="0" dirty="0" err="1">
                <a:solidFill>
                  <a:srgbClr val="442936"/>
                </a:solidFill>
              </a:rPr>
              <a:t>Suatu</a:t>
            </a:r>
            <a:r>
              <a:rPr lang="en-US" sz="3000" b="0" dirty="0">
                <a:solidFill>
                  <a:srgbClr val="442936"/>
                </a:solidFill>
              </a:rPr>
              <a:t> program </a:t>
            </a:r>
            <a:r>
              <a:rPr lang="en-US" sz="3000" b="0" dirty="0" err="1">
                <a:solidFill>
                  <a:srgbClr val="442936"/>
                </a:solidFill>
              </a:rPr>
              <a:t>perencanaan</a:t>
            </a:r>
            <a:r>
              <a:rPr lang="en-US" sz="3000" b="0" dirty="0">
                <a:solidFill>
                  <a:srgbClr val="442936"/>
                </a:solidFill>
              </a:rPr>
              <a:t>  </a:t>
            </a:r>
            <a:r>
              <a:rPr lang="en-US" sz="3000" b="0" dirty="0" err="1">
                <a:solidFill>
                  <a:srgbClr val="442936"/>
                </a:solidFill>
              </a:rPr>
              <a:t>pengelolaan</a:t>
            </a:r>
            <a:r>
              <a:rPr lang="en-US" sz="3000" b="0" dirty="0">
                <a:solidFill>
                  <a:srgbClr val="442936"/>
                </a:solidFill>
              </a:rPr>
              <a:t> </a:t>
            </a:r>
            <a:r>
              <a:rPr lang="en-US" sz="3000" b="0" dirty="0" err="1">
                <a:solidFill>
                  <a:srgbClr val="442936"/>
                </a:solidFill>
              </a:rPr>
              <a:t>sistem</a:t>
            </a:r>
            <a:r>
              <a:rPr lang="en-US" sz="3000" b="0" dirty="0">
                <a:solidFill>
                  <a:srgbClr val="442936"/>
                </a:solidFill>
              </a:rPr>
              <a:t> </a:t>
            </a:r>
            <a:r>
              <a:rPr lang="en-US" sz="3000" b="0" dirty="0" err="1">
                <a:solidFill>
                  <a:srgbClr val="442936"/>
                </a:solidFill>
              </a:rPr>
              <a:t>informasi</a:t>
            </a:r>
            <a:r>
              <a:rPr lang="en-US" sz="3000" b="0" dirty="0">
                <a:solidFill>
                  <a:srgbClr val="442936"/>
                </a:solidFill>
              </a:rPr>
              <a:t> </a:t>
            </a:r>
            <a:r>
              <a:rPr lang="en-US" sz="3000" b="0" dirty="0" err="1">
                <a:solidFill>
                  <a:srgbClr val="442936"/>
                </a:solidFill>
              </a:rPr>
              <a:t>bencana</a:t>
            </a:r>
            <a:r>
              <a:rPr lang="en-US" sz="3000" b="0" dirty="0">
                <a:solidFill>
                  <a:srgbClr val="442936"/>
                </a:solidFill>
              </a:rPr>
              <a:t> yang </a:t>
            </a:r>
            <a:r>
              <a:rPr lang="en-US" sz="3000" b="0" dirty="0" err="1">
                <a:solidFill>
                  <a:srgbClr val="442936"/>
                </a:solidFill>
              </a:rPr>
              <a:t>rasional</a:t>
            </a:r>
            <a:r>
              <a:rPr lang="en-US" sz="3000" b="0" dirty="0">
                <a:solidFill>
                  <a:srgbClr val="442936"/>
                </a:solidFill>
              </a:rPr>
              <a:t> dan </a:t>
            </a:r>
            <a:r>
              <a:rPr lang="en-US" sz="3000" b="0" dirty="0" err="1">
                <a:solidFill>
                  <a:srgbClr val="442936"/>
                </a:solidFill>
              </a:rPr>
              <a:t>hemat</a:t>
            </a:r>
            <a:r>
              <a:rPr lang="en-US" sz="3000" b="0" dirty="0">
                <a:solidFill>
                  <a:srgbClr val="442936"/>
                </a:solidFill>
              </a:rPr>
              <a:t> </a:t>
            </a:r>
            <a:r>
              <a:rPr lang="en-US" sz="3000" b="0" dirty="0" err="1">
                <a:solidFill>
                  <a:srgbClr val="442936"/>
                </a:solidFill>
              </a:rPr>
              <a:t>biaya</a:t>
            </a:r>
            <a:r>
              <a:rPr lang="en-US" sz="3000" b="0" dirty="0">
                <a:solidFill>
                  <a:srgbClr val="442936"/>
                </a:solidFill>
              </a:rPr>
              <a:t> </a:t>
            </a:r>
            <a:r>
              <a:rPr lang="en-US" sz="3000" b="0" dirty="0" err="1">
                <a:solidFill>
                  <a:srgbClr val="442936"/>
                </a:solidFill>
              </a:rPr>
              <a:t>ketika</a:t>
            </a:r>
            <a:r>
              <a:rPr lang="en-US" sz="3000" b="0" dirty="0">
                <a:solidFill>
                  <a:srgbClr val="442936"/>
                </a:solidFill>
              </a:rPr>
              <a:t> </a:t>
            </a:r>
            <a:r>
              <a:rPr lang="en-US" sz="3000" b="0" dirty="0" err="1">
                <a:solidFill>
                  <a:srgbClr val="442936"/>
                </a:solidFill>
              </a:rPr>
              <a:t>akan</a:t>
            </a:r>
            <a:r>
              <a:rPr lang="en-US" sz="3000" b="0" dirty="0">
                <a:solidFill>
                  <a:srgbClr val="442936"/>
                </a:solidFill>
              </a:rPr>
              <a:t> dan </a:t>
            </a:r>
            <a:r>
              <a:rPr lang="en-US" sz="3000" b="0" dirty="0" err="1">
                <a:solidFill>
                  <a:srgbClr val="442936"/>
                </a:solidFill>
              </a:rPr>
              <a:t>telah</a:t>
            </a:r>
            <a:r>
              <a:rPr lang="en-US" sz="3000" b="0" dirty="0">
                <a:solidFill>
                  <a:srgbClr val="442936"/>
                </a:solidFill>
              </a:rPr>
              <a:t> </a:t>
            </a:r>
            <a:r>
              <a:rPr lang="en-US" sz="3000" b="0" dirty="0" err="1">
                <a:solidFill>
                  <a:srgbClr val="442936"/>
                </a:solidFill>
              </a:rPr>
              <a:t>terjadi</a:t>
            </a:r>
            <a:r>
              <a:rPr lang="en-US" sz="3000" b="0" dirty="0">
                <a:solidFill>
                  <a:srgbClr val="442936"/>
                </a:solidFill>
              </a:rPr>
              <a:t> </a:t>
            </a:r>
            <a:r>
              <a:rPr lang="en-US" sz="3000" b="0" dirty="0" err="1">
                <a:solidFill>
                  <a:srgbClr val="442936"/>
                </a:solidFill>
              </a:rPr>
              <a:t>suatu</a:t>
            </a:r>
            <a:r>
              <a:rPr lang="en-US" sz="3000" b="0" dirty="0">
                <a:solidFill>
                  <a:srgbClr val="442936"/>
                </a:solidFill>
              </a:rPr>
              <a:t> </a:t>
            </a:r>
            <a:r>
              <a:rPr lang="en-US" sz="3000" b="0" dirty="0" err="1">
                <a:solidFill>
                  <a:srgbClr val="442936"/>
                </a:solidFill>
              </a:rPr>
              <a:t>bencana</a:t>
            </a:r>
            <a:r>
              <a:rPr lang="en-US" sz="3000" b="0" dirty="0">
                <a:solidFill>
                  <a:srgbClr val="442936"/>
                </a:solidFill>
              </a:rPr>
              <a:t> (Hoesada,2006).</a:t>
            </a:r>
            <a:endParaRPr lang="en-US" sz="3000" b="0" kern="0" dirty="0">
              <a:solidFill>
                <a:srgbClr val="442936"/>
              </a:solidFill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587CAF9D-08C3-4D74-A066-B89E90286E08}"/>
              </a:ext>
            </a:extLst>
          </p:cNvPr>
          <p:cNvSpPr txBox="1">
            <a:spLocks/>
          </p:cNvSpPr>
          <p:nvPr/>
        </p:nvSpPr>
        <p:spPr>
          <a:xfrm>
            <a:off x="762000" y="3848100"/>
            <a:ext cx="7772400" cy="5132174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>
            <a:lvl1pPr>
              <a:defRPr sz="4200" b="1" i="0">
                <a:solidFill>
                  <a:srgbClr val="F9F4F9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>
              <a:spcBef>
                <a:spcPts val="2820"/>
              </a:spcBef>
            </a:pPr>
            <a:r>
              <a:rPr lang="en-US" sz="2400" dirty="0">
                <a:solidFill>
                  <a:srgbClr val="442936"/>
                </a:solidFill>
              </a:rPr>
              <a:t>DRP </a:t>
            </a:r>
            <a:r>
              <a:rPr lang="en-US" sz="2400" dirty="0" err="1">
                <a:solidFill>
                  <a:srgbClr val="442936"/>
                </a:solidFill>
              </a:rPr>
              <a:t>penting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dilakukan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untuk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melindungi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ketersediaan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informasi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untuk</a:t>
            </a:r>
            <a:r>
              <a:rPr lang="en-US" sz="2400" dirty="0">
                <a:solidFill>
                  <a:srgbClr val="442936"/>
                </a:solidFill>
              </a:rPr>
              <a:t> masa </a:t>
            </a:r>
            <a:r>
              <a:rPr lang="en-US" sz="2400" dirty="0" err="1">
                <a:solidFill>
                  <a:srgbClr val="442936"/>
                </a:solidFill>
              </a:rPr>
              <a:t>mendatang</a:t>
            </a:r>
            <a:r>
              <a:rPr lang="en-US" sz="2400" dirty="0">
                <a:solidFill>
                  <a:srgbClr val="442936"/>
                </a:solidFill>
              </a:rPr>
              <a:t>. </a:t>
            </a:r>
            <a:r>
              <a:rPr lang="en-US" sz="2400" dirty="0" err="1">
                <a:solidFill>
                  <a:srgbClr val="442936"/>
                </a:solidFill>
              </a:rPr>
              <a:t>Menurut</a:t>
            </a:r>
            <a:r>
              <a:rPr lang="en-US" sz="2400" dirty="0">
                <a:solidFill>
                  <a:srgbClr val="442936"/>
                </a:solidFill>
              </a:rPr>
              <a:t> Jones (2008) </a:t>
            </a:r>
            <a:r>
              <a:rPr lang="en-US" sz="2400" dirty="0" err="1">
                <a:solidFill>
                  <a:srgbClr val="442936"/>
                </a:solidFill>
              </a:rPr>
              <a:t>syarat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pengembangan</a:t>
            </a:r>
            <a:r>
              <a:rPr lang="en-US" sz="2400" dirty="0">
                <a:solidFill>
                  <a:srgbClr val="442936"/>
                </a:solidFill>
              </a:rPr>
              <a:t> DRP, </a:t>
            </a:r>
            <a:r>
              <a:rPr lang="en-US" sz="2400" dirty="0" err="1">
                <a:solidFill>
                  <a:srgbClr val="442936"/>
                </a:solidFill>
              </a:rPr>
              <a:t>yaitu</a:t>
            </a:r>
            <a:r>
              <a:rPr lang="en-US" sz="2400" dirty="0">
                <a:solidFill>
                  <a:srgbClr val="442936"/>
                </a:solidFill>
              </a:rPr>
              <a:t>:</a:t>
            </a:r>
          </a:p>
          <a:p>
            <a:pPr marL="342900" indent="-342900">
              <a:spcBef>
                <a:spcPts val="2820"/>
              </a:spcBef>
              <a:buFont typeface="+mj-lt"/>
              <a:buAutoNum type="arabicPeriod"/>
            </a:pPr>
            <a:r>
              <a:rPr lang="en-US" sz="2400" b="0" dirty="0" err="1">
                <a:solidFill>
                  <a:srgbClr val="442936"/>
                </a:solidFill>
              </a:rPr>
              <a:t>Memastikan</a:t>
            </a:r>
            <a:r>
              <a:rPr lang="en-US" sz="2400" b="0" dirty="0">
                <a:solidFill>
                  <a:srgbClr val="442936"/>
                </a:solidFill>
              </a:rPr>
              <a:t> </a:t>
            </a:r>
            <a:r>
              <a:rPr lang="en-US" sz="2400" b="0" dirty="0" err="1">
                <a:solidFill>
                  <a:srgbClr val="442936"/>
                </a:solidFill>
              </a:rPr>
              <a:t>semua</a:t>
            </a:r>
            <a:r>
              <a:rPr lang="en-US" sz="2400" b="0" dirty="0">
                <a:solidFill>
                  <a:srgbClr val="442936"/>
                </a:solidFill>
              </a:rPr>
              <a:t> </a:t>
            </a:r>
            <a:r>
              <a:rPr lang="en-US" sz="2400" b="0" dirty="0" err="1">
                <a:solidFill>
                  <a:srgbClr val="442936"/>
                </a:solidFill>
              </a:rPr>
              <a:t>staf</a:t>
            </a:r>
            <a:r>
              <a:rPr lang="en-US" sz="2400" b="0" dirty="0">
                <a:solidFill>
                  <a:srgbClr val="442936"/>
                </a:solidFill>
              </a:rPr>
              <a:t> </a:t>
            </a:r>
            <a:r>
              <a:rPr lang="en-US" sz="2400" b="0" dirty="0" err="1">
                <a:solidFill>
                  <a:srgbClr val="442936"/>
                </a:solidFill>
              </a:rPr>
              <a:t>terlatih</a:t>
            </a:r>
            <a:r>
              <a:rPr lang="en-US" sz="2400" b="0" dirty="0">
                <a:solidFill>
                  <a:srgbClr val="442936"/>
                </a:solidFill>
              </a:rPr>
              <a:t> </a:t>
            </a:r>
            <a:r>
              <a:rPr lang="en-US" sz="2400" b="0" dirty="0" err="1">
                <a:solidFill>
                  <a:srgbClr val="442936"/>
                </a:solidFill>
              </a:rPr>
              <a:t>dalam</a:t>
            </a:r>
            <a:r>
              <a:rPr lang="en-US" sz="2400" b="0" dirty="0">
                <a:solidFill>
                  <a:srgbClr val="442936"/>
                </a:solidFill>
              </a:rPr>
              <a:t> </a:t>
            </a:r>
            <a:r>
              <a:rPr lang="en-US" sz="2400" b="0" dirty="0" err="1">
                <a:solidFill>
                  <a:srgbClr val="442936"/>
                </a:solidFill>
              </a:rPr>
              <a:t>menghadapi</a:t>
            </a:r>
            <a:r>
              <a:rPr lang="en-US" sz="2400" b="0" dirty="0">
                <a:solidFill>
                  <a:srgbClr val="442936"/>
                </a:solidFill>
              </a:rPr>
              <a:t> </a:t>
            </a:r>
            <a:r>
              <a:rPr lang="en-US" sz="2400" b="0" dirty="0" err="1">
                <a:solidFill>
                  <a:srgbClr val="442936"/>
                </a:solidFill>
              </a:rPr>
              <a:t>bencana</a:t>
            </a:r>
            <a:r>
              <a:rPr lang="en-US" sz="2400" b="0" dirty="0">
                <a:solidFill>
                  <a:srgbClr val="442936"/>
                </a:solidFill>
              </a:rPr>
              <a:t>,</a:t>
            </a:r>
          </a:p>
          <a:p>
            <a:pPr marL="342900" indent="-342900">
              <a:spcBef>
                <a:spcPts val="2820"/>
              </a:spcBef>
              <a:buFont typeface="+mj-lt"/>
              <a:buAutoNum type="arabicPeriod"/>
            </a:pPr>
            <a:r>
              <a:rPr lang="en-US" sz="2400" b="0" kern="0" dirty="0" err="1">
                <a:solidFill>
                  <a:srgbClr val="442936"/>
                </a:solidFill>
              </a:rPr>
              <a:t>Membuat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salinan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dalam</a:t>
            </a:r>
            <a:r>
              <a:rPr lang="en-US" sz="2400" b="0" kern="0" dirty="0">
                <a:solidFill>
                  <a:srgbClr val="442936"/>
                </a:solidFill>
              </a:rPr>
              <a:t> format digital,</a:t>
            </a:r>
          </a:p>
          <a:p>
            <a:pPr marL="342900" indent="-342900">
              <a:spcBef>
                <a:spcPts val="2820"/>
              </a:spcBef>
              <a:buFont typeface="+mj-lt"/>
              <a:buAutoNum type="arabicPeriod"/>
            </a:pPr>
            <a:r>
              <a:rPr lang="en-US" sz="2400" b="0" kern="0" dirty="0" err="1">
                <a:solidFill>
                  <a:srgbClr val="442936"/>
                </a:solidFill>
              </a:rPr>
              <a:t>Membuat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salinan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arsip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didalam</a:t>
            </a:r>
            <a:r>
              <a:rPr lang="en-US" sz="2400" b="0" kern="0" dirty="0">
                <a:solidFill>
                  <a:srgbClr val="442936"/>
                </a:solidFill>
              </a:rPr>
              <a:t> dan </a:t>
            </a:r>
            <a:r>
              <a:rPr lang="en-US" sz="2400" b="0" kern="0" dirty="0" err="1">
                <a:solidFill>
                  <a:srgbClr val="442936"/>
                </a:solidFill>
              </a:rPr>
              <a:t>diluar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penyimpanan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arsip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dengan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syarat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disimpan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ditempat</a:t>
            </a:r>
            <a:r>
              <a:rPr lang="en-US" sz="2400" b="0" kern="0" dirty="0">
                <a:solidFill>
                  <a:srgbClr val="442936"/>
                </a:solidFill>
              </a:rPr>
              <a:t> yang </a:t>
            </a:r>
            <a:r>
              <a:rPr lang="en-US" sz="2400" b="0" kern="0" dirty="0" err="1">
                <a:solidFill>
                  <a:srgbClr val="442936"/>
                </a:solidFill>
              </a:rPr>
              <a:t>tidak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terpengaruh</a:t>
            </a:r>
            <a:r>
              <a:rPr lang="en-US" sz="2400" b="0" kern="0" dirty="0">
                <a:solidFill>
                  <a:srgbClr val="442936"/>
                </a:solidFill>
              </a:rPr>
              <a:t> oleh </a:t>
            </a:r>
            <a:r>
              <a:rPr lang="en-US" sz="2400" b="0" kern="0" dirty="0" err="1">
                <a:solidFill>
                  <a:srgbClr val="442936"/>
                </a:solidFill>
              </a:rPr>
              <a:t>bencana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alam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atau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ulah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manusia</a:t>
            </a:r>
            <a:endParaRPr lang="en-US" sz="2400" b="0" kern="0" dirty="0">
              <a:solidFill>
                <a:srgbClr val="442936"/>
              </a:solidFill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EFE34DC-705A-4600-90F7-AEA28E236910}"/>
              </a:ext>
            </a:extLst>
          </p:cNvPr>
          <p:cNvSpPr txBox="1">
            <a:spLocks/>
          </p:cNvSpPr>
          <p:nvPr/>
        </p:nvSpPr>
        <p:spPr>
          <a:xfrm>
            <a:off x="9296400" y="3848100"/>
            <a:ext cx="8229600" cy="6219651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>
            <a:lvl1pPr>
              <a:defRPr sz="4200" b="1" i="0">
                <a:solidFill>
                  <a:srgbClr val="F9F4F9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>
              <a:spcBef>
                <a:spcPts val="2820"/>
              </a:spcBef>
            </a:pPr>
            <a:r>
              <a:rPr lang="en-US" sz="2400" dirty="0" err="1">
                <a:solidFill>
                  <a:srgbClr val="442936"/>
                </a:solidFill>
              </a:rPr>
              <a:t>Berdasarkan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hoesada</a:t>
            </a:r>
            <a:r>
              <a:rPr lang="en-US" sz="2400" dirty="0">
                <a:solidFill>
                  <a:srgbClr val="442936"/>
                </a:solidFill>
              </a:rPr>
              <a:t> (2006) </a:t>
            </a:r>
            <a:r>
              <a:rPr lang="en-US" sz="2400" dirty="0" err="1">
                <a:solidFill>
                  <a:srgbClr val="442936"/>
                </a:solidFill>
              </a:rPr>
              <a:t>probabilitas</a:t>
            </a:r>
            <a:r>
              <a:rPr lang="en-US" sz="2400" dirty="0">
                <a:solidFill>
                  <a:srgbClr val="442936"/>
                </a:solidFill>
              </a:rPr>
              <a:t> dan </a:t>
            </a:r>
            <a:r>
              <a:rPr lang="en-US" sz="2400" dirty="0" err="1">
                <a:solidFill>
                  <a:srgbClr val="442936"/>
                </a:solidFill>
              </a:rPr>
              <a:t>frekuensi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bencana</a:t>
            </a:r>
            <a:r>
              <a:rPr lang="en-US" sz="2400" dirty="0">
                <a:solidFill>
                  <a:srgbClr val="442936"/>
                </a:solidFill>
              </a:rPr>
              <a:t> yang </a:t>
            </a:r>
            <a:r>
              <a:rPr lang="en-US" sz="2400" dirty="0" err="1">
                <a:solidFill>
                  <a:srgbClr val="442936"/>
                </a:solidFill>
              </a:rPr>
              <a:t>diidentifikasi</a:t>
            </a:r>
            <a:r>
              <a:rPr lang="en-US" sz="2400" dirty="0">
                <a:solidFill>
                  <a:srgbClr val="442936"/>
                </a:solidFill>
              </a:rPr>
              <a:t> dan </a:t>
            </a:r>
            <a:r>
              <a:rPr lang="en-US" sz="2400" dirty="0" err="1">
                <a:solidFill>
                  <a:srgbClr val="442936"/>
                </a:solidFill>
              </a:rPr>
              <a:t>dipersiapkan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sesuai</a:t>
            </a:r>
            <a:r>
              <a:rPr lang="en-US" sz="2400" dirty="0">
                <a:solidFill>
                  <a:srgbClr val="442936"/>
                </a:solidFill>
              </a:rPr>
              <a:t> </a:t>
            </a:r>
            <a:r>
              <a:rPr lang="en-US" sz="2400" dirty="0" err="1">
                <a:solidFill>
                  <a:srgbClr val="442936"/>
                </a:solidFill>
              </a:rPr>
              <a:t>dengan</a:t>
            </a:r>
            <a:r>
              <a:rPr lang="en-US" sz="2400" dirty="0">
                <a:solidFill>
                  <a:srgbClr val="442936"/>
                </a:solidFill>
              </a:rPr>
              <a:t> DRP </a:t>
            </a:r>
            <a:r>
              <a:rPr lang="en-US" sz="2400" dirty="0" err="1">
                <a:solidFill>
                  <a:srgbClr val="442936"/>
                </a:solidFill>
              </a:rPr>
              <a:t>antara</a:t>
            </a:r>
            <a:r>
              <a:rPr lang="en-US" sz="2400" dirty="0">
                <a:solidFill>
                  <a:srgbClr val="442936"/>
                </a:solidFill>
              </a:rPr>
              <a:t> lain:</a:t>
            </a:r>
          </a:p>
          <a:p>
            <a:pPr marL="457200" indent="-457200">
              <a:spcBef>
                <a:spcPts val="2820"/>
              </a:spcBef>
              <a:buFont typeface="+mj-lt"/>
              <a:buAutoNum type="arabicPeriod"/>
            </a:pPr>
            <a:r>
              <a:rPr lang="en-US" sz="2400" b="0" kern="0" dirty="0">
                <a:solidFill>
                  <a:srgbClr val="442936"/>
                </a:solidFill>
              </a:rPr>
              <a:t>Daftar </a:t>
            </a:r>
            <a:r>
              <a:rPr lang="en-US" sz="2400" b="0" kern="0" dirty="0" err="1">
                <a:solidFill>
                  <a:srgbClr val="442936"/>
                </a:solidFill>
              </a:rPr>
              <a:t>aset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utama</a:t>
            </a:r>
            <a:r>
              <a:rPr lang="en-US" sz="2400" b="0" kern="0" dirty="0">
                <a:solidFill>
                  <a:srgbClr val="442936"/>
                </a:solidFill>
              </a:rPr>
              <a:t> yang </a:t>
            </a:r>
            <a:r>
              <a:rPr lang="en-US" sz="2400" b="0" kern="0" dirty="0" err="1">
                <a:solidFill>
                  <a:srgbClr val="442936"/>
                </a:solidFill>
              </a:rPr>
              <a:t>harus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dilestarikan</a:t>
            </a:r>
            <a:r>
              <a:rPr lang="en-US" sz="2400" b="0" kern="0" dirty="0">
                <a:solidFill>
                  <a:srgbClr val="442936"/>
                </a:solidFill>
              </a:rPr>
              <a:t>,</a:t>
            </a:r>
          </a:p>
          <a:p>
            <a:pPr marL="457200" indent="-457200">
              <a:spcBef>
                <a:spcPts val="2820"/>
              </a:spcBef>
              <a:buFont typeface="+mj-lt"/>
              <a:buAutoNum type="arabicPeriod"/>
            </a:pPr>
            <a:r>
              <a:rPr lang="en-US" sz="2400" b="0" kern="0" dirty="0">
                <a:solidFill>
                  <a:srgbClr val="442936"/>
                </a:solidFill>
              </a:rPr>
              <a:t>Daftar </a:t>
            </a:r>
            <a:r>
              <a:rPr lang="en-US" sz="2400" b="0" kern="0" dirty="0" err="1">
                <a:solidFill>
                  <a:srgbClr val="442936"/>
                </a:solidFill>
              </a:rPr>
              <a:t>aset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utama</a:t>
            </a:r>
            <a:r>
              <a:rPr lang="en-US" sz="2400" b="0" kern="0" dirty="0">
                <a:solidFill>
                  <a:srgbClr val="442936"/>
                </a:solidFill>
              </a:rPr>
              <a:t> / </a:t>
            </a:r>
            <a:r>
              <a:rPr lang="en-US" sz="2400" b="0" kern="0" dirty="0" err="1">
                <a:solidFill>
                  <a:srgbClr val="442936"/>
                </a:solidFill>
              </a:rPr>
              <a:t>kritis</a:t>
            </a:r>
            <a:r>
              <a:rPr lang="en-US" sz="2400" b="0" kern="0" dirty="0">
                <a:solidFill>
                  <a:srgbClr val="442936"/>
                </a:solidFill>
              </a:rPr>
              <a:t> yang </a:t>
            </a:r>
            <a:r>
              <a:rPr lang="en-US" sz="2400" b="0" kern="0" dirty="0" err="1">
                <a:solidFill>
                  <a:srgbClr val="442936"/>
                </a:solidFill>
              </a:rPr>
              <a:t>dapat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diasuransikan</a:t>
            </a:r>
            <a:r>
              <a:rPr lang="en-US" sz="2400" b="0" kern="0" dirty="0">
                <a:solidFill>
                  <a:srgbClr val="442936"/>
                </a:solidFill>
              </a:rPr>
              <a:t>,</a:t>
            </a:r>
          </a:p>
          <a:p>
            <a:pPr marL="457200" indent="-457200">
              <a:spcBef>
                <a:spcPts val="2820"/>
              </a:spcBef>
              <a:buFont typeface="+mj-lt"/>
              <a:buAutoNum type="arabicPeriod"/>
            </a:pPr>
            <a:r>
              <a:rPr lang="en-US" sz="2400" b="0" kern="0" dirty="0" err="1">
                <a:solidFill>
                  <a:srgbClr val="442936"/>
                </a:solidFill>
              </a:rPr>
              <a:t>Menyusun</a:t>
            </a:r>
            <a:r>
              <a:rPr lang="en-US" sz="2400" b="0" kern="0" dirty="0">
                <a:solidFill>
                  <a:srgbClr val="442936"/>
                </a:solidFill>
              </a:rPr>
              <a:t> daftar </a:t>
            </a:r>
            <a:r>
              <a:rPr lang="en-US" sz="2400" b="0" kern="0" dirty="0" err="1">
                <a:solidFill>
                  <a:srgbClr val="442936"/>
                </a:solidFill>
              </a:rPr>
              <a:t>aset</a:t>
            </a:r>
            <a:r>
              <a:rPr lang="en-US" sz="2400" b="0" kern="0" dirty="0">
                <a:solidFill>
                  <a:srgbClr val="442936"/>
                </a:solidFill>
              </a:rPr>
              <a:t> yang </a:t>
            </a:r>
            <a:r>
              <a:rPr lang="en-US" sz="2400" b="0" kern="0" dirty="0" err="1">
                <a:solidFill>
                  <a:srgbClr val="442936"/>
                </a:solidFill>
              </a:rPr>
              <a:t>dapat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dilindungi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dari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resiko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bencana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alam</a:t>
            </a:r>
            <a:r>
              <a:rPr lang="en-US" sz="2400" b="0" kern="0" dirty="0">
                <a:solidFill>
                  <a:srgbClr val="442936"/>
                </a:solidFill>
              </a:rPr>
              <a:t> dan </a:t>
            </a:r>
            <a:r>
              <a:rPr lang="en-US" sz="2400" b="0" kern="0" dirty="0" err="1">
                <a:solidFill>
                  <a:srgbClr val="442936"/>
                </a:solidFill>
              </a:rPr>
              <a:t>rencana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tindakan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penghindaran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resiko</a:t>
            </a:r>
            <a:r>
              <a:rPr lang="en-US" sz="2400" b="0" kern="0" dirty="0">
                <a:solidFill>
                  <a:srgbClr val="442936"/>
                </a:solidFill>
              </a:rPr>
              <a:t> yang </a:t>
            </a:r>
            <a:r>
              <a:rPr lang="en-US" sz="2400" b="0" kern="0" dirty="0" err="1">
                <a:solidFill>
                  <a:srgbClr val="442936"/>
                </a:solidFill>
              </a:rPr>
              <a:t>dilaksanakan</a:t>
            </a:r>
            <a:r>
              <a:rPr lang="en-US" sz="2400" b="0" kern="0" dirty="0">
                <a:solidFill>
                  <a:srgbClr val="442936"/>
                </a:solidFill>
              </a:rPr>
              <a:t>.</a:t>
            </a:r>
          </a:p>
          <a:p>
            <a:pPr marL="457200" indent="-457200">
              <a:spcBef>
                <a:spcPts val="2820"/>
              </a:spcBef>
              <a:buFont typeface="+mj-lt"/>
              <a:buAutoNum type="arabicPeriod"/>
            </a:pPr>
            <a:r>
              <a:rPr lang="en-US" sz="2400" b="0" kern="0" dirty="0" err="1">
                <a:solidFill>
                  <a:srgbClr val="442936"/>
                </a:solidFill>
              </a:rPr>
              <a:t>Semua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aset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jika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rusak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maka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harus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mendapatkan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perencanaan</a:t>
            </a:r>
            <a:r>
              <a:rPr lang="en-US" sz="2400" b="0" kern="0" dirty="0">
                <a:solidFill>
                  <a:srgbClr val="442936"/>
                </a:solidFill>
              </a:rPr>
              <a:t>, </a:t>
            </a:r>
            <a:r>
              <a:rPr lang="en-US" sz="2400" b="0" kern="0" dirty="0" err="1">
                <a:solidFill>
                  <a:srgbClr val="442936"/>
                </a:solidFill>
              </a:rPr>
              <a:t>perlindungan</a:t>
            </a:r>
            <a:r>
              <a:rPr lang="en-US" sz="2400" b="0" kern="0" dirty="0">
                <a:solidFill>
                  <a:srgbClr val="442936"/>
                </a:solidFill>
              </a:rPr>
              <a:t> </a:t>
            </a:r>
            <a:r>
              <a:rPr lang="en-US" sz="2400" b="0" kern="0" dirty="0" err="1">
                <a:solidFill>
                  <a:srgbClr val="442936"/>
                </a:solidFill>
              </a:rPr>
              <a:t>prioritas</a:t>
            </a:r>
            <a:r>
              <a:rPr lang="en-US" sz="2400" b="0" kern="0" dirty="0">
                <a:solidFill>
                  <a:srgbClr val="442936"/>
                </a:solidFill>
              </a:rPr>
              <a:t> dan </a:t>
            </a:r>
            <a:r>
              <a:rPr lang="en-US" sz="2400" b="0" kern="0" dirty="0" err="1">
                <a:solidFill>
                  <a:srgbClr val="442936"/>
                </a:solidFill>
              </a:rPr>
              <a:t>penggantian</a:t>
            </a:r>
            <a:r>
              <a:rPr lang="en-US" sz="2400" b="0" kern="0" dirty="0">
                <a:solidFill>
                  <a:srgbClr val="442936"/>
                </a:solidFill>
              </a:rPr>
              <a:t>.</a:t>
            </a:r>
          </a:p>
          <a:p>
            <a:pPr marL="457200" indent="-457200">
              <a:spcBef>
                <a:spcPts val="2820"/>
              </a:spcBef>
              <a:buFont typeface="+mj-lt"/>
              <a:buAutoNum type="arabicPeriod"/>
            </a:pPr>
            <a:endParaRPr lang="en-US" sz="2400" b="0" kern="0" dirty="0">
              <a:solidFill>
                <a:srgbClr val="44293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8004" y="4436396"/>
            <a:ext cx="15900400" cy="34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algn="just">
              <a:lnSpc>
                <a:spcPct val="100000"/>
              </a:lnSpc>
              <a:spcBef>
                <a:spcPts val="100"/>
              </a:spcBef>
            </a:pP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Indonesia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merupakan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negara yang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rawan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bencana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alam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, oleh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karena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itu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diperlukan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perlindungan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dan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pengamanan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terhadap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arsip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.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Upaya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penanggulangan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arsip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terdiri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dari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4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tahap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,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yaitu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mitigasi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,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kesiapsiagaan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,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tanggap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, dan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pemulihan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. </a:t>
            </a:r>
          </a:p>
          <a:p>
            <a:pPr marL="40005" algn="just">
              <a:lnSpc>
                <a:spcPct val="100000"/>
              </a:lnSpc>
              <a:spcBef>
                <a:spcPts val="100"/>
              </a:spcBef>
            </a:pPr>
            <a:endParaRPr lang="en-US" sz="2800" spc="145" dirty="0">
              <a:solidFill>
                <a:srgbClr val="F9F4F9"/>
              </a:solidFill>
              <a:latin typeface="Trebuchet MS"/>
              <a:cs typeface="Trebuchet MS"/>
            </a:endParaRPr>
          </a:p>
          <a:p>
            <a:pPr marL="40005" algn="just">
              <a:lnSpc>
                <a:spcPct val="100000"/>
              </a:lnSpc>
              <a:spcBef>
                <a:spcPts val="100"/>
              </a:spcBef>
            </a:pP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Tindakan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preventif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lebih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fokus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untuk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mencegah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dan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melindungi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arsip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,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dengankan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upaya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kuratif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lebih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memperbaiki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arsip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yang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telah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rusak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dengan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rekaman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atau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data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pemulihan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secara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eektronik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yang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terdapat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beberapa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tindakan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, </a:t>
            </a:r>
            <a:r>
              <a:rPr lang="en-US" sz="2800" spc="145" dirty="0" err="1">
                <a:solidFill>
                  <a:srgbClr val="F9F4F9"/>
                </a:solidFill>
                <a:latin typeface="Trebuchet MS"/>
                <a:cs typeface="Trebuchet MS"/>
              </a:rPr>
              <a:t>yaitu</a:t>
            </a:r>
            <a:r>
              <a:rPr lang="en-US" sz="2800" spc="145" dirty="0">
                <a:solidFill>
                  <a:srgbClr val="F9F4F9"/>
                </a:solidFill>
                <a:latin typeface="Trebuchet MS"/>
                <a:cs typeface="Trebuchet MS"/>
              </a:rPr>
              <a:t> cold recovery, disaster sites, warm site disaster recovery, dan disaster recovery hot sites.</a:t>
            </a:r>
            <a:endParaRPr lang="en-US" sz="2100" spc="145" dirty="0">
              <a:solidFill>
                <a:srgbClr val="F9F4F9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98004" y="2341599"/>
            <a:ext cx="8215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400" spc="70" dirty="0"/>
              <a:t>Kesimpulan</a:t>
            </a:r>
            <a:endParaRPr sz="6400" dirty="0"/>
          </a:p>
        </p:txBody>
      </p:sp>
      <p:grpSp>
        <p:nvGrpSpPr>
          <p:cNvPr id="12" name="object 12"/>
          <p:cNvGrpSpPr/>
          <p:nvPr/>
        </p:nvGrpSpPr>
        <p:grpSpPr>
          <a:xfrm>
            <a:off x="13951655" y="0"/>
            <a:ext cx="4336415" cy="2303145"/>
            <a:chOff x="13951655" y="0"/>
            <a:chExt cx="4336415" cy="2303145"/>
          </a:xfrm>
        </p:grpSpPr>
        <p:sp>
          <p:nvSpPr>
            <p:cNvPr id="13" name="object 13"/>
            <p:cNvSpPr/>
            <p:nvPr/>
          </p:nvSpPr>
          <p:spPr>
            <a:xfrm>
              <a:off x="15945620" y="0"/>
              <a:ext cx="2342515" cy="1401445"/>
            </a:xfrm>
            <a:custGeom>
              <a:avLst/>
              <a:gdLst/>
              <a:ahLst/>
              <a:cxnLst/>
              <a:rect l="l" t="t" r="r" b="b"/>
              <a:pathLst>
                <a:path w="2342515" h="1401445">
                  <a:moveTo>
                    <a:pt x="754" y="0"/>
                  </a:moveTo>
                  <a:lnTo>
                    <a:pt x="2342378" y="0"/>
                  </a:lnTo>
                  <a:lnTo>
                    <a:pt x="2342378" y="971278"/>
                  </a:lnTo>
                  <a:lnTo>
                    <a:pt x="2333276" y="980957"/>
                  </a:lnTo>
                  <a:lnTo>
                    <a:pt x="2298264" y="1016400"/>
                  </a:lnTo>
                  <a:lnTo>
                    <a:pt x="2261974" y="1050529"/>
                  </a:lnTo>
                  <a:lnTo>
                    <a:pt x="2224452" y="1083300"/>
                  </a:lnTo>
                  <a:lnTo>
                    <a:pt x="2185748" y="1114668"/>
                  </a:lnTo>
                  <a:lnTo>
                    <a:pt x="2145915" y="1144591"/>
                  </a:lnTo>
                  <a:lnTo>
                    <a:pt x="2105010" y="1173026"/>
                  </a:lnTo>
                  <a:lnTo>
                    <a:pt x="2063086" y="1199936"/>
                  </a:lnTo>
                  <a:lnTo>
                    <a:pt x="2020197" y="1225286"/>
                  </a:lnTo>
                  <a:lnTo>
                    <a:pt x="1976405" y="1249040"/>
                  </a:lnTo>
                  <a:lnTo>
                    <a:pt x="1931770" y="1271165"/>
                  </a:lnTo>
                  <a:lnTo>
                    <a:pt x="1886351" y="1291632"/>
                  </a:lnTo>
                  <a:lnTo>
                    <a:pt x="1840208" y="1310414"/>
                  </a:lnTo>
                  <a:lnTo>
                    <a:pt x="1793404" y="1327486"/>
                  </a:lnTo>
                  <a:lnTo>
                    <a:pt x="1746006" y="1342822"/>
                  </a:lnTo>
                  <a:lnTo>
                    <a:pt x="1698075" y="1356403"/>
                  </a:lnTo>
                  <a:lnTo>
                    <a:pt x="1649675" y="1368212"/>
                  </a:lnTo>
                  <a:lnTo>
                    <a:pt x="1600873" y="1378231"/>
                  </a:lnTo>
                  <a:lnTo>
                    <a:pt x="1551738" y="1386446"/>
                  </a:lnTo>
                  <a:lnTo>
                    <a:pt x="1502333" y="1392848"/>
                  </a:lnTo>
                  <a:lnTo>
                    <a:pt x="1452724" y="1397427"/>
                  </a:lnTo>
                  <a:lnTo>
                    <a:pt x="1402980" y="1400176"/>
                  </a:lnTo>
                  <a:lnTo>
                    <a:pt x="1353171" y="1401093"/>
                  </a:lnTo>
                  <a:lnTo>
                    <a:pt x="1336563" y="1400992"/>
                  </a:lnTo>
                  <a:lnTo>
                    <a:pt x="1286769" y="1399463"/>
                  </a:lnTo>
                  <a:lnTo>
                    <a:pt x="1237065" y="1396104"/>
                  </a:lnTo>
                  <a:lnTo>
                    <a:pt x="1187516" y="1390916"/>
                  </a:lnTo>
                  <a:lnTo>
                    <a:pt x="1138192" y="1383909"/>
                  </a:lnTo>
                  <a:lnTo>
                    <a:pt x="1089161" y="1375091"/>
                  </a:lnTo>
                  <a:lnTo>
                    <a:pt x="1040488" y="1364474"/>
                  </a:lnTo>
                  <a:lnTo>
                    <a:pt x="992236" y="1352073"/>
                  </a:lnTo>
                  <a:lnTo>
                    <a:pt x="944473" y="1337903"/>
                  </a:lnTo>
                  <a:lnTo>
                    <a:pt x="897267" y="1321987"/>
                  </a:lnTo>
                  <a:lnTo>
                    <a:pt x="850679" y="1304343"/>
                  </a:lnTo>
                  <a:lnTo>
                    <a:pt x="804769" y="1284996"/>
                  </a:lnTo>
                  <a:lnTo>
                    <a:pt x="759603" y="1263972"/>
                  </a:lnTo>
                  <a:lnTo>
                    <a:pt x="715243" y="1241301"/>
                  </a:lnTo>
                  <a:lnTo>
                    <a:pt x="671747" y="1217012"/>
                  </a:lnTo>
                  <a:lnTo>
                    <a:pt x="629173" y="1191138"/>
                  </a:lnTo>
                  <a:lnTo>
                    <a:pt x="587580" y="1163714"/>
                  </a:lnTo>
                  <a:lnTo>
                    <a:pt x="547027" y="1134779"/>
                  </a:lnTo>
                  <a:lnTo>
                    <a:pt x="507566" y="1104372"/>
                  </a:lnTo>
                  <a:lnTo>
                    <a:pt x="469250" y="1072531"/>
                  </a:lnTo>
                  <a:lnTo>
                    <a:pt x="432131" y="1039301"/>
                  </a:lnTo>
                  <a:lnTo>
                    <a:pt x="396263" y="1004729"/>
                  </a:lnTo>
                  <a:lnTo>
                    <a:pt x="361691" y="968860"/>
                  </a:lnTo>
                  <a:lnTo>
                    <a:pt x="328461" y="931741"/>
                  </a:lnTo>
                  <a:lnTo>
                    <a:pt x="296620" y="893425"/>
                  </a:lnTo>
                  <a:lnTo>
                    <a:pt x="266212" y="853964"/>
                  </a:lnTo>
                  <a:lnTo>
                    <a:pt x="237277" y="813411"/>
                  </a:lnTo>
                  <a:lnTo>
                    <a:pt x="209854" y="771818"/>
                  </a:lnTo>
                  <a:lnTo>
                    <a:pt x="183979" y="729244"/>
                  </a:lnTo>
                  <a:lnTo>
                    <a:pt x="159691" y="685749"/>
                  </a:lnTo>
                  <a:lnTo>
                    <a:pt x="137020" y="641389"/>
                  </a:lnTo>
                  <a:lnTo>
                    <a:pt x="115996" y="596222"/>
                  </a:lnTo>
                  <a:lnTo>
                    <a:pt x="96648" y="550313"/>
                  </a:lnTo>
                  <a:lnTo>
                    <a:pt x="79005" y="503724"/>
                  </a:lnTo>
                  <a:lnTo>
                    <a:pt x="63088" y="456518"/>
                  </a:lnTo>
                  <a:lnTo>
                    <a:pt x="48919" y="408755"/>
                  </a:lnTo>
                  <a:lnTo>
                    <a:pt x="36517" y="360503"/>
                  </a:lnTo>
                  <a:lnTo>
                    <a:pt x="25901" y="311831"/>
                  </a:lnTo>
                  <a:lnTo>
                    <a:pt x="17083" y="262800"/>
                  </a:lnTo>
                  <a:lnTo>
                    <a:pt x="10075" y="213475"/>
                  </a:lnTo>
                  <a:lnTo>
                    <a:pt x="4888" y="163926"/>
                  </a:lnTo>
                  <a:lnTo>
                    <a:pt x="1528" y="114222"/>
                  </a:lnTo>
                  <a:lnTo>
                    <a:pt x="0" y="64428"/>
                  </a:lnTo>
                  <a:lnTo>
                    <a:pt x="0" y="31212"/>
                  </a:lnTo>
                  <a:lnTo>
                    <a:pt x="305" y="1460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9F4F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1655" y="4094"/>
              <a:ext cx="2706370" cy="1397000"/>
            </a:xfrm>
            <a:custGeom>
              <a:avLst/>
              <a:gdLst/>
              <a:ahLst/>
              <a:cxnLst/>
              <a:rect l="l" t="t" r="r" b="b"/>
              <a:pathLst>
                <a:path w="2706369" h="1397000">
                  <a:moveTo>
                    <a:pt x="1154605" y="1384300"/>
                  </a:moveTo>
                  <a:lnTo>
                    <a:pt x="1551738" y="1384300"/>
                  </a:lnTo>
                  <a:lnTo>
                    <a:pt x="1535294" y="1397000"/>
                  </a:lnTo>
                  <a:lnTo>
                    <a:pt x="1171048" y="1397000"/>
                  </a:lnTo>
                  <a:lnTo>
                    <a:pt x="1154605" y="1384300"/>
                  </a:lnTo>
                  <a:close/>
                </a:path>
                <a:path w="2706369" h="1397000">
                  <a:moveTo>
                    <a:pt x="1089161" y="1371600"/>
                  </a:moveTo>
                  <a:lnTo>
                    <a:pt x="1617182" y="1371600"/>
                  </a:lnTo>
                  <a:lnTo>
                    <a:pt x="1600873" y="1384300"/>
                  </a:lnTo>
                  <a:lnTo>
                    <a:pt x="1105469" y="1384300"/>
                  </a:lnTo>
                  <a:lnTo>
                    <a:pt x="1089161" y="1371600"/>
                  </a:lnTo>
                  <a:close/>
                </a:path>
                <a:path w="2706369" h="1397000">
                  <a:moveTo>
                    <a:pt x="1024353" y="1358900"/>
                  </a:moveTo>
                  <a:lnTo>
                    <a:pt x="1681990" y="1358900"/>
                  </a:lnTo>
                  <a:lnTo>
                    <a:pt x="1665855" y="1371600"/>
                  </a:lnTo>
                  <a:lnTo>
                    <a:pt x="1040488" y="1371600"/>
                  </a:lnTo>
                  <a:lnTo>
                    <a:pt x="1024353" y="1358900"/>
                  </a:lnTo>
                  <a:close/>
                </a:path>
                <a:path w="2706369" h="1397000">
                  <a:moveTo>
                    <a:pt x="976259" y="1346200"/>
                  </a:moveTo>
                  <a:lnTo>
                    <a:pt x="1730083" y="1346200"/>
                  </a:lnTo>
                  <a:lnTo>
                    <a:pt x="1714107" y="1358900"/>
                  </a:lnTo>
                  <a:lnTo>
                    <a:pt x="992236" y="1358900"/>
                  </a:lnTo>
                  <a:lnTo>
                    <a:pt x="976259" y="1346200"/>
                  </a:lnTo>
                  <a:close/>
                </a:path>
                <a:path w="2706369" h="1397000">
                  <a:moveTo>
                    <a:pt x="928674" y="1333500"/>
                  </a:moveTo>
                  <a:lnTo>
                    <a:pt x="1777668" y="1333500"/>
                  </a:lnTo>
                  <a:lnTo>
                    <a:pt x="1761869" y="1346200"/>
                  </a:lnTo>
                  <a:lnTo>
                    <a:pt x="944473" y="1346200"/>
                  </a:lnTo>
                  <a:lnTo>
                    <a:pt x="928674" y="1333500"/>
                  </a:lnTo>
                  <a:close/>
                </a:path>
                <a:path w="2706369" h="1397000">
                  <a:moveTo>
                    <a:pt x="897267" y="1320800"/>
                  </a:moveTo>
                  <a:lnTo>
                    <a:pt x="1809075" y="1320800"/>
                  </a:lnTo>
                  <a:lnTo>
                    <a:pt x="1793404" y="1333500"/>
                  </a:lnTo>
                  <a:lnTo>
                    <a:pt x="912939" y="1333500"/>
                  </a:lnTo>
                  <a:lnTo>
                    <a:pt x="897267" y="1320800"/>
                  </a:lnTo>
                  <a:close/>
                </a:path>
                <a:path w="2706369" h="1397000">
                  <a:moveTo>
                    <a:pt x="866135" y="1308100"/>
                  </a:moveTo>
                  <a:lnTo>
                    <a:pt x="1840208" y="1308100"/>
                  </a:lnTo>
                  <a:lnTo>
                    <a:pt x="1824678" y="1320800"/>
                  </a:lnTo>
                  <a:lnTo>
                    <a:pt x="881664" y="1320800"/>
                  </a:lnTo>
                  <a:lnTo>
                    <a:pt x="866135" y="1308100"/>
                  </a:lnTo>
                  <a:close/>
                </a:path>
                <a:path w="2706369" h="1397000">
                  <a:moveTo>
                    <a:pt x="835296" y="1295400"/>
                  </a:moveTo>
                  <a:lnTo>
                    <a:pt x="1871047" y="1295400"/>
                  </a:lnTo>
                  <a:lnTo>
                    <a:pt x="1855664" y="1308100"/>
                  </a:lnTo>
                  <a:lnTo>
                    <a:pt x="850679" y="1308100"/>
                  </a:lnTo>
                  <a:lnTo>
                    <a:pt x="835296" y="1295400"/>
                  </a:lnTo>
                  <a:close/>
                </a:path>
                <a:path w="2706369" h="1397000">
                  <a:moveTo>
                    <a:pt x="804769" y="1282700"/>
                  </a:moveTo>
                  <a:lnTo>
                    <a:pt x="1901574" y="1282700"/>
                  </a:lnTo>
                  <a:lnTo>
                    <a:pt x="1886351" y="1295400"/>
                  </a:lnTo>
                  <a:lnTo>
                    <a:pt x="819991" y="1295400"/>
                  </a:lnTo>
                  <a:lnTo>
                    <a:pt x="804769" y="1282700"/>
                  </a:lnTo>
                  <a:close/>
                </a:path>
                <a:path w="2706369" h="1397000">
                  <a:moveTo>
                    <a:pt x="774573" y="1270000"/>
                  </a:moveTo>
                  <a:lnTo>
                    <a:pt x="1931770" y="1270000"/>
                  </a:lnTo>
                  <a:lnTo>
                    <a:pt x="1916713" y="1282700"/>
                  </a:lnTo>
                  <a:lnTo>
                    <a:pt x="789630" y="1282700"/>
                  </a:lnTo>
                  <a:lnTo>
                    <a:pt x="774573" y="1270000"/>
                  </a:lnTo>
                  <a:close/>
                </a:path>
                <a:path w="2706369" h="1397000">
                  <a:moveTo>
                    <a:pt x="744724" y="1257300"/>
                  </a:moveTo>
                  <a:lnTo>
                    <a:pt x="1961618" y="1257300"/>
                  </a:lnTo>
                  <a:lnTo>
                    <a:pt x="1946740" y="1270000"/>
                  </a:lnTo>
                  <a:lnTo>
                    <a:pt x="759603" y="1270000"/>
                  </a:lnTo>
                  <a:lnTo>
                    <a:pt x="744724" y="1257300"/>
                  </a:lnTo>
                  <a:close/>
                </a:path>
                <a:path w="2706369" h="1397000">
                  <a:moveTo>
                    <a:pt x="700644" y="1231900"/>
                  </a:moveTo>
                  <a:lnTo>
                    <a:pt x="2005699" y="1231900"/>
                  </a:lnTo>
                  <a:lnTo>
                    <a:pt x="1976405" y="1257300"/>
                  </a:lnTo>
                  <a:lnTo>
                    <a:pt x="729938" y="1257300"/>
                  </a:lnTo>
                  <a:lnTo>
                    <a:pt x="700644" y="1231900"/>
                  </a:lnTo>
                  <a:close/>
                </a:path>
                <a:path w="2706369" h="1397000">
                  <a:moveTo>
                    <a:pt x="657450" y="1206500"/>
                  </a:moveTo>
                  <a:lnTo>
                    <a:pt x="2048893" y="1206500"/>
                  </a:lnTo>
                  <a:lnTo>
                    <a:pt x="2020197" y="1231900"/>
                  </a:lnTo>
                  <a:lnTo>
                    <a:pt x="686145" y="1231900"/>
                  </a:lnTo>
                  <a:lnTo>
                    <a:pt x="657450" y="1206500"/>
                  </a:lnTo>
                  <a:close/>
                </a:path>
                <a:path w="2706369" h="1397000">
                  <a:moveTo>
                    <a:pt x="615198" y="1181100"/>
                  </a:moveTo>
                  <a:lnTo>
                    <a:pt x="2091144" y="1181100"/>
                  </a:lnTo>
                  <a:lnTo>
                    <a:pt x="2063086" y="1206500"/>
                  </a:lnTo>
                  <a:lnTo>
                    <a:pt x="643257" y="1206500"/>
                  </a:lnTo>
                  <a:lnTo>
                    <a:pt x="615198" y="1181100"/>
                  </a:lnTo>
                  <a:close/>
                </a:path>
                <a:path w="2706369" h="1397000">
                  <a:moveTo>
                    <a:pt x="560428" y="1143000"/>
                  </a:moveTo>
                  <a:lnTo>
                    <a:pt x="2145915" y="1143000"/>
                  </a:lnTo>
                  <a:lnTo>
                    <a:pt x="2132397" y="1155700"/>
                  </a:lnTo>
                  <a:lnTo>
                    <a:pt x="2105010" y="1181100"/>
                  </a:lnTo>
                  <a:lnTo>
                    <a:pt x="601333" y="1181100"/>
                  </a:lnTo>
                  <a:lnTo>
                    <a:pt x="573945" y="1155700"/>
                  </a:lnTo>
                  <a:lnTo>
                    <a:pt x="560428" y="1143000"/>
                  </a:lnTo>
                  <a:close/>
                </a:path>
                <a:path w="2706369" h="1397000">
                  <a:moveTo>
                    <a:pt x="481890" y="1079500"/>
                  </a:moveTo>
                  <a:lnTo>
                    <a:pt x="2224452" y="1079500"/>
                  </a:lnTo>
                  <a:lnTo>
                    <a:pt x="2211679" y="1092200"/>
                  </a:lnTo>
                  <a:lnTo>
                    <a:pt x="2185748" y="1117600"/>
                  </a:lnTo>
                  <a:lnTo>
                    <a:pt x="2159315" y="1143000"/>
                  </a:lnTo>
                  <a:lnTo>
                    <a:pt x="547027" y="1143000"/>
                  </a:lnTo>
                  <a:lnTo>
                    <a:pt x="520595" y="1117600"/>
                  </a:lnTo>
                  <a:lnTo>
                    <a:pt x="494664" y="1092200"/>
                  </a:lnTo>
                  <a:lnTo>
                    <a:pt x="481890" y="1079500"/>
                  </a:lnTo>
                  <a:close/>
                </a:path>
                <a:path w="2706369" h="1397000">
                  <a:moveTo>
                    <a:pt x="361691" y="965200"/>
                  </a:moveTo>
                  <a:lnTo>
                    <a:pt x="2344652" y="965200"/>
                  </a:lnTo>
                  <a:lnTo>
                    <a:pt x="2333276" y="977900"/>
                  </a:lnTo>
                  <a:lnTo>
                    <a:pt x="2321752" y="990600"/>
                  </a:lnTo>
                  <a:lnTo>
                    <a:pt x="2286308" y="1028700"/>
                  </a:lnTo>
                  <a:lnTo>
                    <a:pt x="2249600" y="1066800"/>
                  </a:lnTo>
                  <a:lnTo>
                    <a:pt x="2237093" y="1079500"/>
                  </a:lnTo>
                  <a:lnTo>
                    <a:pt x="469250" y="1079500"/>
                  </a:lnTo>
                  <a:lnTo>
                    <a:pt x="432131" y="1041400"/>
                  </a:lnTo>
                  <a:lnTo>
                    <a:pt x="396263" y="1003300"/>
                  </a:lnTo>
                  <a:lnTo>
                    <a:pt x="361691" y="965200"/>
                  </a:lnTo>
                  <a:close/>
                </a:path>
                <a:path w="2706369" h="1397000">
                  <a:moveTo>
                    <a:pt x="754" y="0"/>
                  </a:moveTo>
                  <a:lnTo>
                    <a:pt x="2705589" y="0"/>
                  </a:lnTo>
                  <a:lnTo>
                    <a:pt x="2706037" y="12700"/>
                  </a:lnTo>
                  <a:lnTo>
                    <a:pt x="2706343" y="38100"/>
                  </a:lnTo>
                  <a:lnTo>
                    <a:pt x="2706343" y="63500"/>
                  </a:lnTo>
                  <a:lnTo>
                    <a:pt x="2706037" y="88900"/>
                  </a:lnTo>
                  <a:lnTo>
                    <a:pt x="2705528" y="101600"/>
                  </a:lnTo>
                  <a:lnTo>
                    <a:pt x="2704815" y="114300"/>
                  </a:lnTo>
                  <a:lnTo>
                    <a:pt x="2703898" y="127000"/>
                  </a:lnTo>
                  <a:lnTo>
                    <a:pt x="2702778" y="152400"/>
                  </a:lnTo>
                  <a:lnTo>
                    <a:pt x="2701455" y="165100"/>
                  </a:lnTo>
                  <a:lnTo>
                    <a:pt x="2699928" y="177800"/>
                  </a:lnTo>
                  <a:lnTo>
                    <a:pt x="2698199" y="203200"/>
                  </a:lnTo>
                  <a:lnTo>
                    <a:pt x="2696268" y="215900"/>
                  </a:lnTo>
                  <a:lnTo>
                    <a:pt x="2694134" y="228600"/>
                  </a:lnTo>
                  <a:lnTo>
                    <a:pt x="2691798" y="254000"/>
                  </a:lnTo>
                  <a:lnTo>
                    <a:pt x="2689260" y="266700"/>
                  </a:lnTo>
                  <a:lnTo>
                    <a:pt x="2686521" y="279400"/>
                  </a:lnTo>
                  <a:lnTo>
                    <a:pt x="2683582" y="292100"/>
                  </a:lnTo>
                  <a:lnTo>
                    <a:pt x="2680442" y="317500"/>
                  </a:lnTo>
                  <a:lnTo>
                    <a:pt x="2677102" y="330200"/>
                  </a:lnTo>
                  <a:lnTo>
                    <a:pt x="2673563" y="342900"/>
                  </a:lnTo>
                  <a:lnTo>
                    <a:pt x="2669825" y="368300"/>
                  </a:lnTo>
                  <a:lnTo>
                    <a:pt x="2665889" y="381000"/>
                  </a:lnTo>
                  <a:lnTo>
                    <a:pt x="2661755" y="393700"/>
                  </a:lnTo>
                  <a:lnTo>
                    <a:pt x="2657424" y="406400"/>
                  </a:lnTo>
                  <a:lnTo>
                    <a:pt x="2652897" y="431800"/>
                  </a:lnTo>
                  <a:lnTo>
                    <a:pt x="2648173" y="444500"/>
                  </a:lnTo>
                  <a:lnTo>
                    <a:pt x="2643255" y="457200"/>
                  </a:lnTo>
                  <a:lnTo>
                    <a:pt x="2638143" y="469900"/>
                  </a:lnTo>
                  <a:lnTo>
                    <a:pt x="2632837" y="495300"/>
                  </a:lnTo>
                  <a:lnTo>
                    <a:pt x="2627338" y="508000"/>
                  </a:lnTo>
                  <a:lnTo>
                    <a:pt x="2621647" y="520700"/>
                  </a:lnTo>
                  <a:lnTo>
                    <a:pt x="2615766" y="533400"/>
                  </a:lnTo>
                  <a:lnTo>
                    <a:pt x="2609694" y="558800"/>
                  </a:lnTo>
                  <a:lnTo>
                    <a:pt x="2603433" y="571500"/>
                  </a:lnTo>
                  <a:lnTo>
                    <a:pt x="2596983" y="584200"/>
                  </a:lnTo>
                  <a:lnTo>
                    <a:pt x="2590347" y="596900"/>
                  </a:lnTo>
                  <a:lnTo>
                    <a:pt x="2583525" y="609600"/>
                  </a:lnTo>
                  <a:lnTo>
                    <a:pt x="2576516" y="635000"/>
                  </a:lnTo>
                  <a:lnTo>
                    <a:pt x="2554391" y="673100"/>
                  </a:lnTo>
                  <a:lnTo>
                    <a:pt x="2530637" y="711200"/>
                  </a:lnTo>
                  <a:lnTo>
                    <a:pt x="2522364" y="736600"/>
                  </a:lnTo>
                  <a:lnTo>
                    <a:pt x="2496489" y="774700"/>
                  </a:lnTo>
                  <a:lnTo>
                    <a:pt x="2469065" y="812800"/>
                  </a:lnTo>
                  <a:lnTo>
                    <a:pt x="2440131" y="850900"/>
                  </a:lnTo>
                  <a:lnTo>
                    <a:pt x="2430156" y="863600"/>
                  </a:lnTo>
                  <a:lnTo>
                    <a:pt x="2420020" y="889000"/>
                  </a:lnTo>
                  <a:lnTo>
                    <a:pt x="2388651" y="927100"/>
                  </a:lnTo>
                  <a:lnTo>
                    <a:pt x="2355881" y="965200"/>
                  </a:lnTo>
                  <a:lnTo>
                    <a:pt x="350462" y="965200"/>
                  </a:lnTo>
                  <a:lnTo>
                    <a:pt x="317692" y="927100"/>
                  </a:lnTo>
                  <a:lnTo>
                    <a:pt x="286323" y="889000"/>
                  </a:lnTo>
                  <a:lnTo>
                    <a:pt x="276187" y="863600"/>
                  </a:lnTo>
                  <a:lnTo>
                    <a:pt x="266212" y="850900"/>
                  </a:lnTo>
                  <a:lnTo>
                    <a:pt x="237277" y="812800"/>
                  </a:lnTo>
                  <a:lnTo>
                    <a:pt x="209854" y="774700"/>
                  </a:lnTo>
                  <a:lnTo>
                    <a:pt x="183979" y="736600"/>
                  </a:lnTo>
                  <a:lnTo>
                    <a:pt x="175706" y="711200"/>
                  </a:lnTo>
                  <a:lnTo>
                    <a:pt x="167610" y="698500"/>
                  </a:lnTo>
                  <a:lnTo>
                    <a:pt x="144395" y="660400"/>
                  </a:lnTo>
                  <a:lnTo>
                    <a:pt x="122818" y="609600"/>
                  </a:lnTo>
                  <a:lnTo>
                    <a:pt x="115996" y="596900"/>
                  </a:lnTo>
                  <a:lnTo>
                    <a:pt x="109360" y="584200"/>
                  </a:lnTo>
                  <a:lnTo>
                    <a:pt x="102910" y="571500"/>
                  </a:lnTo>
                  <a:lnTo>
                    <a:pt x="96648" y="558800"/>
                  </a:lnTo>
                  <a:lnTo>
                    <a:pt x="90577" y="533400"/>
                  </a:lnTo>
                  <a:lnTo>
                    <a:pt x="84696" y="520700"/>
                  </a:lnTo>
                  <a:lnTo>
                    <a:pt x="79005" y="508000"/>
                  </a:lnTo>
                  <a:lnTo>
                    <a:pt x="73506" y="495300"/>
                  </a:lnTo>
                  <a:lnTo>
                    <a:pt x="68200" y="469900"/>
                  </a:lnTo>
                  <a:lnTo>
                    <a:pt x="63088" y="457200"/>
                  </a:lnTo>
                  <a:lnTo>
                    <a:pt x="58170" y="444500"/>
                  </a:lnTo>
                  <a:lnTo>
                    <a:pt x="53446" y="431800"/>
                  </a:lnTo>
                  <a:lnTo>
                    <a:pt x="48919" y="406400"/>
                  </a:lnTo>
                  <a:lnTo>
                    <a:pt x="44588" y="393700"/>
                  </a:lnTo>
                  <a:lnTo>
                    <a:pt x="40454" y="381000"/>
                  </a:lnTo>
                  <a:lnTo>
                    <a:pt x="36517" y="368300"/>
                  </a:lnTo>
                  <a:lnTo>
                    <a:pt x="32780" y="342900"/>
                  </a:lnTo>
                  <a:lnTo>
                    <a:pt x="29241" y="330200"/>
                  </a:lnTo>
                  <a:lnTo>
                    <a:pt x="25901" y="317500"/>
                  </a:lnTo>
                  <a:lnTo>
                    <a:pt x="22761" y="292100"/>
                  </a:lnTo>
                  <a:lnTo>
                    <a:pt x="19821" y="279400"/>
                  </a:lnTo>
                  <a:lnTo>
                    <a:pt x="17083" y="266700"/>
                  </a:lnTo>
                  <a:lnTo>
                    <a:pt x="14545" y="254000"/>
                  </a:lnTo>
                  <a:lnTo>
                    <a:pt x="12209" y="228600"/>
                  </a:lnTo>
                  <a:lnTo>
                    <a:pt x="10075" y="215900"/>
                  </a:lnTo>
                  <a:lnTo>
                    <a:pt x="8143" y="203200"/>
                  </a:lnTo>
                  <a:lnTo>
                    <a:pt x="6414" y="177800"/>
                  </a:lnTo>
                  <a:lnTo>
                    <a:pt x="4888" y="165100"/>
                  </a:lnTo>
                  <a:lnTo>
                    <a:pt x="3564" y="152400"/>
                  </a:lnTo>
                  <a:lnTo>
                    <a:pt x="2444" y="127000"/>
                  </a:lnTo>
                  <a:lnTo>
                    <a:pt x="1528" y="114300"/>
                  </a:lnTo>
                  <a:lnTo>
                    <a:pt x="815" y="101600"/>
                  </a:lnTo>
                  <a:lnTo>
                    <a:pt x="305" y="88900"/>
                  </a:lnTo>
                  <a:lnTo>
                    <a:pt x="0" y="63500"/>
                  </a:lnTo>
                  <a:lnTo>
                    <a:pt x="0" y="38100"/>
                  </a:lnTo>
                  <a:lnTo>
                    <a:pt x="305" y="12700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92109" y="498194"/>
              <a:ext cx="2106295" cy="1805305"/>
            </a:xfrm>
            <a:custGeom>
              <a:avLst/>
              <a:gdLst/>
              <a:ahLst/>
              <a:cxnLst/>
              <a:rect l="l" t="t" r="r" b="b"/>
              <a:pathLst>
                <a:path w="2106294" h="1805305">
                  <a:moveTo>
                    <a:pt x="1658302" y="54267"/>
                  </a:moveTo>
                  <a:lnTo>
                    <a:pt x="1598879" y="0"/>
                  </a:lnTo>
                  <a:lnTo>
                    <a:pt x="0" y="1750644"/>
                  </a:lnTo>
                  <a:lnTo>
                    <a:pt x="59423" y="1804924"/>
                  </a:lnTo>
                  <a:lnTo>
                    <a:pt x="1658302" y="54267"/>
                  </a:lnTo>
                  <a:close/>
                </a:path>
                <a:path w="2106294" h="1805305">
                  <a:moveTo>
                    <a:pt x="2105774" y="54267"/>
                  </a:moveTo>
                  <a:lnTo>
                    <a:pt x="2046351" y="0"/>
                  </a:lnTo>
                  <a:lnTo>
                    <a:pt x="447471" y="1750644"/>
                  </a:lnTo>
                  <a:lnTo>
                    <a:pt x="506895" y="1804924"/>
                  </a:lnTo>
                  <a:lnTo>
                    <a:pt x="2105774" y="54267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64236" y="3"/>
            <a:ext cx="3924300" cy="5717540"/>
            <a:chOff x="14364236" y="3"/>
            <a:chExt cx="3924300" cy="5717540"/>
          </a:xfrm>
        </p:grpSpPr>
        <p:sp>
          <p:nvSpPr>
            <p:cNvPr id="3" name="object 3"/>
            <p:cNvSpPr/>
            <p:nvPr/>
          </p:nvSpPr>
          <p:spPr>
            <a:xfrm>
              <a:off x="15986642" y="1552739"/>
              <a:ext cx="2298700" cy="4164965"/>
            </a:xfrm>
            <a:custGeom>
              <a:avLst/>
              <a:gdLst/>
              <a:ahLst/>
              <a:cxnLst/>
              <a:rect l="l" t="t" r="r" b="b"/>
              <a:pathLst>
                <a:path w="2298700" h="4164965">
                  <a:moveTo>
                    <a:pt x="12700" y="1827369"/>
                  </a:moveTo>
                  <a:lnTo>
                    <a:pt x="12700" y="2337150"/>
                  </a:lnTo>
                  <a:lnTo>
                    <a:pt x="0" y="2311772"/>
                  </a:lnTo>
                  <a:lnTo>
                    <a:pt x="0" y="1852746"/>
                  </a:lnTo>
                  <a:lnTo>
                    <a:pt x="12700" y="1827369"/>
                  </a:lnTo>
                  <a:close/>
                </a:path>
                <a:path w="2298700" h="4164965">
                  <a:moveTo>
                    <a:pt x="25400" y="1751474"/>
                  </a:moveTo>
                  <a:lnTo>
                    <a:pt x="25400" y="2413045"/>
                  </a:lnTo>
                  <a:lnTo>
                    <a:pt x="12700" y="2387790"/>
                  </a:lnTo>
                  <a:lnTo>
                    <a:pt x="12700" y="1776729"/>
                  </a:lnTo>
                  <a:lnTo>
                    <a:pt x="25400" y="1751474"/>
                  </a:lnTo>
                  <a:close/>
                </a:path>
                <a:path w="2298700" h="4164965">
                  <a:moveTo>
                    <a:pt x="38100" y="1676031"/>
                  </a:moveTo>
                  <a:lnTo>
                    <a:pt x="38100" y="2488488"/>
                  </a:lnTo>
                  <a:lnTo>
                    <a:pt x="25400" y="2463394"/>
                  </a:lnTo>
                  <a:lnTo>
                    <a:pt x="25400" y="1701125"/>
                  </a:lnTo>
                  <a:lnTo>
                    <a:pt x="38100" y="1676031"/>
                  </a:lnTo>
                  <a:close/>
                </a:path>
                <a:path w="2298700" h="4164965">
                  <a:moveTo>
                    <a:pt x="50800" y="1601138"/>
                  </a:moveTo>
                  <a:lnTo>
                    <a:pt x="50800" y="2563381"/>
                  </a:lnTo>
                  <a:lnTo>
                    <a:pt x="38100" y="2538485"/>
                  </a:lnTo>
                  <a:lnTo>
                    <a:pt x="38100" y="1626034"/>
                  </a:lnTo>
                  <a:lnTo>
                    <a:pt x="50800" y="1601138"/>
                  </a:lnTo>
                  <a:close/>
                </a:path>
                <a:path w="2298700" h="4164965">
                  <a:moveTo>
                    <a:pt x="63500" y="1551561"/>
                  </a:moveTo>
                  <a:lnTo>
                    <a:pt x="63500" y="2612958"/>
                  </a:lnTo>
                  <a:lnTo>
                    <a:pt x="50800" y="2588207"/>
                  </a:lnTo>
                  <a:lnTo>
                    <a:pt x="50800" y="1576312"/>
                  </a:lnTo>
                  <a:lnTo>
                    <a:pt x="63500" y="1551561"/>
                  </a:lnTo>
                  <a:close/>
                </a:path>
                <a:path w="2298700" h="4164965">
                  <a:moveTo>
                    <a:pt x="88900" y="1477811"/>
                  </a:moveTo>
                  <a:lnTo>
                    <a:pt x="88900" y="2686707"/>
                  </a:lnTo>
                  <a:lnTo>
                    <a:pt x="63500" y="2637625"/>
                  </a:lnTo>
                  <a:lnTo>
                    <a:pt x="63500" y="1526894"/>
                  </a:lnTo>
                  <a:lnTo>
                    <a:pt x="88900" y="1477811"/>
                  </a:lnTo>
                  <a:close/>
                </a:path>
                <a:path w="2298700" h="4164965">
                  <a:moveTo>
                    <a:pt x="101600" y="1429093"/>
                  </a:moveTo>
                  <a:lnTo>
                    <a:pt x="101600" y="2735426"/>
                  </a:lnTo>
                  <a:lnTo>
                    <a:pt x="88900" y="2711116"/>
                  </a:lnTo>
                  <a:lnTo>
                    <a:pt x="88900" y="1453403"/>
                  </a:lnTo>
                  <a:lnTo>
                    <a:pt x="101600" y="1429093"/>
                  </a:lnTo>
                  <a:close/>
                </a:path>
                <a:path w="2298700" h="4164965">
                  <a:moveTo>
                    <a:pt x="127000" y="1356759"/>
                  </a:moveTo>
                  <a:lnTo>
                    <a:pt x="127000" y="2807760"/>
                  </a:lnTo>
                  <a:lnTo>
                    <a:pt x="101600" y="2759638"/>
                  </a:lnTo>
                  <a:lnTo>
                    <a:pt x="101600" y="1404881"/>
                  </a:lnTo>
                  <a:lnTo>
                    <a:pt x="127000" y="1356759"/>
                  </a:lnTo>
                  <a:close/>
                </a:path>
                <a:path w="2298700" h="4164965">
                  <a:moveTo>
                    <a:pt x="177800" y="1238442"/>
                  </a:moveTo>
                  <a:lnTo>
                    <a:pt x="177800" y="2926077"/>
                  </a:lnTo>
                  <a:lnTo>
                    <a:pt x="127000" y="2831655"/>
                  </a:lnTo>
                  <a:lnTo>
                    <a:pt x="127000" y="1332865"/>
                  </a:lnTo>
                  <a:lnTo>
                    <a:pt x="177800" y="1238442"/>
                  </a:lnTo>
                  <a:close/>
                </a:path>
                <a:path w="2298700" h="4164965">
                  <a:moveTo>
                    <a:pt x="2298700" y="11597"/>
                  </a:moveTo>
                  <a:lnTo>
                    <a:pt x="2298700" y="4152922"/>
                  </a:lnTo>
                  <a:lnTo>
                    <a:pt x="2260600" y="4156841"/>
                  </a:lnTo>
                  <a:lnTo>
                    <a:pt x="2209800" y="4160600"/>
                  </a:lnTo>
                  <a:lnTo>
                    <a:pt x="2146300" y="4163108"/>
                  </a:lnTo>
                  <a:lnTo>
                    <a:pt x="2120900" y="4163892"/>
                  </a:lnTo>
                  <a:lnTo>
                    <a:pt x="2095500" y="4164362"/>
                  </a:lnTo>
                  <a:lnTo>
                    <a:pt x="2070100" y="4164519"/>
                  </a:lnTo>
                  <a:lnTo>
                    <a:pt x="2044700" y="4164362"/>
                  </a:lnTo>
                  <a:lnTo>
                    <a:pt x="1993900" y="4163108"/>
                  </a:lnTo>
                  <a:lnTo>
                    <a:pt x="1943100" y="4160600"/>
                  </a:lnTo>
                  <a:lnTo>
                    <a:pt x="1892300" y="4156841"/>
                  </a:lnTo>
                  <a:lnTo>
                    <a:pt x="1841500" y="4151832"/>
                  </a:lnTo>
                  <a:lnTo>
                    <a:pt x="1790700" y="4145576"/>
                  </a:lnTo>
                  <a:lnTo>
                    <a:pt x="1739900" y="4138077"/>
                  </a:lnTo>
                  <a:lnTo>
                    <a:pt x="1689100" y="4129341"/>
                  </a:lnTo>
                  <a:lnTo>
                    <a:pt x="1638300" y="4119370"/>
                  </a:lnTo>
                  <a:lnTo>
                    <a:pt x="1625600" y="4113925"/>
                  </a:lnTo>
                  <a:lnTo>
                    <a:pt x="1600200" y="4108174"/>
                  </a:lnTo>
                  <a:lnTo>
                    <a:pt x="1549400" y="4095755"/>
                  </a:lnTo>
                  <a:lnTo>
                    <a:pt x="1498600" y="4082126"/>
                  </a:lnTo>
                  <a:lnTo>
                    <a:pt x="1447800" y="4067290"/>
                  </a:lnTo>
                  <a:lnTo>
                    <a:pt x="1397000" y="4051260"/>
                  </a:lnTo>
                  <a:lnTo>
                    <a:pt x="1346200" y="4034042"/>
                  </a:lnTo>
                  <a:lnTo>
                    <a:pt x="1308100" y="4015651"/>
                  </a:lnTo>
                  <a:lnTo>
                    <a:pt x="1282700" y="4006017"/>
                  </a:lnTo>
                  <a:lnTo>
                    <a:pt x="1231900" y="3985882"/>
                  </a:lnTo>
                  <a:lnTo>
                    <a:pt x="1181100" y="3964600"/>
                  </a:lnTo>
                  <a:lnTo>
                    <a:pt x="1168400" y="3953532"/>
                  </a:lnTo>
                  <a:lnTo>
                    <a:pt x="1143000" y="3942184"/>
                  </a:lnTo>
                  <a:lnTo>
                    <a:pt x="1117600" y="3930557"/>
                  </a:lnTo>
                  <a:lnTo>
                    <a:pt x="1092200" y="3918648"/>
                  </a:lnTo>
                  <a:lnTo>
                    <a:pt x="1066800" y="3906464"/>
                  </a:lnTo>
                  <a:lnTo>
                    <a:pt x="1054100" y="3894007"/>
                  </a:lnTo>
                  <a:lnTo>
                    <a:pt x="1028700" y="3881276"/>
                  </a:lnTo>
                  <a:lnTo>
                    <a:pt x="1003300" y="3868273"/>
                  </a:lnTo>
                  <a:lnTo>
                    <a:pt x="977900" y="3855001"/>
                  </a:lnTo>
                  <a:lnTo>
                    <a:pt x="965200" y="3841464"/>
                  </a:lnTo>
                  <a:lnTo>
                    <a:pt x="939800" y="3827662"/>
                  </a:lnTo>
                  <a:lnTo>
                    <a:pt x="914400" y="3813595"/>
                  </a:lnTo>
                  <a:lnTo>
                    <a:pt x="901700" y="3799267"/>
                  </a:lnTo>
                  <a:lnTo>
                    <a:pt x="876300" y="3784683"/>
                  </a:lnTo>
                  <a:lnTo>
                    <a:pt x="850900" y="3769843"/>
                  </a:lnTo>
                  <a:lnTo>
                    <a:pt x="838200" y="3754746"/>
                  </a:lnTo>
                  <a:lnTo>
                    <a:pt x="812800" y="3739397"/>
                  </a:lnTo>
                  <a:lnTo>
                    <a:pt x="800100" y="3723801"/>
                  </a:lnTo>
                  <a:lnTo>
                    <a:pt x="774700" y="3707958"/>
                  </a:lnTo>
                  <a:lnTo>
                    <a:pt x="749300" y="3691868"/>
                  </a:lnTo>
                  <a:lnTo>
                    <a:pt x="736600" y="3675535"/>
                  </a:lnTo>
                  <a:lnTo>
                    <a:pt x="711200" y="3658965"/>
                  </a:lnTo>
                  <a:lnTo>
                    <a:pt x="698500" y="3642157"/>
                  </a:lnTo>
                  <a:lnTo>
                    <a:pt x="673100" y="3625112"/>
                  </a:lnTo>
                  <a:lnTo>
                    <a:pt x="660400" y="3607835"/>
                  </a:lnTo>
                  <a:lnTo>
                    <a:pt x="635000" y="3590330"/>
                  </a:lnTo>
                  <a:lnTo>
                    <a:pt x="609600" y="3554639"/>
                  </a:lnTo>
                  <a:lnTo>
                    <a:pt x="584200" y="3536459"/>
                  </a:lnTo>
                  <a:lnTo>
                    <a:pt x="571500" y="3518062"/>
                  </a:lnTo>
                  <a:lnTo>
                    <a:pt x="546100" y="3499449"/>
                  </a:lnTo>
                  <a:lnTo>
                    <a:pt x="520700" y="3461580"/>
                  </a:lnTo>
                  <a:lnTo>
                    <a:pt x="495300" y="3442335"/>
                  </a:lnTo>
                  <a:lnTo>
                    <a:pt x="469900" y="3403231"/>
                  </a:lnTo>
                  <a:lnTo>
                    <a:pt x="444500" y="3383378"/>
                  </a:lnTo>
                  <a:lnTo>
                    <a:pt x="431800" y="3363331"/>
                  </a:lnTo>
                  <a:lnTo>
                    <a:pt x="393700" y="3302041"/>
                  </a:lnTo>
                  <a:lnTo>
                    <a:pt x="368300" y="3281242"/>
                  </a:lnTo>
                  <a:lnTo>
                    <a:pt x="342900" y="3239101"/>
                  </a:lnTo>
                  <a:lnTo>
                    <a:pt x="292100" y="3152755"/>
                  </a:lnTo>
                  <a:lnTo>
                    <a:pt x="241300" y="3063830"/>
                  </a:lnTo>
                  <a:lnTo>
                    <a:pt x="177800" y="2949372"/>
                  </a:lnTo>
                  <a:lnTo>
                    <a:pt x="177800" y="1215147"/>
                  </a:lnTo>
                  <a:lnTo>
                    <a:pt x="241300" y="1100689"/>
                  </a:lnTo>
                  <a:lnTo>
                    <a:pt x="292100" y="1011764"/>
                  </a:lnTo>
                  <a:lnTo>
                    <a:pt x="342900" y="925418"/>
                  </a:lnTo>
                  <a:lnTo>
                    <a:pt x="368300" y="883277"/>
                  </a:lnTo>
                  <a:lnTo>
                    <a:pt x="393700" y="862478"/>
                  </a:lnTo>
                  <a:lnTo>
                    <a:pt x="431800" y="801187"/>
                  </a:lnTo>
                  <a:lnTo>
                    <a:pt x="444500" y="781141"/>
                  </a:lnTo>
                  <a:lnTo>
                    <a:pt x="469900" y="761288"/>
                  </a:lnTo>
                  <a:lnTo>
                    <a:pt x="495300" y="722184"/>
                  </a:lnTo>
                  <a:lnTo>
                    <a:pt x="520700" y="702939"/>
                  </a:lnTo>
                  <a:lnTo>
                    <a:pt x="546100" y="665070"/>
                  </a:lnTo>
                  <a:lnTo>
                    <a:pt x="571500" y="646457"/>
                  </a:lnTo>
                  <a:lnTo>
                    <a:pt x="584200" y="628060"/>
                  </a:lnTo>
                  <a:lnTo>
                    <a:pt x="609600" y="609880"/>
                  </a:lnTo>
                  <a:lnTo>
                    <a:pt x="635000" y="574189"/>
                  </a:lnTo>
                  <a:lnTo>
                    <a:pt x="660400" y="556685"/>
                  </a:lnTo>
                  <a:lnTo>
                    <a:pt x="673100" y="539407"/>
                  </a:lnTo>
                  <a:lnTo>
                    <a:pt x="698500" y="522362"/>
                  </a:lnTo>
                  <a:lnTo>
                    <a:pt x="711200" y="505554"/>
                  </a:lnTo>
                  <a:lnTo>
                    <a:pt x="736600" y="488984"/>
                  </a:lnTo>
                  <a:lnTo>
                    <a:pt x="749300" y="472651"/>
                  </a:lnTo>
                  <a:lnTo>
                    <a:pt x="774700" y="456561"/>
                  </a:lnTo>
                  <a:lnTo>
                    <a:pt x="800100" y="440718"/>
                  </a:lnTo>
                  <a:lnTo>
                    <a:pt x="812800" y="425122"/>
                  </a:lnTo>
                  <a:lnTo>
                    <a:pt x="838200" y="409773"/>
                  </a:lnTo>
                  <a:lnTo>
                    <a:pt x="850900" y="394677"/>
                  </a:lnTo>
                  <a:lnTo>
                    <a:pt x="876300" y="379836"/>
                  </a:lnTo>
                  <a:lnTo>
                    <a:pt x="901700" y="365252"/>
                  </a:lnTo>
                  <a:lnTo>
                    <a:pt x="914400" y="350924"/>
                  </a:lnTo>
                  <a:lnTo>
                    <a:pt x="939800" y="336857"/>
                  </a:lnTo>
                  <a:lnTo>
                    <a:pt x="965200" y="323056"/>
                  </a:lnTo>
                  <a:lnTo>
                    <a:pt x="977900" y="309519"/>
                  </a:lnTo>
                  <a:lnTo>
                    <a:pt x="1003300" y="296246"/>
                  </a:lnTo>
                  <a:lnTo>
                    <a:pt x="1028700" y="283243"/>
                  </a:lnTo>
                  <a:lnTo>
                    <a:pt x="1054100" y="270513"/>
                  </a:lnTo>
                  <a:lnTo>
                    <a:pt x="1066800" y="258055"/>
                  </a:lnTo>
                  <a:lnTo>
                    <a:pt x="1092200" y="245871"/>
                  </a:lnTo>
                  <a:lnTo>
                    <a:pt x="1117600" y="233963"/>
                  </a:lnTo>
                  <a:lnTo>
                    <a:pt x="1143000" y="222335"/>
                  </a:lnTo>
                  <a:lnTo>
                    <a:pt x="1168400" y="210987"/>
                  </a:lnTo>
                  <a:lnTo>
                    <a:pt x="1181100" y="199920"/>
                  </a:lnTo>
                  <a:lnTo>
                    <a:pt x="1231900" y="178638"/>
                  </a:lnTo>
                  <a:lnTo>
                    <a:pt x="1282700" y="158503"/>
                  </a:lnTo>
                  <a:lnTo>
                    <a:pt x="1308100" y="148869"/>
                  </a:lnTo>
                  <a:lnTo>
                    <a:pt x="1320800" y="139527"/>
                  </a:lnTo>
                  <a:lnTo>
                    <a:pt x="1371600" y="121721"/>
                  </a:lnTo>
                  <a:lnTo>
                    <a:pt x="1422400" y="105096"/>
                  </a:lnTo>
                  <a:lnTo>
                    <a:pt x="1473200" y="89662"/>
                  </a:lnTo>
                  <a:lnTo>
                    <a:pt x="1524000" y="75428"/>
                  </a:lnTo>
                  <a:lnTo>
                    <a:pt x="1574800" y="62403"/>
                  </a:lnTo>
                  <a:lnTo>
                    <a:pt x="1625600" y="50595"/>
                  </a:lnTo>
                  <a:lnTo>
                    <a:pt x="1638300" y="45149"/>
                  </a:lnTo>
                  <a:lnTo>
                    <a:pt x="1689100" y="35178"/>
                  </a:lnTo>
                  <a:lnTo>
                    <a:pt x="1739900" y="26442"/>
                  </a:lnTo>
                  <a:lnTo>
                    <a:pt x="1790700" y="18943"/>
                  </a:lnTo>
                  <a:lnTo>
                    <a:pt x="1841500" y="12687"/>
                  </a:lnTo>
                  <a:lnTo>
                    <a:pt x="1892300" y="7678"/>
                  </a:lnTo>
                  <a:lnTo>
                    <a:pt x="1943100" y="3918"/>
                  </a:lnTo>
                  <a:lnTo>
                    <a:pt x="1993900" y="1411"/>
                  </a:lnTo>
                  <a:lnTo>
                    <a:pt x="2044700" y="156"/>
                  </a:lnTo>
                  <a:lnTo>
                    <a:pt x="2070100" y="0"/>
                  </a:lnTo>
                  <a:lnTo>
                    <a:pt x="2095500" y="156"/>
                  </a:lnTo>
                  <a:lnTo>
                    <a:pt x="2120900" y="627"/>
                  </a:lnTo>
                  <a:lnTo>
                    <a:pt x="2146300" y="1411"/>
                  </a:lnTo>
                  <a:lnTo>
                    <a:pt x="2184400" y="2508"/>
                  </a:lnTo>
                  <a:lnTo>
                    <a:pt x="2209800" y="3918"/>
                  </a:lnTo>
                  <a:lnTo>
                    <a:pt x="2235200" y="5642"/>
                  </a:lnTo>
                  <a:lnTo>
                    <a:pt x="2260600" y="7677"/>
                  </a:lnTo>
                  <a:lnTo>
                    <a:pt x="2286000" y="10026"/>
                  </a:lnTo>
                  <a:lnTo>
                    <a:pt x="2298700" y="11597"/>
                  </a:lnTo>
                  <a:close/>
                </a:path>
              </a:pathLst>
            </a:custGeom>
            <a:solidFill>
              <a:srgbClr val="F9F4F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86642" y="3"/>
              <a:ext cx="2301875" cy="2649220"/>
            </a:xfrm>
            <a:custGeom>
              <a:avLst/>
              <a:gdLst/>
              <a:ahLst/>
              <a:cxnLst/>
              <a:rect l="l" t="t" r="r" b="b"/>
              <a:pathLst>
                <a:path w="2301875" h="2649220">
                  <a:moveTo>
                    <a:pt x="2301356" y="0"/>
                  </a:moveTo>
                  <a:lnTo>
                    <a:pt x="2301356" y="2637576"/>
                  </a:lnTo>
                  <a:lnTo>
                    <a:pt x="2286356" y="2639146"/>
                  </a:lnTo>
                  <a:lnTo>
                    <a:pt x="2235440" y="2643531"/>
                  </a:lnTo>
                  <a:lnTo>
                    <a:pt x="2184431" y="2646665"/>
                  </a:lnTo>
                  <a:lnTo>
                    <a:pt x="2133360" y="2648546"/>
                  </a:lnTo>
                  <a:lnTo>
                    <a:pt x="2082259" y="2649173"/>
                  </a:lnTo>
                  <a:lnTo>
                    <a:pt x="2056705" y="2649016"/>
                  </a:lnTo>
                  <a:lnTo>
                    <a:pt x="2005619" y="2647762"/>
                  </a:lnTo>
                  <a:lnTo>
                    <a:pt x="1954572" y="2645254"/>
                  </a:lnTo>
                  <a:lnTo>
                    <a:pt x="1903609" y="2641495"/>
                  </a:lnTo>
                  <a:lnTo>
                    <a:pt x="1852746" y="2636485"/>
                  </a:lnTo>
                  <a:lnTo>
                    <a:pt x="1802029" y="2630230"/>
                  </a:lnTo>
                  <a:lnTo>
                    <a:pt x="1751473" y="2622731"/>
                  </a:lnTo>
                  <a:lnTo>
                    <a:pt x="1701124" y="2613994"/>
                  </a:lnTo>
                  <a:lnTo>
                    <a:pt x="1650998" y="2604024"/>
                  </a:lnTo>
                  <a:lnTo>
                    <a:pt x="1601138" y="2592827"/>
                  </a:lnTo>
                  <a:lnTo>
                    <a:pt x="1551561" y="2580409"/>
                  </a:lnTo>
                  <a:lnTo>
                    <a:pt x="1502311" y="2566779"/>
                  </a:lnTo>
                  <a:lnTo>
                    <a:pt x="1453403" y="2551943"/>
                  </a:lnTo>
                  <a:lnTo>
                    <a:pt x="1404880" y="2535914"/>
                  </a:lnTo>
                  <a:lnTo>
                    <a:pt x="1356759" y="2518696"/>
                  </a:lnTo>
                  <a:lnTo>
                    <a:pt x="1309082" y="2500305"/>
                  </a:lnTo>
                  <a:lnTo>
                    <a:pt x="1261864" y="2480746"/>
                  </a:lnTo>
                  <a:lnTo>
                    <a:pt x="1215146" y="2460038"/>
                  </a:lnTo>
                  <a:lnTo>
                    <a:pt x="1168944" y="2438186"/>
                  </a:lnTo>
                  <a:lnTo>
                    <a:pt x="1123300" y="2415210"/>
                  </a:lnTo>
                  <a:lnTo>
                    <a:pt x="1078226" y="2391118"/>
                  </a:lnTo>
                  <a:lnTo>
                    <a:pt x="1033763" y="2365930"/>
                  </a:lnTo>
                  <a:lnTo>
                    <a:pt x="989925" y="2339655"/>
                  </a:lnTo>
                  <a:lnTo>
                    <a:pt x="946752" y="2312316"/>
                  </a:lnTo>
                  <a:lnTo>
                    <a:pt x="904257" y="2283921"/>
                  </a:lnTo>
                  <a:lnTo>
                    <a:pt x="862477" y="2254497"/>
                  </a:lnTo>
                  <a:lnTo>
                    <a:pt x="821426" y="2224051"/>
                  </a:lnTo>
                  <a:lnTo>
                    <a:pt x="781141" y="2192612"/>
                  </a:lnTo>
                  <a:lnTo>
                    <a:pt x="741633" y="2160189"/>
                  </a:lnTo>
                  <a:lnTo>
                    <a:pt x="702939" y="2126811"/>
                  </a:lnTo>
                  <a:lnTo>
                    <a:pt x="665070" y="2092488"/>
                  </a:lnTo>
                  <a:lnTo>
                    <a:pt x="628060" y="2057252"/>
                  </a:lnTo>
                  <a:lnTo>
                    <a:pt x="591920" y="2021112"/>
                  </a:lnTo>
                  <a:lnTo>
                    <a:pt x="556684" y="1984103"/>
                  </a:lnTo>
                  <a:lnTo>
                    <a:pt x="522361" y="1946233"/>
                  </a:lnTo>
                  <a:lnTo>
                    <a:pt x="488983" y="1907539"/>
                  </a:lnTo>
                  <a:lnTo>
                    <a:pt x="456560" y="1868031"/>
                  </a:lnTo>
                  <a:lnTo>
                    <a:pt x="425121" y="1827746"/>
                  </a:lnTo>
                  <a:lnTo>
                    <a:pt x="394676" y="1786695"/>
                  </a:lnTo>
                  <a:lnTo>
                    <a:pt x="365251" y="1744915"/>
                  </a:lnTo>
                  <a:lnTo>
                    <a:pt x="336857" y="1702420"/>
                  </a:lnTo>
                  <a:lnTo>
                    <a:pt x="309517" y="1659247"/>
                  </a:lnTo>
                  <a:lnTo>
                    <a:pt x="283242" y="1615409"/>
                  </a:lnTo>
                  <a:lnTo>
                    <a:pt x="258055" y="1570947"/>
                  </a:lnTo>
                  <a:lnTo>
                    <a:pt x="233962" y="1525873"/>
                  </a:lnTo>
                  <a:lnTo>
                    <a:pt x="210986" y="1480228"/>
                  </a:lnTo>
                  <a:lnTo>
                    <a:pt x="189134" y="1434026"/>
                  </a:lnTo>
                  <a:lnTo>
                    <a:pt x="168426" y="1387309"/>
                  </a:lnTo>
                  <a:lnTo>
                    <a:pt x="148868" y="1340090"/>
                  </a:lnTo>
                  <a:lnTo>
                    <a:pt x="130477" y="1292413"/>
                  </a:lnTo>
                  <a:lnTo>
                    <a:pt x="113258" y="1244292"/>
                  </a:lnTo>
                  <a:lnTo>
                    <a:pt x="97229" y="1195770"/>
                  </a:lnTo>
                  <a:lnTo>
                    <a:pt x="82393" y="1146862"/>
                  </a:lnTo>
                  <a:lnTo>
                    <a:pt x="68763" y="1097611"/>
                  </a:lnTo>
                  <a:lnTo>
                    <a:pt x="56345" y="1048034"/>
                  </a:lnTo>
                  <a:lnTo>
                    <a:pt x="45149" y="998175"/>
                  </a:lnTo>
                  <a:lnTo>
                    <a:pt x="35178" y="948048"/>
                  </a:lnTo>
                  <a:lnTo>
                    <a:pt x="26441" y="897699"/>
                  </a:lnTo>
                  <a:lnTo>
                    <a:pt x="18942" y="847143"/>
                  </a:lnTo>
                  <a:lnTo>
                    <a:pt x="12687" y="796426"/>
                  </a:lnTo>
                  <a:lnTo>
                    <a:pt x="7677" y="745563"/>
                  </a:lnTo>
                  <a:lnTo>
                    <a:pt x="3918" y="694601"/>
                  </a:lnTo>
                  <a:lnTo>
                    <a:pt x="1410" y="643553"/>
                  </a:lnTo>
                  <a:lnTo>
                    <a:pt x="156" y="592467"/>
                  </a:lnTo>
                  <a:lnTo>
                    <a:pt x="0" y="566913"/>
                  </a:lnTo>
                  <a:lnTo>
                    <a:pt x="156" y="541359"/>
                  </a:lnTo>
                  <a:lnTo>
                    <a:pt x="1410" y="490273"/>
                  </a:lnTo>
                  <a:lnTo>
                    <a:pt x="3918" y="439225"/>
                  </a:lnTo>
                  <a:lnTo>
                    <a:pt x="7677" y="388263"/>
                  </a:lnTo>
                  <a:lnTo>
                    <a:pt x="12687" y="337400"/>
                  </a:lnTo>
                  <a:lnTo>
                    <a:pt x="18942" y="286683"/>
                  </a:lnTo>
                  <a:lnTo>
                    <a:pt x="26441" y="236127"/>
                  </a:lnTo>
                  <a:lnTo>
                    <a:pt x="35178" y="185778"/>
                  </a:lnTo>
                  <a:lnTo>
                    <a:pt x="45149" y="135652"/>
                  </a:lnTo>
                  <a:lnTo>
                    <a:pt x="56345" y="85792"/>
                  </a:lnTo>
                  <a:lnTo>
                    <a:pt x="68763" y="36215"/>
                  </a:lnTo>
                  <a:lnTo>
                    <a:pt x="78699" y="0"/>
                  </a:lnTo>
                  <a:lnTo>
                    <a:pt x="2301356" y="0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64233" y="626515"/>
              <a:ext cx="3240405" cy="2777490"/>
            </a:xfrm>
            <a:custGeom>
              <a:avLst/>
              <a:gdLst/>
              <a:ahLst/>
              <a:cxnLst/>
              <a:rect l="l" t="t" r="r" b="b"/>
              <a:pathLst>
                <a:path w="3240405" h="2777490">
                  <a:moveTo>
                    <a:pt x="2551595" y="83502"/>
                  </a:moveTo>
                  <a:lnTo>
                    <a:pt x="2520619" y="55206"/>
                  </a:lnTo>
                  <a:lnTo>
                    <a:pt x="2460167" y="0"/>
                  </a:lnTo>
                  <a:lnTo>
                    <a:pt x="0" y="2693695"/>
                  </a:lnTo>
                  <a:lnTo>
                    <a:pt x="91427" y="2777198"/>
                  </a:lnTo>
                  <a:lnTo>
                    <a:pt x="2551595" y="83502"/>
                  </a:lnTo>
                  <a:close/>
                </a:path>
                <a:path w="3240405" h="2777490">
                  <a:moveTo>
                    <a:pt x="3240113" y="83502"/>
                  </a:moveTo>
                  <a:lnTo>
                    <a:pt x="3148685" y="0"/>
                  </a:lnTo>
                  <a:lnTo>
                    <a:pt x="688517" y="2693695"/>
                  </a:lnTo>
                  <a:lnTo>
                    <a:pt x="779945" y="2777198"/>
                  </a:lnTo>
                  <a:lnTo>
                    <a:pt x="3240113" y="83502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90666"/>
            <a:ext cx="85140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256155" algn="l"/>
                <a:tab pos="3140075" algn="l"/>
                <a:tab pos="7244080" algn="l"/>
              </a:tabLst>
            </a:pPr>
            <a:r>
              <a:rPr lang="en-US" sz="3200" spc="325" dirty="0" err="1">
                <a:solidFill>
                  <a:srgbClr val="FFB0CD"/>
                </a:solidFill>
              </a:rPr>
              <a:t>Sekian</a:t>
            </a:r>
            <a:r>
              <a:rPr lang="en-US" sz="3200" spc="325" dirty="0">
                <a:solidFill>
                  <a:srgbClr val="FFB0CD"/>
                </a:solidFill>
              </a:rPr>
              <a:t> Review </a:t>
            </a:r>
            <a:r>
              <a:rPr lang="en-US" sz="3200" spc="325" dirty="0" err="1">
                <a:solidFill>
                  <a:srgbClr val="FFB0CD"/>
                </a:solidFill>
              </a:rPr>
              <a:t>Jurnal</a:t>
            </a:r>
            <a:r>
              <a:rPr lang="en-US" sz="3200" spc="325" dirty="0">
                <a:solidFill>
                  <a:srgbClr val="FFB0CD"/>
                </a:solidFill>
              </a:rPr>
              <a:t> Dari </a:t>
            </a:r>
            <a:r>
              <a:rPr lang="en-US" sz="3200" spc="325" dirty="0" err="1">
                <a:solidFill>
                  <a:srgbClr val="FFB0CD"/>
                </a:solidFill>
              </a:rPr>
              <a:t>Kelompok</a:t>
            </a:r>
            <a:r>
              <a:rPr lang="en-US" sz="3200" spc="325" dirty="0">
                <a:solidFill>
                  <a:srgbClr val="FFB0CD"/>
                </a:solidFill>
              </a:rPr>
              <a:t> 18.</a:t>
            </a:r>
            <a:endParaRPr lang="en-US"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1016000" y="7938174"/>
            <a:ext cx="8897620" cy="1315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spc="235" dirty="0">
                <a:solidFill>
                  <a:srgbClr val="F9F4F9"/>
                </a:solidFill>
                <a:latin typeface="Trebuchet MS"/>
                <a:cs typeface="Trebuchet MS"/>
              </a:rPr>
              <a:t>BISNIS</a:t>
            </a:r>
            <a:r>
              <a:rPr sz="3350" b="1" spc="-20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sz="3350" b="1" spc="220" dirty="0">
                <a:solidFill>
                  <a:srgbClr val="F9F4F9"/>
                </a:solidFill>
                <a:latin typeface="Trebuchet MS"/>
                <a:cs typeface="Trebuchet MS"/>
              </a:rPr>
              <a:t>BESAR</a:t>
            </a:r>
            <a:r>
              <a:rPr sz="3350" b="1" spc="-20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sz="3350" b="1" spc="220" dirty="0">
                <a:solidFill>
                  <a:srgbClr val="F9F4F9"/>
                </a:solidFill>
                <a:latin typeface="Trebuchet MS"/>
                <a:cs typeface="Trebuchet MS"/>
              </a:rPr>
              <a:t>BERMULA</a:t>
            </a:r>
            <a:r>
              <a:rPr sz="3350" b="1" spc="-20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sz="3350" b="1" spc="160" dirty="0">
                <a:solidFill>
                  <a:srgbClr val="F9F4F9"/>
                </a:solidFill>
                <a:latin typeface="Trebuchet MS"/>
                <a:cs typeface="Trebuchet MS"/>
              </a:rPr>
              <a:t>DARI</a:t>
            </a:r>
            <a:r>
              <a:rPr sz="3350" b="1" spc="-20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sz="3350" b="1" spc="210" dirty="0">
                <a:solidFill>
                  <a:srgbClr val="F9F4F9"/>
                </a:solidFill>
                <a:latin typeface="Trebuchet MS"/>
                <a:cs typeface="Trebuchet MS"/>
              </a:rPr>
              <a:t>YANG</a:t>
            </a:r>
            <a:r>
              <a:rPr sz="3350" b="1" spc="-20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sz="3350" b="1" spc="40" dirty="0">
                <a:solidFill>
                  <a:srgbClr val="F9F4F9"/>
                </a:solidFill>
                <a:latin typeface="Trebuchet MS"/>
                <a:cs typeface="Trebuchet MS"/>
              </a:rPr>
              <a:t>KECIL.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sz="2800" spc="180" dirty="0">
                <a:solidFill>
                  <a:srgbClr val="FFB0CD"/>
                </a:solidFill>
                <a:latin typeface="Trebuchet MS"/>
                <a:cs typeface="Trebuchet MS"/>
              </a:rPr>
              <a:t>RICHARD</a:t>
            </a:r>
            <a:r>
              <a:rPr sz="2800" spc="-13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sz="2800" spc="285" dirty="0">
                <a:solidFill>
                  <a:srgbClr val="FFB0CD"/>
                </a:solidFill>
                <a:latin typeface="Trebuchet MS"/>
                <a:cs typeface="Trebuchet MS"/>
              </a:rPr>
              <a:t>BRANSON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4557" y="6451000"/>
            <a:ext cx="556260" cy="900430"/>
          </a:xfrm>
          <a:custGeom>
            <a:avLst/>
            <a:gdLst/>
            <a:ahLst/>
            <a:cxnLst/>
            <a:rect l="l" t="t" r="r" b="b"/>
            <a:pathLst>
              <a:path w="556260" h="900429">
                <a:moveTo>
                  <a:pt x="126465" y="899978"/>
                </a:moveTo>
                <a:lnTo>
                  <a:pt x="97193" y="854457"/>
                </a:lnTo>
                <a:lnTo>
                  <a:pt x="149735" y="818416"/>
                </a:lnTo>
                <a:lnTo>
                  <a:pt x="197274" y="782378"/>
                </a:lnTo>
                <a:lnTo>
                  <a:pt x="239809" y="746340"/>
                </a:lnTo>
                <a:lnTo>
                  <a:pt x="277341" y="710304"/>
                </a:lnTo>
                <a:lnTo>
                  <a:pt x="309870" y="674267"/>
                </a:lnTo>
                <a:lnTo>
                  <a:pt x="337395" y="638230"/>
                </a:lnTo>
                <a:lnTo>
                  <a:pt x="359915" y="602191"/>
                </a:lnTo>
                <a:lnTo>
                  <a:pt x="377432" y="566149"/>
                </a:lnTo>
                <a:lnTo>
                  <a:pt x="389944" y="530105"/>
                </a:lnTo>
                <a:lnTo>
                  <a:pt x="399954" y="458005"/>
                </a:lnTo>
                <a:lnTo>
                  <a:pt x="399954" y="454734"/>
                </a:lnTo>
                <a:lnTo>
                  <a:pt x="399501" y="451845"/>
                </a:lnTo>
                <a:lnTo>
                  <a:pt x="399419" y="448713"/>
                </a:lnTo>
                <a:lnTo>
                  <a:pt x="366322" y="469695"/>
                </a:lnTo>
                <a:lnTo>
                  <a:pt x="330022" y="485419"/>
                </a:lnTo>
                <a:lnTo>
                  <a:pt x="291011" y="495289"/>
                </a:lnTo>
                <a:lnTo>
                  <a:pt x="249782" y="498712"/>
                </a:lnTo>
                <a:lnTo>
                  <a:pt x="204888" y="494695"/>
                </a:lnTo>
                <a:lnTo>
                  <a:pt x="162631" y="483113"/>
                </a:lnTo>
                <a:lnTo>
                  <a:pt x="123719" y="464671"/>
                </a:lnTo>
                <a:lnTo>
                  <a:pt x="88857" y="440072"/>
                </a:lnTo>
                <a:lnTo>
                  <a:pt x="58750" y="410020"/>
                </a:lnTo>
                <a:lnTo>
                  <a:pt x="34106" y="375219"/>
                </a:lnTo>
                <a:lnTo>
                  <a:pt x="15628" y="336372"/>
                </a:lnTo>
                <a:lnTo>
                  <a:pt x="4024" y="294183"/>
                </a:lnTo>
                <a:lnTo>
                  <a:pt x="0" y="249356"/>
                </a:lnTo>
                <a:lnTo>
                  <a:pt x="440" y="234983"/>
                </a:lnTo>
                <a:lnTo>
                  <a:pt x="6553" y="193290"/>
                </a:lnTo>
                <a:lnTo>
                  <a:pt x="23072" y="141668"/>
                </a:lnTo>
                <a:lnTo>
                  <a:pt x="53640" y="95241"/>
                </a:lnTo>
                <a:lnTo>
                  <a:pt x="83960" y="63089"/>
                </a:lnTo>
                <a:lnTo>
                  <a:pt x="119507" y="36689"/>
                </a:lnTo>
                <a:lnTo>
                  <a:pt x="159508" y="16840"/>
                </a:lnTo>
                <a:lnTo>
                  <a:pt x="203191" y="4343"/>
                </a:lnTo>
                <a:lnTo>
                  <a:pt x="249782" y="0"/>
                </a:lnTo>
                <a:lnTo>
                  <a:pt x="260410" y="267"/>
                </a:lnTo>
                <a:lnTo>
                  <a:pt x="270910" y="1028"/>
                </a:lnTo>
                <a:lnTo>
                  <a:pt x="281290" y="2216"/>
                </a:lnTo>
                <a:lnTo>
                  <a:pt x="291558" y="3770"/>
                </a:lnTo>
                <a:lnTo>
                  <a:pt x="344591" y="10936"/>
                </a:lnTo>
                <a:lnTo>
                  <a:pt x="393092" y="26983"/>
                </a:lnTo>
                <a:lnTo>
                  <a:pt x="437035" y="51956"/>
                </a:lnTo>
                <a:lnTo>
                  <a:pt x="476393" y="85902"/>
                </a:lnTo>
                <a:lnTo>
                  <a:pt x="505098" y="121597"/>
                </a:lnTo>
                <a:lnTo>
                  <a:pt x="527439" y="162349"/>
                </a:lnTo>
                <a:lnTo>
                  <a:pt x="543407" y="208161"/>
                </a:lnTo>
                <a:lnTo>
                  <a:pt x="552994" y="259033"/>
                </a:lnTo>
                <a:lnTo>
                  <a:pt x="556191" y="314969"/>
                </a:lnTo>
                <a:lnTo>
                  <a:pt x="554513" y="354587"/>
                </a:lnTo>
                <a:lnTo>
                  <a:pt x="549477" y="393798"/>
                </a:lnTo>
                <a:lnTo>
                  <a:pt x="541084" y="432600"/>
                </a:lnTo>
                <a:lnTo>
                  <a:pt x="529333" y="470996"/>
                </a:lnTo>
                <a:lnTo>
                  <a:pt x="514225" y="508983"/>
                </a:lnTo>
                <a:lnTo>
                  <a:pt x="495760" y="546564"/>
                </a:lnTo>
                <a:lnTo>
                  <a:pt x="473938" y="583737"/>
                </a:lnTo>
                <a:lnTo>
                  <a:pt x="448758" y="620503"/>
                </a:lnTo>
                <a:lnTo>
                  <a:pt x="420222" y="656861"/>
                </a:lnTo>
                <a:lnTo>
                  <a:pt x="388328" y="692813"/>
                </a:lnTo>
                <a:lnTo>
                  <a:pt x="353077" y="728357"/>
                </a:lnTo>
                <a:lnTo>
                  <a:pt x="314469" y="763495"/>
                </a:lnTo>
                <a:lnTo>
                  <a:pt x="272504" y="798226"/>
                </a:lnTo>
                <a:lnTo>
                  <a:pt x="227181" y="832550"/>
                </a:lnTo>
                <a:lnTo>
                  <a:pt x="178502" y="866467"/>
                </a:lnTo>
                <a:lnTo>
                  <a:pt x="126465" y="899978"/>
                </a:lnTo>
                <a:close/>
              </a:path>
            </a:pathLst>
          </a:custGeom>
          <a:solidFill>
            <a:srgbClr val="F9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8700" y="6451000"/>
            <a:ext cx="560070" cy="900430"/>
          </a:xfrm>
          <a:custGeom>
            <a:avLst/>
            <a:gdLst/>
            <a:ahLst/>
            <a:cxnLst/>
            <a:rect l="l" t="t" r="r" b="b"/>
            <a:pathLst>
              <a:path w="560069" h="900429">
                <a:moveTo>
                  <a:pt x="130068" y="899978"/>
                </a:moveTo>
                <a:lnTo>
                  <a:pt x="100772" y="854457"/>
                </a:lnTo>
                <a:lnTo>
                  <a:pt x="153322" y="818417"/>
                </a:lnTo>
                <a:lnTo>
                  <a:pt x="200866" y="782378"/>
                </a:lnTo>
                <a:lnTo>
                  <a:pt x="243404" y="746341"/>
                </a:lnTo>
                <a:lnTo>
                  <a:pt x="280936" y="710304"/>
                </a:lnTo>
                <a:lnTo>
                  <a:pt x="313463" y="674267"/>
                </a:lnTo>
                <a:lnTo>
                  <a:pt x="340986" y="638230"/>
                </a:lnTo>
                <a:lnTo>
                  <a:pt x="363503" y="602191"/>
                </a:lnTo>
                <a:lnTo>
                  <a:pt x="381017" y="566150"/>
                </a:lnTo>
                <a:lnTo>
                  <a:pt x="393526" y="530105"/>
                </a:lnTo>
                <a:lnTo>
                  <a:pt x="403533" y="458005"/>
                </a:lnTo>
                <a:lnTo>
                  <a:pt x="403533" y="453794"/>
                </a:lnTo>
                <a:lnTo>
                  <a:pt x="403057" y="450070"/>
                </a:lnTo>
                <a:lnTo>
                  <a:pt x="402847" y="446114"/>
                </a:lnTo>
                <a:lnTo>
                  <a:pt x="369175" y="468197"/>
                </a:lnTo>
                <a:lnTo>
                  <a:pt x="332067" y="484737"/>
                </a:lnTo>
                <a:lnTo>
                  <a:pt x="292083" y="495115"/>
                </a:lnTo>
                <a:lnTo>
                  <a:pt x="249782" y="498712"/>
                </a:lnTo>
                <a:lnTo>
                  <a:pt x="204888" y="494693"/>
                </a:lnTo>
                <a:lnTo>
                  <a:pt x="162631" y="483108"/>
                </a:lnTo>
                <a:lnTo>
                  <a:pt x="123719" y="464661"/>
                </a:lnTo>
                <a:lnTo>
                  <a:pt x="88857" y="440057"/>
                </a:lnTo>
                <a:lnTo>
                  <a:pt x="58750" y="410001"/>
                </a:lnTo>
                <a:lnTo>
                  <a:pt x="34106" y="375198"/>
                </a:lnTo>
                <a:lnTo>
                  <a:pt x="15628" y="336353"/>
                </a:lnTo>
                <a:lnTo>
                  <a:pt x="4024" y="294170"/>
                </a:lnTo>
                <a:lnTo>
                  <a:pt x="0" y="249356"/>
                </a:lnTo>
                <a:lnTo>
                  <a:pt x="4024" y="204538"/>
                </a:lnTo>
                <a:lnTo>
                  <a:pt x="15628" y="162354"/>
                </a:lnTo>
                <a:lnTo>
                  <a:pt x="34106" y="123508"/>
                </a:lnTo>
                <a:lnTo>
                  <a:pt x="58750" y="88705"/>
                </a:lnTo>
                <a:lnTo>
                  <a:pt x="88857" y="58650"/>
                </a:lnTo>
                <a:lnTo>
                  <a:pt x="123719" y="34047"/>
                </a:lnTo>
                <a:lnTo>
                  <a:pt x="162631" y="15602"/>
                </a:lnTo>
                <a:lnTo>
                  <a:pt x="204888" y="4017"/>
                </a:lnTo>
                <a:lnTo>
                  <a:pt x="249782" y="0"/>
                </a:lnTo>
                <a:lnTo>
                  <a:pt x="260054" y="259"/>
                </a:lnTo>
                <a:lnTo>
                  <a:pt x="270201" y="988"/>
                </a:lnTo>
                <a:lnTo>
                  <a:pt x="280228" y="2114"/>
                </a:lnTo>
                <a:lnTo>
                  <a:pt x="290140" y="3561"/>
                </a:lnTo>
                <a:lnTo>
                  <a:pt x="344752" y="10160"/>
                </a:lnTo>
                <a:lnTo>
                  <a:pt x="394623" y="26042"/>
                </a:lnTo>
                <a:lnTo>
                  <a:pt x="439722" y="51256"/>
                </a:lnTo>
                <a:lnTo>
                  <a:pt x="480019" y="85856"/>
                </a:lnTo>
                <a:lnTo>
                  <a:pt x="508725" y="121533"/>
                </a:lnTo>
                <a:lnTo>
                  <a:pt x="531057" y="162286"/>
                </a:lnTo>
                <a:lnTo>
                  <a:pt x="547013" y="208111"/>
                </a:lnTo>
                <a:lnTo>
                  <a:pt x="556589" y="259007"/>
                </a:lnTo>
                <a:lnTo>
                  <a:pt x="559782" y="314969"/>
                </a:lnTo>
                <a:lnTo>
                  <a:pt x="558103" y="354587"/>
                </a:lnTo>
                <a:lnTo>
                  <a:pt x="553067" y="393798"/>
                </a:lnTo>
                <a:lnTo>
                  <a:pt x="544673" y="432601"/>
                </a:lnTo>
                <a:lnTo>
                  <a:pt x="532922" y="470996"/>
                </a:lnTo>
                <a:lnTo>
                  <a:pt x="517814" y="508984"/>
                </a:lnTo>
                <a:lnTo>
                  <a:pt x="499348" y="546564"/>
                </a:lnTo>
                <a:lnTo>
                  <a:pt x="477526" y="583737"/>
                </a:lnTo>
                <a:lnTo>
                  <a:pt x="452346" y="620503"/>
                </a:lnTo>
                <a:lnTo>
                  <a:pt x="423810" y="656861"/>
                </a:lnTo>
                <a:lnTo>
                  <a:pt x="391916" y="692813"/>
                </a:lnTo>
                <a:lnTo>
                  <a:pt x="356666" y="728357"/>
                </a:lnTo>
                <a:lnTo>
                  <a:pt x="318060" y="763495"/>
                </a:lnTo>
                <a:lnTo>
                  <a:pt x="276096" y="798226"/>
                </a:lnTo>
                <a:lnTo>
                  <a:pt x="230776" y="832550"/>
                </a:lnTo>
                <a:lnTo>
                  <a:pt x="182100" y="866468"/>
                </a:lnTo>
                <a:lnTo>
                  <a:pt x="130068" y="899978"/>
                </a:lnTo>
                <a:close/>
              </a:path>
            </a:pathLst>
          </a:custGeom>
          <a:solidFill>
            <a:srgbClr val="F9F4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871219"/>
            <a:ext cx="18288000" cy="4415790"/>
            <a:chOff x="0" y="5871219"/>
            <a:chExt cx="18288000" cy="4415790"/>
          </a:xfrm>
        </p:grpSpPr>
        <p:sp>
          <p:nvSpPr>
            <p:cNvPr id="4" name="object 4"/>
            <p:cNvSpPr/>
            <p:nvPr/>
          </p:nvSpPr>
          <p:spPr>
            <a:xfrm>
              <a:off x="0" y="7259136"/>
              <a:ext cx="2792730" cy="3028315"/>
            </a:xfrm>
            <a:custGeom>
              <a:avLst/>
              <a:gdLst/>
              <a:ahLst/>
              <a:cxnLst/>
              <a:rect l="l" t="t" r="r" b="b"/>
              <a:pathLst>
                <a:path w="2792730" h="3028315">
                  <a:moveTo>
                    <a:pt x="2565524" y="3027862"/>
                  </a:moveTo>
                  <a:lnTo>
                    <a:pt x="0" y="3027862"/>
                  </a:lnTo>
                  <a:lnTo>
                    <a:pt x="0" y="124970"/>
                  </a:lnTo>
                  <a:lnTo>
                    <a:pt x="57235" y="105095"/>
                  </a:lnTo>
                  <a:lnTo>
                    <a:pt x="105953" y="89661"/>
                  </a:lnTo>
                  <a:lnTo>
                    <a:pt x="155036" y="75427"/>
                  </a:lnTo>
                  <a:lnTo>
                    <a:pt x="204454" y="62402"/>
                  </a:lnTo>
                  <a:lnTo>
                    <a:pt x="254176" y="50594"/>
                  </a:lnTo>
                  <a:lnTo>
                    <a:pt x="304173" y="40010"/>
                  </a:lnTo>
                  <a:lnTo>
                    <a:pt x="354414" y="30655"/>
                  </a:lnTo>
                  <a:lnTo>
                    <a:pt x="404871" y="22537"/>
                  </a:lnTo>
                  <a:lnTo>
                    <a:pt x="455511" y="15659"/>
                  </a:lnTo>
                  <a:lnTo>
                    <a:pt x="506304" y="10026"/>
                  </a:lnTo>
                  <a:lnTo>
                    <a:pt x="557221" y="5641"/>
                  </a:lnTo>
                  <a:lnTo>
                    <a:pt x="608230" y="2508"/>
                  </a:lnTo>
                  <a:lnTo>
                    <a:pt x="659300" y="627"/>
                  </a:lnTo>
                  <a:lnTo>
                    <a:pt x="710402" y="0"/>
                  </a:lnTo>
                  <a:lnTo>
                    <a:pt x="735956" y="156"/>
                  </a:lnTo>
                  <a:lnTo>
                    <a:pt x="787042" y="1410"/>
                  </a:lnTo>
                  <a:lnTo>
                    <a:pt x="838089" y="3918"/>
                  </a:lnTo>
                  <a:lnTo>
                    <a:pt x="889052" y="7677"/>
                  </a:lnTo>
                  <a:lnTo>
                    <a:pt x="939915" y="12687"/>
                  </a:lnTo>
                  <a:lnTo>
                    <a:pt x="990632" y="18942"/>
                  </a:lnTo>
                  <a:lnTo>
                    <a:pt x="1041187" y="26441"/>
                  </a:lnTo>
                  <a:lnTo>
                    <a:pt x="1091536" y="35178"/>
                  </a:lnTo>
                  <a:lnTo>
                    <a:pt x="1141663" y="45149"/>
                  </a:lnTo>
                  <a:lnTo>
                    <a:pt x="1191522" y="56345"/>
                  </a:lnTo>
                  <a:lnTo>
                    <a:pt x="1241100" y="68763"/>
                  </a:lnTo>
                  <a:lnTo>
                    <a:pt x="1290350" y="82393"/>
                  </a:lnTo>
                  <a:lnTo>
                    <a:pt x="1339258" y="97229"/>
                  </a:lnTo>
                  <a:lnTo>
                    <a:pt x="1387780" y="113258"/>
                  </a:lnTo>
                  <a:lnTo>
                    <a:pt x="1435901" y="130477"/>
                  </a:lnTo>
                  <a:lnTo>
                    <a:pt x="1483578" y="148868"/>
                  </a:lnTo>
                  <a:lnTo>
                    <a:pt x="1530797" y="168426"/>
                  </a:lnTo>
                  <a:lnTo>
                    <a:pt x="1577514" y="189134"/>
                  </a:lnTo>
                  <a:lnTo>
                    <a:pt x="1623716" y="210986"/>
                  </a:lnTo>
                  <a:lnTo>
                    <a:pt x="1669361" y="233962"/>
                  </a:lnTo>
                  <a:lnTo>
                    <a:pt x="1714435" y="258055"/>
                  </a:lnTo>
                  <a:lnTo>
                    <a:pt x="1758897" y="283242"/>
                  </a:lnTo>
                  <a:lnTo>
                    <a:pt x="1802735" y="309517"/>
                  </a:lnTo>
                  <a:lnTo>
                    <a:pt x="1845908" y="336857"/>
                  </a:lnTo>
                  <a:lnTo>
                    <a:pt x="1888404" y="365251"/>
                  </a:lnTo>
                  <a:lnTo>
                    <a:pt x="1930183" y="394676"/>
                  </a:lnTo>
                  <a:lnTo>
                    <a:pt x="1971234" y="425121"/>
                  </a:lnTo>
                  <a:lnTo>
                    <a:pt x="2011520" y="456560"/>
                  </a:lnTo>
                  <a:lnTo>
                    <a:pt x="2051027" y="488983"/>
                  </a:lnTo>
                  <a:lnTo>
                    <a:pt x="2089722" y="522361"/>
                  </a:lnTo>
                  <a:lnTo>
                    <a:pt x="2127591" y="556684"/>
                  </a:lnTo>
                  <a:lnTo>
                    <a:pt x="2164601" y="591920"/>
                  </a:lnTo>
                  <a:lnTo>
                    <a:pt x="2200740" y="628060"/>
                  </a:lnTo>
                  <a:lnTo>
                    <a:pt x="2235976" y="665070"/>
                  </a:lnTo>
                  <a:lnTo>
                    <a:pt x="2270299" y="702939"/>
                  </a:lnTo>
                  <a:lnTo>
                    <a:pt x="2303677" y="741633"/>
                  </a:lnTo>
                  <a:lnTo>
                    <a:pt x="2336100" y="781141"/>
                  </a:lnTo>
                  <a:lnTo>
                    <a:pt x="2367539" y="821426"/>
                  </a:lnTo>
                  <a:lnTo>
                    <a:pt x="2397984" y="862477"/>
                  </a:lnTo>
                  <a:lnTo>
                    <a:pt x="2427409" y="904257"/>
                  </a:lnTo>
                  <a:lnTo>
                    <a:pt x="2455803" y="946752"/>
                  </a:lnTo>
                  <a:lnTo>
                    <a:pt x="2483142" y="989925"/>
                  </a:lnTo>
                  <a:lnTo>
                    <a:pt x="2509418" y="1033763"/>
                  </a:lnTo>
                  <a:lnTo>
                    <a:pt x="2534606" y="1078226"/>
                  </a:lnTo>
                  <a:lnTo>
                    <a:pt x="2558698" y="1123300"/>
                  </a:lnTo>
                  <a:lnTo>
                    <a:pt x="2581674" y="1168944"/>
                  </a:lnTo>
                  <a:lnTo>
                    <a:pt x="2603526" y="1215146"/>
                  </a:lnTo>
                  <a:lnTo>
                    <a:pt x="2624234" y="1261864"/>
                  </a:lnTo>
                  <a:lnTo>
                    <a:pt x="2643792" y="1309082"/>
                  </a:lnTo>
                  <a:lnTo>
                    <a:pt x="2662183" y="1356759"/>
                  </a:lnTo>
                  <a:lnTo>
                    <a:pt x="2679402" y="1404880"/>
                  </a:lnTo>
                  <a:lnTo>
                    <a:pt x="2695431" y="1453402"/>
                  </a:lnTo>
                  <a:lnTo>
                    <a:pt x="2710267" y="1502311"/>
                  </a:lnTo>
                  <a:lnTo>
                    <a:pt x="2723897" y="1551561"/>
                  </a:lnTo>
                  <a:lnTo>
                    <a:pt x="2736315" y="1601138"/>
                  </a:lnTo>
                  <a:lnTo>
                    <a:pt x="2747511" y="1650998"/>
                  </a:lnTo>
                  <a:lnTo>
                    <a:pt x="2757482" y="1701124"/>
                  </a:lnTo>
                  <a:lnTo>
                    <a:pt x="2766219" y="1751473"/>
                  </a:lnTo>
                  <a:lnTo>
                    <a:pt x="2773718" y="1802029"/>
                  </a:lnTo>
                  <a:lnTo>
                    <a:pt x="2779974" y="1852746"/>
                  </a:lnTo>
                  <a:lnTo>
                    <a:pt x="2784983" y="1903609"/>
                  </a:lnTo>
                  <a:lnTo>
                    <a:pt x="2788743" y="1954572"/>
                  </a:lnTo>
                  <a:lnTo>
                    <a:pt x="2791250" y="2005619"/>
                  </a:lnTo>
                  <a:lnTo>
                    <a:pt x="2792505" y="2056705"/>
                  </a:lnTo>
                  <a:lnTo>
                    <a:pt x="2792661" y="2082259"/>
                  </a:lnTo>
                  <a:lnTo>
                    <a:pt x="2792505" y="2107814"/>
                  </a:lnTo>
                  <a:lnTo>
                    <a:pt x="2791250" y="2158899"/>
                  </a:lnTo>
                  <a:lnTo>
                    <a:pt x="2788743" y="2209947"/>
                  </a:lnTo>
                  <a:lnTo>
                    <a:pt x="2784983" y="2260910"/>
                  </a:lnTo>
                  <a:lnTo>
                    <a:pt x="2779974" y="2311772"/>
                  </a:lnTo>
                  <a:lnTo>
                    <a:pt x="2773718" y="2362489"/>
                  </a:lnTo>
                  <a:lnTo>
                    <a:pt x="2766219" y="2413045"/>
                  </a:lnTo>
                  <a:lnTo>
                    <a:pt x="2757483" y="2463394"/>
                  </a:lnTo>
                  <a:lnTo>
                    <a:pt x="2747512" y="2513521"/>
                  </a:lnTo>
                  <a:lnTo>
                    <a:pt x="2736315" y="2563380"/>
                  </a:lnTo>
                  <a:lnTo>
                    <a:pt x="2723897" y="2612957"/>
                  </a:lnTo>
                  <a:lnTo>
                    <a:pt x="2710268" y="2662208"/>
                  </a:lnTo>
                  <a:lnTo>
                    <a:pt x="2695431" y="2711116"/>
                  </a:lnTo>
                  <a:lnTo>
                    <a:pt x="2679402" y="2759638"/>
                  </a:lnTo>
                  <a:lnTo>
                    <a:pt x="2662184" y="2807759"/>
                  </a:lnTo>
                  <a:lnTo>
                    <a:pt x="2643793" y="2855436"/>
                  </a:lnTo>
                  <a:lnTo>
                    <a:pt x="2624234" y="2902654"/>
                  </a:lnTo>
                  <a:lnTo>
                    <a:pt x="2603526" y="2949372"/>
                  </a:lnTo>
                  <a:lnTo>
                    <a:pt x="2581674" y="2995574"/>
                  </a:lnTo>
                  <a:lnTo>
                    <a:pt x="2565524" y="3027862"/>
                  </a:lnTo>
                  <a:close/>
                </a:path>
              </a:pathLst>
            </a:custGeom>
            <a:solidFill>
              <a:srgbClr val="44293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6224" y="7259136"/>
              <a:ext cx="4164965" cy="3022600"/>
            </a:xfrm>
            <a:custGeom>
              <a:avLst/>
              <a:gdLst/>
              <a:ahLst/>
              <a:cxnLst/>
              <a:rect l="l" t="t" r="r" b="b"/>
              <a:pathLst>
                <a:path w="4164965" h="3022600">
                  <a:moveTo>
                    <a:pt x="2337150" y="12700"/>
                  </a:moveTo>
                  <a:lnTo>
                    <a:pt x="1827368" y="12700"/>
                  </a:lnTo>
                  <a:lnTo>
                    <a:pt x="1852746" y="0"/>
                  </a:lnTo>
                  <a:lnTo>
                    <a:pt x="2311772" y="0"/>
                  </a:lnTo>
                  <a:lnTo>
                    <a:pt x="2337150" y="12700"/>
                  </a:lnTo>
                  <a:close/>
                </a:path>
                <a:path w="4164965" h="3022600">
                  <a:moveTo>
                    <a:pt x="2413045" y="25400"/>
                  </a:moveTo>
                  <a:lnTo>
                    <a:pt x="1751473" y="25400"/>
                  </a:lnTo>
                  <a:lnTo>
                    <a:pt x="1776728" y="12700"/>
                  </a:lnTo>
                  <a:lnTo>
                    <a:pt x="2387790" y="12700"/>
                  </a:lnTo>
                  <a:lnTo>
                    <a:pt x="2413045" y="25400"/>
                  </a:lnTo>
                  <a:close/>
                </a:path>
                <a:path w="4164965" h="3022600">
                  <a:moveTo>
                    <a:pt x="2488488" y="38100"/>
                  </a:moveTo>
                  <a:lnTo>
                    <a:pt x="1676030" y="38100"/>
                  </a:lnTo>
                  <a:lnTo>
                    <a:pt x="1701124" y="25400"/>
                  </a:lnTo>
                  <a:lnTo>
                    <a:pt x="2463394" y="25400"/>
                  </a:lnTo>
                  <a:lnTo>
                    <a:pt x="2488488" y="38100"/>
                  </a:lnTo>
                  <a:close/>
                </a:path>
                <a:path w="4164965" h="3022600">
                  <a:moveTo>
                    <a:pt x="2563380" y="50800"/>
                  </a:moveTo>
                  <a:lnTo>
                    <a:pt x="1601138" y="50800"/>
                  </a:lnTo>
                  <a:lnTo>
                    <a:pt x="1626033" y="38100"/>
                  </a:lnTo>
                  <a:lnTo>
                    <a:pt x="2538485" y="38100"/>
                  </a:lnTo>
                  <a:lnTo>
                    <a:pt x="2563380" y="50800"/>
                  </a:lnTo>
                  <a:close/>
                </a:path>
                <a:path w="4164965" h="3022600">
                  <a:moveTo>
                    <a:pt x="2612957" y="63500"/>
                  </a:moveTo>
                  <a:lnTo>
                    <a:pt x="1551561" y="63500"/>
                  </a:lnTo>
                  <a:lnTo>
                    <a:pt x="1576311" y="50800"/>
                  </a:lnTo>
                  <a:lnTo>
                    <a:pt x="2588207" y="50800"/>
                  </a:lnTo>
                  <a:lnTo>
                    <a:pt x="2612957" y="63500"/>
                  </a:lnTo>
                  <a:close/>
                </a:path>
                <a:path w="4164965" h="3022600">
                  <a:moveTo>
                    <a:pt x="2686707" y="88900"/>
                  </a:moveTo>
                  <a:lnTo>
                    <a:pt x="1477811" y="88900"/>
                  </a:lnTo>
                  <a:lnTo>
                    <a:pt x="1526894" y="63500"/>
                  </a:lnTo>
                  <a:lnTo>
                    <a:pt x="2637624" y="63500"/>
                  </a:lnTo>
                  <a:lnTo>
                    <a:pt x="2686707" y="88900"/>
                  </a:lnTo>
                  <a:close/>
                </a:path>
                <a:path w="4164965" h="3022600">
                  <a:moveTo>
                    <a:pt x="2735426" y="101600"/>
                  </a:moveTo>
                  <a:lnTo>
                    <a:pt x="1429092" y="101600"/>
                  </a:lnTo>
                  <a:lnTo>
                    <a:pt x="1453402" y="88900"/>
                  </a:lnTo>
                  <a:lnTo>
                    <a:pt x="2711116" y="88900"/>
                  </a:lnTo>
                  <a:lnTo>
                    <a:pt x="2735426" y="101600"/>
                  </a:lnTo>
                  <a:close/>
                </a:path>
                <a:path w="4164965" h="3022600">
                  <a:moveTo>
                    <a:pt x="2807759" y="127000"/>
                  </a:moveTo>
                  <a:lnTo>
                    <a:pt x="1356759" y="127000"/>
                  </a:lnTo>
                  <a:lnTo>
                    <a:pt x="1404880" y="101600"/>
                  </a:lnTo>
                  <a:lnTo>
                    <a:pt x="2759638" y="101600"/>
                  </a:lnTo>
                  <a:lnTo>
                    <a:pt x="2807759" y="127000"/>
                  </a:lnTo>
                  <a:close/>
                </a:path>
                <a:path w="4164965" h="3022600">
                  <a:moveTo>
                    <a:pt x="2926077" y="177800"/>
                  </a:moveTo>
                  <a:lnTo>
                    <a:pt x="1238441" y="177800"/>
                  </a:lnTo>
                  <a:lnTo>
                    <a:pt x="1332864" y="127000"/>
                  </a:lnTo>
                  <a:lnTo>
                    <a:pt x="2831654" y="127000"/>
                  </a:lnTo>
                  <a:lnTo>
                    <a:pt x="2926077" y="177800"/>
                  </a:lnTo>
                  <a:close/>
                </a:path>
                <a:path w="4164965" h="3022600">
                  <a:moveTo>
                    <a:pt x="3937382" y="3022600"/>
                  </a:moveTo>
                  <a:lnTo>
                    <a:pt x="227136" y="3022600"/>
                  </a:lnTo>
                  <a:lnTo>
                    <a:pt x="222334" y="3009900"/>
                  </a:lnTo>
                  <a:lnTo>
                    <a:pt x="210986" y="2984500"/>
                  </a:lnTo>
                  <a:lnTo>
                    <a:pt x="189134" y="2946400"/>
                  </a:lnTo>
                  <a:lnTo>
                    <a:pt x="168426" y="2895600"/>
                  </a:lnTo>
                  <a:lnTo>
                    <a:pt x="148868" y="2844800"/>
                  </a:lnTo>
                  <a:lnTo>
                    <a:pt x="139526" y="2819400"/>
                  </a:lnTo>
                  <a:lnTo>
                    <a:pt x="130477" y="2806700"/>
                  </a:lnTo>
                  <a:lnTo>
                    <a:pt x="113258" y="2755900"/>
                  </a:lnTo>
                  <a:lnTo>
                    <a:pt x="97229" y="2705100"/>
                  </a:lnTo>
                  <a:lnTo>
                    <a:pt x="82393" y="2654300"/>
                  </a:lnTo>
                  <a:lnTo>
                    <a:pt x="68763" y="2603500"/>
                  </a:lnTo>
                  <a:lnTo>
                    <a:pt x="56345" y="2552700"/>
                  </a:lnTo>
                  <a:lnTo>
                    <a:pt x="45149" y="2501900"/>
                  </a:lnTo>
                  <a:lnTo>
                    <a:pt x="35178" y="2451100"/>
                  </a:lnTo>
                  <a:lnTo>
                    <a:pt x="30655" y="2425700"/>
                  </a:lnTo>
                  <a:lnTo>
                    <a:pt x="26441" y="2413000"/>
                  </a:lnTo>
                  <a:lnTo>
                    <a:pt x="18942" y="2362200"/>
                  </a:lnTo>
                  <a:lnTo>
                    <a:pt x="12687" y="2311400"/>
                  </a:lnTo>
                  <a:lnTo>
                    <a:pt x="7677" y="2260600"/>
                  </a:lnTo>
                  <a:lnTo>
                    <a:pt x="3918" y="2209800"/>
                  </a:lnTo>
                  <a:lnTo>
                    <a:pt x="1410" y="2146300"/>
                  </a:lnTo>
                  <a:lnTo>
                    <a:pt x="627" y="2120900"/>
                  </a:lnTo>
                  <a:lnTo>
                    <a:pt x="156" y="2095500"/>
                  </a:lnTo>
                  <a:lnTo>
                    <a:pt x="0" y="2070100"/>
                  </a:lnTo>
                  <a:lnTo>
                    <a:pt x="156" y="2044700"/>
                  </a:lnTo>
                  <a:lnTo>
                    <a:pt x="1410" y="1993900"/>
                  </a:lnTo>
                  <a:lnTo>
                    <a:pt x="3918" y="1943100"/>
                  </a:lnTo>
                  <a:lnTo>
                    <a:pt x="7677" y="1892300"/>
                  </a:lnTo>
                  <a:lnTo>
                    <a:pt x="12687" y="1841500"/>
                  </a:lnTo>
                  <a:lnTo>
                    <a:pt x="18942" y="1790700"/>
                  </a:lnTo>
                  <a:lnTo>
                    <a:pt x="26441" y="1739900"/>
                  </a:lnTo>
                  <a:lnTo>
                    <a:pt x="35178" y="1689100"/>
                  </a:lnTo>
                  <a:lnTo>
                    <a:pt x="45149" y="1638300"/>
                  </a:lnTo>
                  <a:lnTo>
                    <a:pt x="50594" y="1625600"/>
                  </a:lnTo>
                  <a:lnTo>
                    <a:pt x="56345" y="1600200"/>
                  </a:lnTo>
                  <a:lnTo>
                    <a:pt x="68763" y="1549400"/>
                  </a:lnTo>
                  <a:lnTo>
                    <a:pt x="82393" y="1498600"/>
                  </a:lnTo>
                  <a:lnTo>
                    <a:pt x="97229" y="1447800"/>
                  </a:lnTo>
                  <a:lnTo>
                    <a:pt x="113258" y="1397000"/>
                  </a:lnTo>
                  <a:lnTo>
                    <a:pt x="130477" y="1346200"/>
                  </a:lnTo>
                  <a:lnTo>
                    <a:pt x="148868" y="1308100"/>
                  </a:lnTo>
                  <a:lnTo>
                    <a:pt x="158502" y="1282700"/>
                  </a:lnTo>
                  <a:lnTo>
                    <a:pt x="178637" y="1231900"/>
                  </a:lnTo>
                  <a:lnTo>
                    <a:pt x="199919" y="1181100"/>
                  </a:lnTo>
                  <a:lnTo>
                    <a:pt x="210986" y="1168400"/>
                  </a:lnTo>
                  <a:lnTo>
                    <a:pt x="222334" y="1143000"/>
                  </a:lnTo>
                  <a:lnTo>
                    <a:pt x="233962" y="1117600"/>
                  </a:lnTo>
                  <a:lnTo>
                    <a:pt x="245870" y="1092200"/>
                  </a:lnTo>
                  <a:lnTo>
                    <a:pt x="258055" y="1066800"/>
                  </a:lnTo>
                  <a:lnTo>
                    <a:pt x="270512" y="1054100"/>
                  </a:lnTo>
                  <a:lnTo>
                    <a:pt x="283242" y="1028700"/>
                  </a:lnTo>
                  <a:lnTo>
                    <a:pt x="296245" y="1003300"/>
                  </a:lnTo>
                  <a:lnTo>
                    <a:pt x="309517" y="977900"/>
                  </a:lnTo>
                  <a:lnTo>
                    <a:pt x="323055" y="965200"/>
                  </a:lnTo>
                  <a:lnTo>
                    <a:pt x="336857" y="939800"/>
                  </a:lnTo>
                  <a:lnTo>
                    <a:pt x="350923" y="914400"/>
                  </a:lnTo>
                  <a:lnTo>
                    <a:pt x="365251" y="901700"/>
                  </a:lnTo>
                  <a:lnTo>
                    <a:pt x="379835" y="876300"/>
                  </a:lnTo>
                  <a:lnTo>
                    <a:pt x="394676" y="850900"/>
                  </a:lnTo>
                  <a:lnTo>
                    <a:pt x="409772" y="838200"/>
                  </a:lnTo>
                  <a:lnTo>
                    <a:pt x="425121" y="812800"/>
                  </a:lnTo>
                  <a:lnTo>
                    <a:pt x="440717" y="800100"/>
                  </a:lnTo>
                  <a:lnTo>
                    <a:pt x="456560" y="774700"/>
                  </a:lnTo>
                  <a:lnTo>
                    <a:pt x="472651" y="749300"/>
                  </a:lnTo>
                  <a:lnTo>
                    <a:pt x="488983" y="736600"/>
                  </a:lnTo>
                  <a:lnTo>
                    <a:pt x="505554" y="711200"/>
                  </a:lnTo>
                  <a:lnTo>
                    <a:pt x="522361" y="698500"/>
                  </a:lnTo>
                  <a:lnTo>
                    <a:pt x="539406" y="673100"/>
                  </a:lnTo>
                  <a:lnTo>
                    <a:pt x="556684" y="660400"/>
                  </a:lnTo>
                  <a:lnTo>
                    <a:pt x="574189" y="635000"/>
                  </a:lnTo>
                  <a:lnTo>
                    <a:pt x="609879" y="609600"/>
                  </a:lnTo>
                  <a:lnTo>
                    <a:pt x="628060" y="584200"/>
                  </a:lnTo>
                  <a:lnTo>
                    <a:pt x="646457" y="571500"/>
                  </a:lnTo>
                  <a:lnTo>
                    <a:pt x="665070" y="546100"/>
                  </a:lnTo>
                  <a:lnTo>
                    <a:pt x="702939" y="520700"/>
                  </a:lnTo>
                  <a:lnTo>
                    <a:pt x="722184" y="495300"/>
                  </a:lnTo>
                  <a:lnTo>
                    <a:pt x="761288" y="469900"/>
                  </a:lnTo>
                  <a:lnTo>
                    <a:pt x="781141" y="444500"/>
                  </a:lnTo>
                  <a:lnTo>
                    <a:pt x="801187" y="431800"/>
                  </a:lnTo>
                  <a:lnTo>
                    <a:pt x="862477" y="393700"/>
                  </a:lnTo>
                  <a:lnTo>
                    <a:pt x="883277" y="368300"/>
                  </a:lnTo>
                  <a:lnTo>
                    <a:pt x="925417" y="342900"/>
                  </a:lnTo>
                  <a:lnTo>
                    <a:pt x="1011764" y="292100"/>
                  </a:lnTo>
                  <a:lnTo>
                    <a:pt x="1100689" y="241300"/>
                  </a:lnTo>
                  <a:lnTo>
                    <a:pt x="1215146" y="177800"/>
                  </a:lnTo>
                  <a:lnTo>
                    <a:pt x="2949372" y="177800"/>
                  </a:lnTo>
                  <a:lnTo>
                    <a:pt x="3063829" y="241300"/>
                  </a:lnTo>
                  <a:lnTo>
                    <a:pt x="3152754" y="292100"/>
                  </a:lnTo>
                  <a:lnTo>
                    <a:pt x="3239101" y="342900"/>
                  </a:lnTo>
                  <a:lnTo>
                    <a:pt x="3281241" y="368300"/>
                  </a:lnTo>
                  <a:lnTo>
                    <a:pt x="3302041" y="393700"/>
                  </a:lnTo>
                  <a:lnTo>
                    <a:pt x="3363331" y="431800"/>
                  </a:lnTo>
                  <a:lnTo>
                    <a:pt x="3383377" y="444500"/>
                  </a:lnTo>
                  <a:lnTo>
                    <a:pt x="3403231" y="469900"/>
                  </a:lnTo>
                  <a:lnTo>
                    <a:pt x="3442335" y="495300"/>
                  </a:lnTo>
                  <a:lnTo>
                    <a:pt x="3461579" y="520700"/>
                  </a:lnTo>
                  <a:lnTo>
                    <a:pt x="3499448" y="546100"/>
                  </a:lnTo>
                  <a:lnTo>
                    <a:pt x="3518061" y="571500"/>
                  </a:lnTo>
                  <a:lnTo>
                    <a:pt x="3536458" y="584200"/>
                  </a:lnTo>
                  <a:lnTo>
                    <a:pt x="3554639" y="609600"/>
                  </a:lnTo>
                  <a:lnTo>
                    <a:pt x="3590329" y="635000"/>
                  </a:lnTo>
                  <a:lnTo>
                    <a:pt x="3607834" y="660400"/>
                  </a:lnTo>
                  <a:lnTo>
                    <a:pt x="3625111" y="673100"/>
                  </a:lnTo>
                  <a:lnTo>
                    <a:pt x="3642157" y="698500"/>
                  </a:lnTo>
                  <a:lnTo>
                    <a:pt x="3658964" y="711200"/>
                  </a:lnTo>
                  <a:lnTo>
                    <a:pt x="3675535" y="736600"/>
                  </a:lnTo>
                  <a:lnTo>
                    <a:pt x="3691867" y="749300"/>
                  </a:lnTo>
                  <a:lnTo>
                    <a:pt x="3707958" y="774700"/>
                  </a:lnTo>
                  <a:lnTo>
                    <a:pt x="3723801" y="800100"/>
                  </a:lnTo>
                  <a:lnTo>
                    <a:pt x="3739397" y="812800"/>
                  </a:lnTo>
                  <a:lnTo>
                    <a:pt x="3754745" y="838200"/>
                  </a:lnTo>
                  <a:lnTo>
                    <a:pt x="3769842" y="850900"/>
                  </a:lnTo>
                  <a:lnTo>
                    <a:pt x="3784682" y="876300"/>
                  </a:lnTo>
                  <a:lnTo>
                    <a:pt x="3799267" y="901700"/>
                  </a:lnTo>
                  <a:lnTo>
                    <a:pt x="3813594" y="914400"/>
                  </a:lnTo>
                  <a:lnTo>
                    <a:pt x="3827661" y="939800"/>
                  </a:lnTo>
                  <a:lnTo>
                    <a:pt x="3841463" y="965200"/>
                  </a:lnTo>
                  <a:lnTo>
                    <a:pt x="3855000" y="977900"/>
                  </a:lnTo>
                  <a:lnTo>
                    <a:pt x="3868272" y="1003300"/>
                  </a:lnTo>
                  <a:lnTo>
                    <a:pt x="3881275" y="1028700"/>
                  </a:lnTo>
                  <a:lnTo>
                    <a:pt x="3894006" y="1054100"/>
                  </a:lnTo>
                  <a:lnTo>
                    <a:pt x="3906463" y="1066800"/>
                  </a:lnTo>
                  <a:lnTo>
                    <a:pt x="3918648" y="1092200"/>
                  </a:lnTo>
                  <a:lnTo>
                    <a:pt x="3930556" y="1117600"/>
                  </a:lnTo>
                  <a:lnTo>
                    <a:pt x="3942184" y="1143000"/>
                  </a:lnTo>
                  <a:lnTo>
                    <a:pt x="3953531" y="1168400"/>
                  </a:lnTo>
                  <a:lnTo>
                    <a:pt x="3964599" y="1181100"/>
                  </a:lnTo>
                  <a:lnTo>
                    <a:pt x="3985881" y="1231900"/>
                  </a:lnTo>
                  <a:lnTo>
                    <a:pt x="4006016" y="1282700"/>
                  </a:lnTo>
                  <a:lnTo>
                    <a:pt x="4015650" y="1308100"/>
                  </a:lnTo>
                  <a:lnTo>
                    <a:pt x="4024992" y="1320800"/>
                  </a:lnTo>
                  <a:lnTo>
                    <a:pt x="4042798" y="1371600"/>
                  </a:lnTo>
                  <a:lnTo>
                    <a:pt x="4059423" y="1422400"/>
                  </a:lnTo>
                  <a:lnTo>
                    <a:pt x="4074857" y="1473200"/>
                  </a:lnTo>
                  <a:lnTo>
                    <a:pt x="4089091" y="1524000"/>
                  </a:lnTo>
                  <a:lnTo>
                    <a:pt x="4102116" y="1574800"/>
                  </a:lnTo>
                  <a:lnTo>
                    <a:pt x="4113924" y="1625600"/>
                  </a:lnTo>
                  <a:lnTo>
                    <a:pt x="4119369" y="1638300"/>
                  </a:lnTo>
                  <a:lnTo>
                    <a:pt x="4129340" y="1689100"/>
                  </a:lnTo>
                  <a:lnTo>
                    <a:pt x="4138077" y="1739900"/>
                  </a:lnTo>
                  <a:lnTo>
                    <a:pt x="4145576" y="1790700"/>
                  </a:lnTo>
                  <a:lnTo>
                    <a:pt x="4151832" y="1841500"/>
                  </a:lnTo>
                  <a:lnTo>
                    <a:pt x="4156841" y="1892300"/>
                  </a:lnTo>
                  <a:lnTo>
                    <a:pt x="4160600" y="1943100"/>
                  </a:lnTo>
                  <a:lnTo>
                    <a:pt x="4163108" y="1993900"/>
                  </a:lnTo>
                  <a:lnTo>
                    <a:pt x="4164362" y="2044700"/>
                  </a:lnTo>
                  <a:lnTo>
                    <a:pt x="4164519" y="2070100"/>
                  </a:lnTo>
                  <a:lnTo>
                    <a:pt x="4164362" y="2095500"/>
                  </a:lnTo>
                  <a:lnTo>
                    <a:pt x="4163892" y="2120900"/>
                  </a:lnTo>
                  <a:lnTo>
                    <a:pt x="4163108" y="2146300"/>
                  </a:lnTo>
                  <a:lnTo>
                    <a:pt x="4162011" y="2184400"/>
                  </a:lnTo>
                  <a:lnTo>
                    <a:pt x="4158877" y="2235200"/>
                  </a:lnTo>
                  <a:lnTo>
                    <a:pt x="4154492" y="2286000"/>
                  </a:lnTo>
                  <a:lnTo>
                    <a:pt x="4148859" y="2336800"/>
                  </a:lnTo>
                  <a:lnTo>
                    <a:pt x="4141982" y="2387600"/>
                  </a:lnTo>
                  <a:lnTo>
                    <a:pt x="4133863" y="2425700"/>
                  </a:lnTo>
                  <a:lnTo>
                    <a:pt x="4129340" y="2451100"/>
                  </a:lnTo>
                  <a:lnTo>
                    <a:pt x="4119369" y="2501900"/>
                  </a:lnTo>
                  <a:lnTo>
                    <a:pt x="4108173" y="2552700"/>
                  </a:lnTo>
                  <a:lnTo>
                    <a:pt x="4095755" y="2603500"/>
                  </a:lnTo>
                  <a:lnTo>
                    <a:pt x="4082125" y="2654300"/>
                  </a:lnTo>
                  <a:lnTo>
                    <a:pt x="4067289" y="2705100"/>
                  </a:lnTo>
                  <a:lnTo>
                    <a:pt x="4051260" y="2755900"/>
                  </a:lnTo>
                  <a:lnTo>
                    <a:pt x="4034041" y="2806700"/>
                  </a:lnTo>
                  <a:lnTo>
                    <a:pt x="4024992" y="2819400"/>
                  </a:lnTo>
                  <a:lnTo>
                    <a:pt x="4015650" y="2844800"/>
                  </a:lnTo>
                  <a:lnTo>
                    <a:pt x="3996092" y="2895600"/>
                  </a:lnTo>
                  <a:lnTo>
                    <a:pt x="3975383" y="2946400"/>
                  </a:lnTo>
                  <a:lnTo>
                    <a:pt x="3953532" y="2984500"/>
                  </a:lnTo>
                  <a:lnTo>
                    <a:pt x="3942184" y="3009900"/>
                  </a:lnTo>
                  <a:lnTo>
                    <a:pt x="3937382" y="3022600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871222"/>
              <a:ext cx="18288000" cy="4415790"/>
            </a:xfrm>
            <a:custGeom>
              <a:avLst/>
              <a:gdLst/>
              <a:ahLst/>
              <a:cxnLst/>
              <a:rect l="l" t="t" r="r" b="b"/>
              <a:pathLst>
                <a:path w="18288000" h="4415790">
                  <a:moveTo>
                    <a:pt x="3263392" y="83502"/>
                  </a:moveTo>
                  <a:lnTo>
                    <a:pt x="3171964" y="0"/>
                  </a:lnTo>
                  <a:lnTo>
                    <a:pt x="711784" y="2693695"/>
                  </a:lnTo>
                  <a:lnTo>
                    <a:pt x="803224" y="2777210"/>
                  </a:lnTo>
                  <a:lnTo>
                    <a:pt x="3263392" y="83502"/>
                  </a:lnTo>
                  <a:close/>
                </a:path>
                <a:path w="18288000" h="4415790">
                  <a:moveTo>
                    <a:pt x="3951909" y="83502"/>
                  </a:moveTo>
                  <a:lnTo>
                    <a:pt x="3860482" y="0"/>
                  </a:lnTo>
                  <a:lnTo>
                    <a:pt x="1400302" y="2693695"/>
                  </a:lnTo>
                  <a:lnTo>
                    <a:pt x="1491742" y="2777198"/>
                  </a:lnTo>
                  <a:lnTo>
                    <a:pt x="3951909" y="83502"/>
                  </a:lnTo>
                  <a:close/>
                </a:path>
                <a:path w="18288000" h="4415790">
                  <a:moveTo>
                    <a:pt x="18287988" y="3627717"/>
                  </a:moveTo>
                  <a:lnTo>
                    <a:pt x="0" y="3627717"/>
                  </a:lnTo>
                  <a:lnTo>
                    <a:pt x="0" y="4415777"/>
                  </a:lnTo>
                  <a:lnTo>
                    <a:pt x="18287988" y="4415777"/>
                  </a:lnTo>
                  <a:lnTo>
                    <a:pt x="18287988" y="3627717"/>
                  </a:lnTo>
                  <a:close/>
                </a:path>
              </a:pathLst>
            </a:custGeom>
            <a:solidFill>
              <a:srgbClr val="44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74757"/>
            <a:ext cx="4104640" cy="394011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380"/>
              </a:spcBef>
            </a:pPr>
            <a:r>
              <a:rPr lang="en-US" sz="6400" spc="229" dirty="0">
                <a:solidFill>
                  <a:srgbClr val="442936"/>
                </a:solidFill>
              </a:rPr>
              <a:t>Nama </a:t>
            </a:r>
            <a:r>
              <a:rPr lang="en-US" sz="6400" spc="229" dirty="0" err="1">
                <a:solidFill>
                  <a:srgbClr val="442936"/>
                </a:solidFill>
              </a:rPr>
              <a:t>Anggota</a:t>
            </a:r>
            <a:r>
              <a:rPr lang="en-US" sz="6400" spc="229" dirty="0">
                <a:solidFill>
                  <a:srgbClr val="442936"/>
                </a:solidFill>
              </a:rPr>
              <a:t> </a:t>
            </a:r>
            <a:r>
              <a:rPr lang="en-US" sz="6400" spc="229" dirty="0" err="1">
                <a:solidFill>
                  <a:srgbClr val="442936"/>
                </a:solidFill>
              </a:rPr>
              <a:t>Kelompok</a:t>
            </a:r>
            <a:r>
              <a:rPr lang="en-US" sz="6400" spc="229" dirty="0">
                <a:solidFill>
                  <a:srgbClr val="442936"/>
                </a:solidFill>
              </a:rPr>
              <a:t> 18</a:t>
            </a:r>
            <a:endParaRPr sz="6400" dirty="0"/>
          </a:p>
        </p:txBody>
      </p:sp>
      <p:sp>
        <p:nvSpPr>
          <p:cNvPr id="9" name="object 9"/>
          <p:cNvSpPr txBox="1"/>
          <p:nvPr/>
        </p:nvSpPr>
        <p:spPr>
          <a:xfrm>
            <a:off x="8289386" y="1406044"/>
            <a:ext cx="4501958" cy="6019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200">
              <a:lnSpc>
                <a:spcPct val="116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Fitriana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Arsita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(071911633003)</a:t>
            </a:r>
          </a:p>
          <a:p>
            <a:pPr marL="469900" marR="6350" indent="-457200">
              <a:lnSpc>
                <a:spcPct val="116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Ramadhanty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Armelia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Putri (071911633024)</a:t>
            </a:r>
          </a:p>
          <a:p>
            <a:pPr marL="469900" marR="6350" indent="-457200">
              <a:lnSpc>
                <a:spcPct val="116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Kharimatul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Erika </a:t>
            </a: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Dewantari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(071911633044</a:t>
            </a:r>
          </a:p>
          <a:p>
            <a:pPr marL="469900" marR="6350" indent="-457200">
              <a:lnSpc>
                <a:spcPct val="116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Isnaeni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Nur Fatimah (071911633090)</a:t>
            </a:r>
          </a:p>
          <a:p>
            <a:pPr marL="469900" marR="6350" indent="-457200">
              <a:lnSpc>
                <a:spcPct val="116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Anugrah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Rizky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800" b="1" spc="65" dirty="0" err="1">
                <a:solidFill>
                  <a:srgbClr val="442936"/>
                </a:solidFill>
                <a:latin typeface="Trebuchet MS"/>
                <a:cs typeface="Trebuchet MS"/>
              </a:rPr>
              <a:t>Wardhana</a:t>
            </a:r>
            <a:r>
              <a:rPr lang="en-US" sz="2800" b="1" spc="65" dirty="0">
                <a:solidFill>
                  <a:srgbClr val="442936"/>
                </a:solidFill>
                <a:latin typeface="Trebuchet MS"/>
                <a:cs typeface="Trebuchet MS"/>
              </a:rPr>
              <a:t> (0719116330100)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8288219" cy="10287500"/>
            <a:chOff x="0" y="1"/>
            <a:chExt cx="18288219" cy="10287500"/>
          </a:xfrm>
        </p:grpSpPr>
        <p:sp>
          <p:nvSpPr>
            <p:cNvPr id="4" name="object 4"/>
            <p:cNvSpPr/>
            <p:nvPr/>
          </p:nvSpPr>
          <p:spPr>
            <a:xfrm>
              <a:off x="4129956" y="8995911"/>
              <a:ext cx="3852545" cy="1291590"/>
            </a:xfrm>
            <a:custGeom>
              <a:avLst/>
              <a:gdLst/>
              <a:ahLst/>
              <a:cxnLst/>
              <a:rect l="l" t="t" r="r" b="b"/>
              <a:pathLst>
                <a:path w="3852545" h="1291590">
                  <a:moveTo>
                    <a:pt x="3852133" y="1291088"/>
                  </a:moveTo>
                  <a:lnTo>
                    <a:pt x="0" y="1291088"/>
                  </a:lnTo>
                  <a:lnTo>
                    <a:pt x="2310" y="1285413"/>
                  </a:lnTo>
                  <a:lnTo>
                    <a:pt x="22444" y="1238441"/>
                  </a:lnTo>
                  <a:lnTo>
                    <a:pt x="43726" y="1191978"/>
                  </a:lnTo>
                  <a:lnTo>
                    <a:pt x="66142" y="1146051"/>
                  </a:lnTo>
                  <a:lnTo>
                    <a:pt x="89678" y="1100689"/>
                  </a:lnTo>
                  <a:lnTo>
                    <a:pt x="114320" y="1055917"/>
                  </a:lnTo>
                  <a:lnTo>
                    <a:pt x="140053" y="1011764"/>
                  </a:lnTo>
                  <a:lnTo>
                    <a:pt x="166862" y="968255"/>
                  </a:lnTo>
                  <a:lnTo>
                    <a:pt x="194731" y="925417"/>
                  </a:lnTo>
                  <a:lnTo>
                    <a:pt x="223643" y="883277"/>
                  </a:lnTo>
                  <a:lnTo>
                    <a:pt x="253580" y="841858"/>
                  </a:lnTo>
                  <a:lnTo>
                    <a:pt x="284525" y="801187"/>
                  </a:lnTo>
                  <a:lnTo>
                    <a:pt x="316458" y="761288"/>
                  </a:lnTo>
                  <a:lnTo>
                    <a:pt x="349361" y="722184"/>
                  </a:lnTo>
                  <a:lnTo>
                    <a:pt x="383214" y="683899"/>
                  </a:lnTo>
                  <a:lnTo>
                    <a:pt x="417996" y="646457"/>
                  </a:lnTo>
                  <a:lnTo>
                    <a:pt x="453687" y="609879"/>
                  </a:lnTo>
                  <a:lnTo>
                    <a:pt x="490264" y="574189"/>
                  </a:lnTo>
                  <a:lnTo>
                    <a:pt x="527707" y="539406"/>
                  </a:lnTo>
                  <a:lnTo>
                    <a:pt x="565991" y="505554"/>
                  </a:lnTo>
                  <a:lnTo>
                    <a:pt x="605095" y="472651"/>
                  </a:lnTo>
                  <a:lnTo>
                    <a:pt x="644995" y="440717"/>
                  </a:lnTo>
                  <a:lnTo>
                    <a:pt x="685666" y="409772"/>
                  </a:lnTo>
                  <a:lnTo>
                    <a:pt x="727084" y="379835"/>
                  </a:lnTo>
                  <a:lnTo>
                    <a:pt x="769225" y="350923"/>
                  </a:lnTo>
                  <a:lnTo>
                    <a:pt x="812063" y="323055"/>
                  </a:lnTo>
                  <a:lnTo>
                    <a:pt x="855571" y="296245"/>
                  </a:lnTo>
                  <a:lnTo>
                    <a:pt x="899725" y="270512"/>
                  </a:lnTo>
                  <a:lnTo>
                    <a:pt x="944496" y="245870"/>
                  </a:lnTo>
                  <a:lnTo>
                    <a:pt x="989859" y="222334"/>
                  </a:lnTo>
                  <a:lnTo>
                    <a:pt x="1035786" y="199919"/>
                  </a:lnTo>
                  <a:lnTo>
                    <a:pt x="1082249" y="178637"/>
                  </a:lnTo>
                  <a:lnTo>
                    <a:pt x="1129220" y="158502"/>
                  </a:lnTo>
                  <a:lnTo>
                    <a:pt x="1176672" y="139526"/>
                  </a:lnTo>
                  <a:lnTo>
                    <a:pt x="1224574" y="121720"/>
                  </a:lnTo>
                  <a:lnTo>
                    <a:pt x="1272900" y="105095"/>
                  </a:lnTo>
                  <a:lnTo>
                    <a:pt x="1321619" y="89661"/>
                  </a:lnTo>
                  <a:lnTo>
                    <a:pt x="1370701" y="75427"/>
                  </a:lnTo>
                  <a:lnTo>
                    <a:pt x="1420119" y="62402"/>
                  </a:lnTo>
                  <a:lnTo>
                    <a:pt x="1469841" y="50594"/>
                  </a:lnTo>
                  <a:lnTo>
                    <a:pt x="1519838" y="40010"/>
                  </a:lnTo>
                  <a:lnTo>
                    <a:pt x="1570080" y="30655"/>
                  </a:lnTo>
                  <a:lnTo>
                    <a:pt x="1620536" y="22537"/>
                  </a:lnTo>
                  <a:lnTo>
                    <a:pt x="1671176" y="15659"/>
                  </a:lnTo>
                  <a:lnTo>
                    <a:pt x="1721970" y="10026"/>
                  </a:lnTo>
                  <a:lnTo>
                    <a:pt x="1772886" y="5641"/>
                  </a:lnTo>
                  <a:lnTo>
                    <a:pt x="1823895" y="2508"/>
                  </a:lnTo>
                  <a:lnTo>
                    <a:pt x="1874966" y="627"/>
                  </a:lnTo>
                  <a:lnTo>
                    <a:pt x="1926067" y="0"/>
                  </a:lnTo>
                  <a:lnTo>
                    <a:pt x="1951621" y="156"/>
                  </a:lnTo>
                  <a:lnTo>
                    <a:pt x="2002707" y="1410"/>
                  </a:lnTo>
                  <a:lnTo>
                    <a:pt x="2053754" y="3918"/>
                  </a:lnTo>
                  <a:lnTo>
                    <a:pt x="2104717" y="7677"/>
                  </a:lnTo>
                  <a:lnTo>
                    <a:pt x="2155580" y="12687"/>
                  </a:lnTo>
                  <a:lnTo>
                    <a:pt x="2206297" y="18942"/>
                  </a:lnTo>
                  <a:lnTo>
                    <a:pt x="2256852" y="26441"/>
                  </a:lnTo>
                  <a:lnTo>
                    <a:pt x="2307201" y="35178"/>
                  </a:lnTo>
                  <a:lnTo>
                    <a:pt x="2357328" y="45149"/>
                  </a:lnTo>
                  <a:lnTo>
                    <a:pt x="2407188" y="56345"/>
                  </a:lnTo>
                  <a:lnTo>
                    <a:pt x="2456765" y="68763"/>
                  </a:lnTo>
                  <a:lnTo>
                    <a:pt x="2506015" y="82393"/>
                  </a:lnTo>
                  <a:lnTo>
                    <a:pt x="2554923" y="97229"/>
                  </a:lnTo>
                  <a:lnTo>
                    <a:pt x="2603445" y="113258"/>
                  </a:lnTo>
                  <a:lnTo>
                    <a:pt x="2651567" y="130477"/>
                  </a:lnTo>
                  <a:lnTo>
                    <a:pt x="2699244" y="148868"/>
                  </a:lnTo>
                  <a:lnTo>
                    <a:pt x="2746462" y="168426"/>
                  </a:lnTo>
                  <a:lnTo>
                    <a:pt x="2793179" y="189134"/>
                  </a:lnTo>
                  <a:lnTo>
                    <a:pt x="2839381" y="210986"/>
                  </a:lnTo>
                  <a:lnTo>
                    <a:pt x="2885026" y="233962"/>
                  </a:lnTo>
                  <a:lnTo>
                    <a:pt x="2930100" y="258055"/>
                  </a:lnTo>
                  <a:lnTo>
                    <a:pt x="2974562" y="283242"/>
                  </a:lnTo>
                  <a:lnTo>
                    <a:pt x="3018400" y="309517"/>
                  </a:lnTo>
                  <a:lnTo>
                    <a:pt x="3061573" y="336857"/>
                  </a:lnTo>
                  <a:lnTo>
                    <a:pt x="3104069" y="365251"/>
                  </a:lnTo>
                  <a:lnTo>
                    <a:pt x="3145848" y="394676"/>
                  </a:lnTo>
                  <a:lnTo>
                    <a:pt x="3186900" y="425121"/>
                  </a:lnTo>
                  <a:lnTo>
                    <a:pt x="3227185" y="456560"/>
                  </a:lnTo>
                  <a:lnTo>
                    <a:pt x="3266693" y="488983"/>
                  </a:lnTo>
                  <a:lnTo>
                    <a:pt x="3305387" y="522361"/>
                  </a:lnTo>
                  <a:lnTo>
                    <a:pt x="3343256" y="556684"/>
                  </a:lnTo>
                  <a:lnTo>
                    <a:pt x="3380266" y="591920"/>
                  </a:lnTo>
                  <a:lnTo>
                    <a:pt x="3416405" y="628060"/>
                  </a:lnTo>
                  <a:lnTo>
                    <a:pt x="3451642" y="665070"/>
                  </a:lnTo>
                  <a:lnTo>
                    <a:pt x="3485964" y="702939"/>
                  </a:lnTo>
                  <a:lnTo>
                    <a:pt x="3519342" y="741633"/>
                  </a:lnTo>
                  <a:lnTo>
                    <a:pt x="3551765" y="781141"/>
                  </a:lnTo>
                  <a:lnTo>
                    <a:pt x="3583204" y="821426"/>
                  </a:lnTo>
                  <a:lnTo>
                    <a:pt x="3613650" y="862477"/>
                  </a:lnTo>
                  <a:lnTo>
                    <a:pt x="3643074" y="904257"/>
                  </a:lnTo>
                  <a:lnTo>
                    <a:pt x="3671469" y="946752"/>
                  </a:lnTo>
                  <a:lnTo>
                    <a:pt x="3698808" y="989925"/>
                  </a:lnTo>
                  <a:lnTo>
                    <a:pt x="3725083" y="1033763"/>
                  </a:lnTo>
                  <a:lnTo>
                    <a:pt x="3750271" y="1078226"/>
                  </a:lnTo>
                  <a:lnTo>
                    <a:pt x="3774363" y="1123300"/>
                  </a:lnTo>
                  <a:lnTo>
                    <a:pt x="3797339" y="1168944"/>
                  </a:lnTo>
                  <a:lnTo>
                    <a:pt x="3819191" y="1215146"/>
                  </a:lnTo>
                  <a:lnTo>
                    <a:pt x="3839899" y="1261864"/>
                  </a:lnTo>
                  <a:lnTo>
                    <a:pt x="3852133" y="1291088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2464" y="1"/>
              <a:ext cx="11755755" cy="10287000"/>
            </a:xfrm>
            <a:custGeom>
              <a:avLst/>
              <a:gdLst/>
              <a:ahLst/>
              <a:cxnLst/>
              <a:rect l="l" t="t" r="r" b="b"/>
              <a:pathLst>
                <a:path w="11755755" h="10287000">
                  <a:moveTo>
                    <a:pt x="11755535" y="10286997"/>
                  </a:moveTo>
                  <a:lnTo>
                    <a:pt x="0" y="10286997"/>
                  </a:lnTo>
                  <a:lnTo>
                    <a:pt x="0" y="0"/>
                  </a:lnTo>
                  <a:lnTo>
                    <a:pt x="11755535" y="0"/>
                  </a:lnTo>
                  <a:lnTo>
                    <a:pt x="11755535" y="10286997"/>
                  </a:lnTo>
                  <a:close/>
                </a:path>
              </a:pathLst>
            </a:custGeom>
            <a:solidFill>
              <a:srgbClr val="44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2894" y="1073210"/>
              <a:ext cx="4676774" cy="8524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"/>
              <a:ext cx="2112645" cy="2265680"/>
            </a:xfrm>
            <a:custGeom>
              <a:avLst/>
              <a:gdLst/>
              <a:ahLst/>
              <a:cxnLst/>
              <a:rect l="l" t="t" r="r" b="b"/>
              <a:pathLst>
                <a:path w="2112645" h="2265680">
                  <a:moveTo>
                    <a:pt x="30123" y="2265170"/>
                  </a:moveTo>
                  <a:lnTo>
                    <a:pt x="4568" y="2265013"/>
                  </a:lnTo>
                  <a:lnTo>
                    <a:pt x="0" y="2264929"/>
                  </a:lnTo>
                  <a:lnTo>
                    <a:pt x="0" y="0"/>
                  </a:lnTo>
                  <a:lnTo>
                    <a:pt x="2104312" y="0"/>
                  </a:lnTo>
                  <a:lnTo>
                    <a:pt x="2104705" y="4260"/>
                  </a:lnTo>
                  <a:lnTo>
                    <a:pt x="2108464" y="55223"/>
                  </a:lnTo>
                  <a:lnTo>
                    <a:pt x="2110972" y="106270"/>
                  </a:lnTo>
                  <a:lnTo>
                    <a:pt x="2112226" y="157356"/>
                  </a:lnTo>
                  <a:lnTo>
                    <a:pt x="2112383" y="182910"/>
                  </a:lnTo>
                  <a:lnTo>
                    <a:pt x="2112226" y="208465"/>
                  </a:lnTo>
                  <a:lnTo>
                    <a:pt x="2110972" y="259551"/>
                  </a:lnTo>
                  <a:lnTo>
                    <a:pt x="2108464" y="310598"/>
                  </a:lnTo>
                  <a:lnTo>
                    <a:pt x="2104705" y="361561"/>
                  </a:lnTo>
                  <a:lnTo>
                    <a:pt x="2099695" y="412424"/>
                  </a:lnTo>
                  <a:lnTo>
                    <a:pt x="2093440" y="463140"/>
                  </a:lnTo>
                  <a:lnTo>
                    <a:pt x="2085940" y="513696"/>
                  </a:lnTo>
                  <a:lnTo>
                    <a:pt x="2077204" y="564045"/>
                  </a:lnTo>
                  <a:lnTo>
                    <a:pt x="2067233" y="614172"/>
                  </a:lnTo>
                  <a:lnTo>
                    <a:pt x="2056037" y="664031"/>
                  </a:lnTo>
                  <a:lnTo>
                    <a:pt x="2043618" y="713609"/>
                  </a:lnTo>
                  <a:lnTo>
                    <a:pt x="2029989" y="762859"/>
                  </a:lnTo>
                  <a:lnTo>
                    <a:pt x="2015153" y="811767"/>
                  </a:lnTo>
                  <a:lnTo>
                    <a:pt x="1999123" y="860289"/>
                  </a:lnTo>
                  <a:lnTo>
                    <a:pt x="1981905" y="908410"/>
                  </a:lnTo>
                  <a:lnTo>
                    <a:pt x="1963514" y="956087"/>
                  </a:lnTo>
                  <a:lnTo>
                    <a:pt x="1943956" y="1003306"/>
                  </a:lnTo>
                  <a:lnTo>
                    <a:pt x="1923247" y="1050023"/>
                  </a:lnTo>
                  <a:lnTo>
                    <a:pt x="1901395" y="1096225"/>
                  </a:lnTo>
                  <a:lnTo>
                    <a:pt x="1878420" y="1141870"/>
                  </a:lnTo>
                  <a:lnTo>
                    <a:pt x="1854327" y="1186944"/>
                  </a:lnTo>
                  <a:lnTo>
                    <a:pt x="1829139" y="1231406"/>
                  </a:lnTo>
                  <a:lnTo>
                    <a:pt x="1802864" y="1275244"/>
                  </a:lnTo>
                  <a:lnTo>
                    <a:pt x="1775525" y="1318417"/>
                  </a:lnTo>
                  <a:lnTo>
                    <a:pt x="1747131" y="1360912"/>
                  </a:lnTo>
                  <a:lnTo>
                    <a:pt x="1717706" y="1402692"/>
                  </a:lnTo>
                  <a:lnTo>
                    <a:pt x="1687260" y="1443743"/>
                  </a:lnTo>
                  <a:lnTo>
                    <a:pt x="1655821" y="1484029"/>
                  </a:lnTo>
                  <a:lnTo>
                    <a:pt x="1623398" y="1523536"/>
                  </a:lnTo>
                  <a:lnTo>
                    <a:pt x="1590020" y="1562230"/>
                  </a:lnTo>
                  <a:lnTo>
                    <a:pt x="1555698" y="1600100"/>
                  </a:lnTo>
                  <a:lnTo>
                    <a:pt x="1520462" y="1637109"/>
                  </a:lnTo>
                  <a:lnTo>
                    <a:pt x="1484322" y="1673249"/>
                  </a:lnTo>
                  <a:lnTo>
                    <a:pt x="1447312" y="1708485"/>
                  </a:lnTo>
                  <a:lnTo>
                    <a:pt x="1409443" y="1742808"/>
                  </a:lnTo>
                  <a:lnTo>
                    <a:pt x="1370749" y="1776186"/>
                  </a:lnTo>
                  <a:lnTo>
                    <a:pt x="1331241" y="1808609"/>
                  </a:lnTo>
                  <a:lnTo>
                    <a:pt x="1290956" y="1840048"/>
                  </a:lnTo>
                  <a:lnTo>
                    <a:pt x="1249904" y="1870493"/>
                  </a:lnTo>
                  <a:lnTo>
                    <a:pt x="1208125" y="1899918"/>
                  </a:lnTo>
                  <a:lnTo>
                    <a:pt x="1165630" y="1928312"/>
                  </a:lnTo>
                  <a:lnTo>
                    <a:pt x="1122456" y="1955651"/>
                  </a:lnTo>
                  <a:lnTo>
                    <a:pt x="1078619" y="1981926"/>
                  </a:lnTo>
                  <a:lnTo>
                    <a:pt x="1034157" y="2007114"/>
                  </a:lnTo>
                  <a:lnTo>
                    <a:pt x="989082" y="2031207"/>
                  </a:lnTo>
                  <a:lnTo>
                    <a:pt x="943437" y="2054183"/>
                  </a:lnTo>
                  <a:lnTo>
                    <a:pt x="897235" y="2076034"/>
                  </a:lnTo>
                  <a:lnTo>
                    <a:pt x="850518" y="2096743"/>
                  </a:lnTo>
                  <a:lnTo>
                    <a:pt x="803300" y="2116301"/>
                  </a:lnTo>
                  <a:lnTo>
                    <a:pt x="755623" y="2134692"/>
                  </a:lnTo>
                  <a:lnTo>
                    <a:pt x="707501" y="2151910"/>
                  </a:lnTo>
                  <a:lnTo>
                    <a:pt x="658979" y="2167940"/>
                  </a:lnTo>
                  <a:lnTo>
                    <a:pt x="610071" y="2182776"/>
                  </a:lnTo>
                  <a:lnTo>
                    <a:pt x="560821" y="2196406"/>
                  </a:lnTo>
                  <a:lnTo>
                    <a:pt x="511244" y="2208824"/>
                  </a:lnTo>
                  <a:lnTo>
                    <a:pt x="461384" y="2220020"/>
                  </a:lnTo>
                  <a:lnTo>
                    <a:pt x="411258" y="2229991"/>
                  </a:lnTo>
                  <a:lnTo>
                    <a:pt x="360909" y="2238728"/>
                  </a:lnTo>
                  <a:lnTo>
                    <a:pt x="310353" y="2246227"/>
                  </a:lnTo>
                  <a:lnTo>
                    <a:pt x="259636" y="2252483"/>
                  </a:lnTo>
                  <a:lnTo>
                    <a:pt x="208773" y="2257492"/>
                  </a:lnTo>
                  <a:lnTo>
                    <a:pt x="157811" y="2261251"/>
                  </a:lnTo>
                  <a:lnTo>
                    <a:pt x="106763" y="2263759"/>
                  </a:lnTo>
                  <a:lnTo>
                    <a:pt x="55677" y="2265013"/>
                  </a:lnTo>
                  <a:lnTo>
                    <a:pt x="30123" y="2265170"/>
                  </a:lnTo>
                  <a:close/>
                </a:path>
              </a:pathLst>
            </a:custGeom>
            <a:solidFill>
              <a:srgbClr val="44293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"/>
              <a:ext cx="2418080" cy="2646680"/>
            </a:xfrm>
            <a:custGeom>
              <a:avLst/>
              <a:gdLst/>
              <a:ahLst/>
              <a:cxnLst/>
              <a:rect l="l" t="t" r="r" b="b"/>
              <a:pathLst>
                <a:path w="2418080" h="2646680">
                  <a:moveTo>
                    <a:pt x="2417927" y="2555024"/>
                  </a:moveTo>
                  <a:lnTo>
                    <a:pt x="0" y="346710"/>
                  </a:lnTo>
                  <a:lnTo>
                    <a:pt x="0" y="514400"/>
                  </a:lnTo>
                  <a:lnTo>
                    <a:pt x="2334425" y="2646464"/>
                  </a:lnTo>
                  <a:lnTo>
                    <a:pt x="2417927" y="2555024"/>
                  </a:lnTo>
                  <a:close/>
                </a:path>
                <a:path w="2418080" h="2646680">
                  <a:moveTo>
                    <a:pt x="2417927" y="1866506"/>
                  </a:moveTo>
                  <a:lnTo>
                    <a:pt x="374243" y="0"/>
                  </a:lnTo>
                  <a:lnTo>
                    <a:pt x="190627" y="0"/>
                  </a:lnTo>
                  <a:lnTo>
                    <a:pt x="2334425" y="1957946"/>
                  </a:lnTo>
                  <a:lnTo>
                    <a:pt x="2417927" y="1866506"/>
                  </a:lnTo>
                  <a:close/>
                </a:path>
              </a:pathLst>
            </a:custGeom>
            <a:solidFill>
              <a:srgbClr val="44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5715" y="974758"/>
            <a:ext cx="67900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400" spc="160" dirty="0" err="1"/>
              <a:t>Identitas</a:t>
            </a:r>
            <a:r>
              <a:rPr lang="en-US" sz="6400" spc="160" dirty="0"/>
              <a:t> </a:t>
            </a:r>
            <a:r>
              <a:rPr lang="en-US" sz="6400" spc="160" dirty="0" err="1"/>
              <a:t>Jurnal</a:t>
            </a:r>
            <a:endParaRPr sz="6400" dirty="0"/>
          </a:p>
        </p:txBody>
      </p:sp>
      <p:sp>
        <p:nvSpPr>
          <p:cNvPr id="10" name="object 10"/>
          <p:cNvSpPr txBox="1"/>
          <p:nvPr/>
        </p:nvSpPr>
        <p:spPr>
          <a:xfrm>
            <a:off x="7405715" y="2269535"/>
            <a:ext cx="10272685" cy="3990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775" algn="l"/>
                <a:tab pos="2463165" algn="l"/>
              </a:tabLst>
            </a:pPr>
            <a:r>
              <a:rPr lang="en-US" sz="3200" spc="380" dirty="0" err="1">
                <a:solidFill>
                  <a:srgbClr val="FFB0CD"/>
                </a:solidFill>
                <a:latin typeface="Trebuchet MS"/>
                <a:cs typeface="Trebuchet MS"/>
              </a:rPr>
              <a:t>Judul</a:t>
            </a:r>
            <a:r>
              <a:rPr lang="en-US" sz="3200" spc="380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3200" spc="380" dirty="0" err="1">
                <a:solidFill>
                  <a:srgbClr val="FFB0CD"/>
                </a:solidFill>
                <a:latin typeface="Trebuchet MS"/>
                <a:cs typeface="Trebuchet MS"/>
              </a:rPr>
              <a:t>Jurnal</a:t>
            </a:r>
            <a:r>
              <a:rPr lang="en-US" sz="3200" spc="380" dirty="0">
                <a:solidFill>
                  <a:srgbClr val="FFB0CD"/>
                </a:solidFill>
                <a:latin typeface="Trebuchet MS"/>
                <a:cs typeface="Trebuchet MS"/>
              </a:rPr>
              <a:t> : </a:t>
            </a:r>
            <a:r>
              <a:rPr lang="en-US" sz="3200" b="1" spc="380" dirty="0">
                <a:solidFill>
                  <a:srgbClr val="FFB0CD"/>
                </a:solidFill>
                <a:latin typeface="Trebuchet MS"/>
                <a:cs typeface="Trebuchet MS"/>
              </a:rPr>
              <a:t>Preventive And Curative Efforts In Archive Management Planning For The Threat Of Natural Disasters In Indonesia.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775" algn="l"/>
                <a:tab pos="2463165" algn="l"/>
              </a:tabLst>
            </a:pPr>
            <a:r>
              <a:rPr lang="en-US" sz="3200" spc="380" dirty="0">
                <a:solidFill>
                  <a:srgbClr val="FFB0CD"/>
                </a:solidFill>
                <a:latin typeface="Trebuchet MS"/>
                <a:cs typeface="Trebuchet MS"/>
              </a:rPr>
              <a:t>Volume : </a:t>
            </a:r>
            <a:r>
              <a:rPr lang="en-US" sz="3200" b="1" spc="380" dirty="0">
                <a:solidFill>
                  <a:srgbClr val="FFB0CD"/>
                </a:solidFill>
                <a:latin typeface="Trebuchet MS"/>
                <a:cs typeface="Trebuchet MS"/>
              </a:rPr>
              <a:t>5, No. 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775" algn="l"/>
                <a:tab pos="2463165" algn="l"/>
              </a:tabLst>
            </a:pPr>
            <a:r>
              <a:rPr lang="en-US" sz="3200" spc="380" dirty="0" err="1">
                <a:solidFill>
                  <a:srgbClr val="FFB0CD"/>
                </a:solidFill>
                <a:latin typeface="Trebuchet MS"/>
                <a:cs typeface="Trebuchet MS"/>
              </a:rPr>
              <a:t>Tahun</a:t>
            </a:r>
            <a:r>
              <a:rPr lang="en-US" sz="3200" spc="380" dirty="0">
                <a:solidFill>
                  <a:srgbClr val="FFB0CD"/>
                </a:solidFill>
                <a:latin typeface="Trebuchet MS"/>
                <a:cs typeface="Trebuchet MS"/>
              </a:rPr>
              <a:t> : </a:t>
            </a:r>
            <a:r>
              <a:rPr lang="en-US" sz="3200" b="1" spc="380" dirty="0">
                <a:solidFill>
                  <a:srgbClr val="FFB0CD"/>
                </a:solidFill>
                <a:latin typeface="Trebuchet MS"/>
                <a:cs typeface="Trebuchet MS"/>
              </a:rPr>
              <a:t>2019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775" algn="l"/>
                <a:tab pos="2463165" algn="l"/>
              </a:tabLst>
            </a:pPr>
            <a:r>
              <a:rPr lang="en-US" sz="3200" spc="380" dirty="0" err="1">
                <a:solidFill>
                  <a:srgbClr val="FFB0CD"/>
                </a:solidFill>
                <a:latin typeface="Trebuchet MS"/>
                <a:cs typeface="Trebuchet MS"/>
              </a:rPr>
              <a:t>Penulis</a:t>
            </a:r>
            <a:r>
              <a:rPr lang="en-US" sz="3200" spc="380" dirty="0">
                <a:solidFill>
                  <a:srgbClr val="FFB0CD"/>
                </a:solidFill>
                <a:latin typeface="Trebuchet MS"/>
                <a:cs typeface="Trebuchet MS"/>
              </a:rPr>
              <a:t> : </a:t>
            </a:r>
            <a:r>
              <a:rPr lang="en-US" sz="3200" b="1" spc="380" dirty="0">
                <a:solidFill>
                  <a:srgbClr val="FFB0CD"/>
                </a:solidFill>
                <a:latin typeface="Trebuchet MS"/>
                <a:cs typeface="Trebuchet MS"/>
              </a:rPr>
              <a:t>Ella, </a:t>
            </a:r>
            <a:r>
              <a:rPr lang="en-US" sz="3200" b="1" spc="380" dirty="0" err="1">
                <a:solidFill>
                  <a:srgbClr val="FFB0CD"/>
                </a:solidFill>
                <a:latin typeface="Trebuchet MS"/>
                <a:cs typeface="Trebuchet MS"/>
              </a:rPr>
              <a:t>Erliyana</a:t>
            </a:r>
            <a:r>
              <a:rPr lang="en-US" sz="3200" b="1" spc="380" dirty="0">
                <a:solidFill>
                  <a:srgbClr val="FFB0CD"/>
                </a:solidFill>
                <a:latin typeface="Trebuchet MS"/>
                <a:cs typeface="Trebuchet MS"/>
              </a:rPr>
              <a:t> dan </a:t>
            </a:r>
            <a:r>
              <a:rPr lang="en-US" sz="3200" b="1" spc="380" dirty="0" err="1">
                <a:solidFill>
                  <a:srgbClr val="FFB0CD"/>
                </a:solidFill>
                <a:latin typeface="Trebuchet MS"/>
                <a:cs typeface="Trebuchet MS"/>
              </a:rPr>
              <a:t>Dwi</a:t>
            </a:r>
            <a:r>
              <a:rPr lang="en-US" sz="3200" b="1" spc="380" dirty="0">
                <a:solidFill>
                  <a:srgbClr val="FFB0CD"/>
                </a:solidFill>
                <a:latin typeface="Trebuchet MS"/>
                <a:cs typeface="Trebuchet MS"/>
              </a:rPr>
              <a:t> Wahyu </a:t>
            </a:r>
            <a:r>
              <a:rPr lang="en-US" sz="3200" b="1" spc="380" dirty="0" err="1">
                <a:solidFill>
                  <a:srgbClr val="FFB0CD"/>
                </a:solidFill>
                <a:latin typeface="Trebuchet MS"/>
                <a:cs typeface="Trebuchet MS"/>
              </a:rPr>
              <a:t>Rozanti</a:t>
            </a:r>
            <a:endParaRPr sz="32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498965"/>
          </a:xfrm>
          <a:custGeom>
            <a:avLst/>
            <a:gdLst/>
            <a:ahLst/>
            <a:cxnLst/>
            <a:rect l="l" t="t" r="r" b="b"/>
            <a:pathLst>
              <a:path w="18288000" h="9498965">
                <a:moveTo>
                  <a:pt x="0" y="9498928"/>
                </a:moveTo>
                <a:lnTo>
                  <a:pt x="18287998" y="9498928"/>
                </a:lnTo>
                <a:lnTo>
                  <a:pt x="18287998" y="0"/>
                </a:lnTo>
                <a:lnTo>
                  <a:pt x="0" y="0"/>
                </a:lnTo>
                <a:lnTo>
                  <a:pt x="0" y="9498928"/>
                </a:lnTo>
                <a:close/>
              </a:path>
            </a:pathLst>
          </a:custGeom>
          <a:solidFill>
            <a:srgbClr val="F9F4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9498927"/>
            <a:ext cx="18288000" cy="788670"/>
          </a:xfrm>
          <a:custGeom>
            <a:avLst/>
            <a:gdLst/>
            <a:ahLst/>
            <a:cxnLst/>
            <a:rect l="l" t="t" r="r" b="b"/>
            <a:pathLst>
              <a:path w="18288000" h="788670">
                <a:moveTo>
                  <a:pt x="18287998" y="788071"/>
                </a:moveTo>
                <a:lnTo>
                  <a:pt x="0" y="788071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788071"/>
                </a:lnTo>
                <a:close/>
              </a:path>
            </a:pathLst>
          </a:custGeom>
          <a:solidFill>
            <a:srgbClr val="44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267693" y="3799242"/>
            <a:ext cx="6020307" cy="5639146"/>
            <a:chOff x="10425302" y="0"/>
            <a:chExt cx="7863205" cy="7365365"/>
          </a:xfrm>
        </p:grpSpPr>
        <p:sp>
          <p:nvSpPr>
            <p:cNvPr id="5" name="object 5"/>
            <p:cNvSpPr/>
            <p:nvPr/>
          </p:nvSpPr>
          <p:spPr>
            <a:xfrm>
              <a:off x="14738418" y="1195147"/>
              <a:ext cx="3543300" cy="4164965"/>
            </a:xfrm>
            <a:custGeom>
              <a:avLst/>
              <a:gdLst/>
              <a:ahLst/>
              <a:cxnLst/>
              <a:rect l="l" t="t" r="r" b="b"/>
              <a:pathLst>
                <a:path w="3543300" h="4164965">
                  <a:moveTo>
                    <a:pt x="12700" y="1827369"/>
                  </a:moveTo>
                  <a:lnTo>
                    <a:pt x="12700" y="2337150"/>
                  </a:lnTo>
                  <a:lnTo>
                    <a:pt x="0" y="2311772"/>
                  </a:lnTo>
                  <a:lnTo>
                    <a:pt x="0" y="1852746"/>
                  </a:lnTo>
                  <a:lnTo>
                    <a:pt x="12700" y="1827369"/>
                  </a:lnTo>
                  <a:close/>
                </a:path>
                <a:path w="3543300" h="4164965">
                  <a:moveTo>
                    <a:pt x="25400" y="1751474"/>
                  </a:moveTo>
                  <a:lnTo>
                    <a:pt x="25400" y="2413045"/>
                  </a:lnTo>
                  <a:lnTo>
                    <a:pt x="12700" y="2387790"/>
                  </a:lnTo>
                  <a:lnTo>
                    <a:pt x="12700" y="1776729"/>
                  </a:lnTo>
                  <a:lnTo>
                    <a:pt x="25400" y="1751474"/>
                  </a:lnTo>
                  <a:close/>
                </a:path>
                <a:path w="3543300" h="4164965">
                  <a:moveTo>
                    <a:pt x="38100" y="1676031"/>
                  </a:moveTo>
                  <a:lnTo>
                    <a:pt x="38100" y="2488488"/>
                  </a:lnTo>
                  <a:lnTo>
                    <a:pt x="25400" y="2463394"/>
                  </a:lnTo>
                  <a:lnTo>
                    <a:pt x="25400" y="1701125"/>
                  </a:lnTo>
                  <a:lnTo>
                    <a:pt x="38100" y="1676031"/>
                  </a:lnTo>
                  <a:close/>
                </a:path>
                <a:path w="3543300" h="4164965">
                  <a:moveTo>
                    <a:pt x="50800" y="1601138"/>
                  </a:moveTo>
                  <a:lnTo>
                    <a:pt x="50800" y="2563381"/>
                  </a:lnTo>
                  <a:lnTo>
                    <a:pt x="38100" y="2538485"/>
                  </a:lnTo>
                  <a:lnTo>
                    <a:pt x="38100" y="1626034"/>
                  </a:lnTo>
                  <a:lnTo>
                    <a:pt x="50800" y="1601138"/>
                  </a:lnTo>
                  <a:close/>
                </a:path>
                <a:path w="3543300" h="4164965">
                  <a:moveTo>
                    <a:pt x="63500" y="1551561"/>
                  </a:moveTo>
                  <a:lnTo>
                    <a:pt x="63500" y="2612958"/>
                  </a:lnTo>
                  <a:lnTo>
                    <a:pt x="50800" y="2588207"/>
                  </a:lnTo>
                  <a:lnTo>
                    <a:pt x="50800" y="1576312"/>
                  </a:lnTo>
                  <a:lnTo>
                    <a:pt x="63500" y="1551561"/>
                  </a:lnTo>
                  <a:close/>
                </a:path>
                <a:path w="3543300" h="4164965">
                  <a:moveTo>
                    <a:pt x="88900" y="1477811"/>
                  </a:moveTo>
                  <a:lnTo>
                    <a:pt x="88900" y="2686707"/>
                  </a:lnTo>
                  <a:lnTo>
                    <a:pt x="63500" y="2637625"/>
                  </a:lnTo>
                  <a:lnTo>
                    <a:pt x="63500" y="1526894"/>
                  </a:lnTo>
                  <a:lnTo>
                    <a:pt x="88900" y="1477811"/>
                  </a:lnTo>
                  <a:close/>
                </a:path>
                <a:path w="3543300" h="4164965">
                  <a:moveTo>
                    <a:pt x="101600" y="1429093"/>
                  </a:moveTo>
                  <a:lnTo>
                    <a:pt x="101600" y="2735426"/>
                  </a:lnTo>
                  <a:lnTo>
                    <a:pt x="88900" y="2711116"/>
                  </a:lnTo>
                  <a:lnTo>
                    <a:pt x="88900" y="1453403"/>
                  </a:lnTo>
                  <a:lnTo>
                    <a:pt x="101600" y="1429093"/>
                  </a:lnTo>
                  <a:close/>
                </a:path>
                <a:path w="3543300" h="4164965">
                  <a:moveTo>
                    <a:pt x="127000" y="1356759"/>
                  </a:moveTo>
                  <a:lnTo>
                    <a:pt x="127000" y="2807760"/>
                  </a:lnTo>
                  <a:lnTo>
                    <a:pt x="101600" y="2759638"/>
                  </a:lnTo>
                  <a:lnTo>
                    <a:pt x="101600" y="1404881"/>
                  </a:lnTo>
                  <a:lnTo>
                    <a:pt x="127000" y="1356759"/>
                  </a:lnTo>
                  <a:close/>
                </a:path>
                <a:path w="3543300" h="4164965">
                  <a:moveTo>
                    <a:pt x="177800" y="1238442"/>
                  </a:moveTo>
                  <a:lnTo>
                    <a:pt x="177800" y="2926077"/>
                  </a:lnTo>
                  <a:lnTo>
                    <a:pt x="127000" y="2831655"/>
                  </a:lnTo>
                  <a:lnTo>
                    <a:pt x="127000" y="1332865"/>
                  </a:lnTo>
                  <a:lnTo>
                    <a:pt x="177800" y="1238442"/>
                  </a:lnTo>
                  <a:close/>
                </a:path>
                <a:path w="3543300" h="4164965">
                  <a:moveTo>
                    <a:pt x="3543300" y="604883"/>
                  </a:moveTo>
                  <a:lnTo>
                    <a:pt x="3543300" y="3559636"/>
                  </a:lnTo>
                  <a:lnTo>
                    <a:pt x="3530600" y="3572598"/>
                  </a:lnTo>
                  <a:lnTo>
                    <a:pt x="3517900" y="3590330"/>
                  </a:lnTo>
                  <a:lnTo>
                    <a:pt x="3492500" y="3607835"/>
                  </a:lnTo>
                  <a:lnTo>
                    <a:pt x="3479800" y="3625112"/>
                  </a:lnTo>
                  <a:lnTo>
                    <a:pt x="3454400" y="3642157"/>
                  </a:lnTo>
                  <a:lnTo>
                    <a:pt x="3441700" y="3658965"/>
                  </a:lnTo>
                  <a:lnTo>
                    <a:pt x="3416300" y="3675535"/>
                  </a:lnTo>
                  <a:lnTo>
                    <a:pt x="3390900" y="3691868"/>
                  </a:lnTo>
                  <a:lnTo>
                    <a:pt x="3378200" y="3707958"/>
                  </a:lnTo>
                  <a:lnTo>
                    <a:pt x="3352800" y="3723801"/>
                  </a:lnTo>
                  <a:lnTo>
                    <a:pt x="3340100" y="3739397"/>
                  </a:lnTo>
                  <a:lnTo>
                    <a:pt x="3314700" y="3754746"/>
                  </a:lnTo>
                  <a:lnTo>
                    <a:pt x="3302000" y="3769843"/>
                  </a:lnTo>
                  <a:lnTo>
                    <a:pt x="3276600" y="3784683"/>
                  </a:lnTo>
                  <a:lnTo>
                    <a:pt x="3251200" y="3799267"/>
                  </a:lnTo>
                  <a:lnTo>
                    <a:pt x="3238500" y="3813595"/>
                  </a:lnTo>
                  <a:lnTo>
                    <a:pt x="3213100" y="3827662"/>
                  </a:lnTo>
                  <a:lnTo>
                    <a:pt x="3187700" y="3841464"/>
                  </a:lnTo>
                  <a:lnTo>
                    <a:pt x="3162300" y="3855001"/>
                  </a:lnTo>
                  <a:lnTo>
                    <a:pt x="3149600" y="3868273"/>
                  </a:lnTo>
                  <a:lnTo>
                    <a:pt x="3124200" y="3881276"/>
                  </a:lnTo>
                  <a:lnTo>
                    <a:pt x="3098800" y="3894007"/>
                  </a:lnTo>
                  <a:lnTo>
                    <a:pt x="3086100" y="3906464"/>
                  </a:lnTo>
                  <a:lnTo>
                    <a:pt x="3060700" y="3918648"/>
                  </a:lnTo>
                  <a:lnTo>
                    <a:pt x="3035300" y="3930557"/>
                  </a:lnTo>
                  <a:lnTo>
                    <a:pt x="3009900" y="3942184"/>
                  </a:lnTo>
                  <a:lnTo>
                    <a:pt x="2984500" y="3953532"/>
                  </a:lnTo>
                  <a:lnTo>
                    <a:pt x="2971800" y="3964600"/>
                  </a:lnTo>
                  <a:lnTo>
                    <a:pt x="2921000" y="3985882"/>
                  </a:lnTo>
                  <a:lnTo>
                    <a:pt x="2870200" y="4006017"/>
                  </a:lnTo>
                  <a:lnTo>
                    <a:pt x="2819400" y="4024993"/>
                  </a:lnTo>
                  <a:lnTo>
                    <a:pt x="2806700" y="4034042"/>
                  </a:lnTo>
                  <a:lnTo>
                    <a:pt x="2755900" y="4051260"/>
                  </a:lnTo>
                  <a:lnTo>
                    <a:pt x="2705100" y="4067290"/>
                  </a:lnTo>
                  <a:lnTo>
                    <a:pt x="2654300" y="4082126"/>
                  </a:lnTo>
                  <a:lnTo>
                    <a:pt x="2603500" y="4095755"/>
                  </a:lnTo>
                  <a:lnTo>
                    <a:pt x="2552700" y="4108174"/>
                  </a:lnTo>
                  <a:lnTo>
                    <a:pt x="2501900" y="4119370"/>
                  </a:lnTo>
                  <a:lnTo>
                    <a:pt x="2451100" y="4129341"/>
                  </a:lnTo>
                  <a:lnTo>
                    <a:pt x="2425700" y="4133863"/>
                  </a:lnTo>
                  <a:lnTo>
                    <a:pt x="2413000" y="4138077"/>
                  </a:lnTo>
                  <a:lnTo>
                    <a:pt x="2362200" y="4145576"/>
                  </a:lnTo>
                  <a:lnTo>
                    <a:pt x="2311400" y="4151832"/>
                  </a:lnTo>
                  <a:lnTo>
                    <a:pt x="2260600" y="4156841"/>
                  </a:lnTo>
                  <a:lnTo>
                    <a:pt x="2209800" y="4160600"/>
                  </a:lnTo>
                  <a:lnTo>
                    <a:pt x="2146300" y="4163108"/>
                  </a:lnTo>
                  <a:lnTo>
                    <a:pt x="2120900" y="4163892"/>
                  </a:lnTo>
                  <a:lnTo>
                    <a:pt x="2095500" y="4164362"/>
                  </a:lnTo>
                  <a:lnTo>
                    <a:pt x="2070100" y="4164519"/>
                  </a:lnTo>
                  <a:lnTo>
                    <a:pt x="2044700" y="4164362"/>
                  </a:lnTo>
                  <a:lnTo>
                    <a:pt x="1993900" y="4163108"/>
                  </a:lnTo>
                  <a:lnTo>
                    <a:pt x="1943100" y="4160600"/>
                  </a:lnTo>
                  <a:lnTo>
                    <a:pt x="1892300" y="4156841"/>
                  </a:lnTo>
                  <a:lnTo>
                    <a:pt x="1841500" y="4151832"/>
                  </a:lnTo>
                  <a:lnTo>
                    <a:pt x="1790700" y="4145576"/>
                  </a:lnTo>
                  <a:lnTo>
                    <a:pt x="1739900" y="4138077"/>
                  </a:lnTo>
                  <a:lnTo>
                    <a:pt x="1689100" y="4129341"/>
                  </a:lnTo>
                  <a:lnTo>
                    <a:pt x="1638300" y="4119370"/>
                  </a:lnTo>
                  <a:lnTo>
                    <a:pt x="1625600" y="4113925"/>
                  </a:lnTo>
                  <a:lnTo>
                    <a:pt x="1600200" y="4108174"/>
                  </a:lnTo>
                  <a:lnTo>
                    <a:pt x="1549400" y="4095755"/>
                  </a:lnTo>
                  <a:lnTo>
                    <a:pt x="1498600" y="4082126"/>
                  </a:lnTo>
                  <a:lnTo>
                    <a:pt x="1447800" y="4067290"/>
                  </a:lnTo>
                  <a:lnTo>
                    <a:pt x="1397000" y="4051260"/>
                  </a:lnTo>
                  <a:lnTo>
                    <a:pt x="1346200" y="4034042"/>
                  </a:lnTo>
                  <a:lnTo>
                    <a:pt x="1308100" y="4015651"/>
                  </a:lnTo>
                  <a:lnTo>
                    <a:pt x="1282700" y="4006017"/>
                  </a:lnTo>
                  <a:lnTo>
                    <a:pt x="1231900" y="3985882"/>
                  </a:lnTo>
                  <a:lnTo>
                    <a:pt x="1181100" y="3964600"/>
                  </a:lnTo>
                  <a:lnTo>
                    <a:pt x="1168400" y="3953532"/>
                  </a:lnTo>
                  <a:lnTo>
                    <a:pt x="1143000" y="3942184"/>
                  </a:lnTo>
                  <a:lnTo>
                    <a:pt x="1117600" y="3930557"/>
                  </a:lnTo>
                  <a:lnTo>
                    <a:pt x="1092200" y="3918648"/>
                  </a:lnTo>
                  <a:lnTo>
                    <a:pt x="1066800" y="3906464"/>
                  </a:lnTo>
                  <a:lnTo>
                    <a:pt x="1054100" y="3894007"/>
                  </a:lnTo>
                  <a:lnTo>
                    <a:pt x="1028700" y="3881276"/>
                  </a:lnTo>
                  <a:lnTo>
                    <a:pt x="1003300" y="3868273"/>
                  </a:lnTo>
                  <a:lnTo>
                    <a:pt x="977900" y="3855001"/>
                  </a:lnTo>
                  <a:lnTo>
                    <a:pt x="965200" y="3841464"/>
                  </a:lnTo>
                  <a:lnTo>
                    <a:pt x="939800" y="3827662"/>
                  </a:lnTo>
                  <a:lnTo>
                    <a:pt x="914400" y="3813595"/>
                  </a:lnTo>
                  <a:lnTo>
                    <a:pt x="901700" y="3799267"/>
                  </a:lnTo>
                  <a:lnTo>
                    <a:pt x="876300" y="3784683"/>
                  </a:lnTo>
                  <a:lnTo>
                    <a:pt x="850900" y="3769843"/>
                  </a:lnTo>
                  <a:lnTo>
                    <a:pt x="838200" y="3754746"/>
                  </a:lnTo>
                  <a:lnTo>
                    <a:pt x="812800" y="3739397"/>
                  </a:lnTo>
                  <a:lnTo>
                    <a:pt x="800100" y="3723801"/>
                  </a:lnTo>
                  <a:lnTo>
                    <a:pt x="774700" y="3707958"/>
                  </a:lnTo>
                  <a:lnTo>
                    <a:pt x="749300" y="3691868"/>
                  </a:lnTo>
                  <a:lnTo>
                    <a:pt x="736600" y="3675535"/>
                  </a:lnTo>
                  <a:lnTo>
                    <a:pt x="711200" y="3658965"/>
                  </a:lnTo>
                  <a:lnTo>
                    <a:pt x="698500" y="3642157"/>
                  </a:lnTo>
                  <a:lnTo>
                    <a:pt x="673100" y="3625112"/>
                  </a:lnTo>
                  <a:lnTo>
                    <a:pt x="660400" y="3607835"/>
                  </a:lnTo>
                  <a:lnTo>
                    <a:pt x="635000" y="3590330"/>
                  </a:lnTo>
                  <a:lnTo>
                    <a:pt x="609600" y="3554639"/>
                  </a:lnTo>
                  <a:lnTo>
                    <a:pt x="584200" y="3536459"/>
                  </a:lnTo>
                  <a:lnTo>
                    <a:pt x="571500" y="3518062"/>
                  </a:lnTo>
                  <a:lnTo>
                    <a:pt x="546100" y="3499449"/>
                  </a:lnTo>
                  <a:lnTo>
                    <a:pt x="520700" y="3461580"/>
                  </a:lnTo>
                  <a:lnTo>
                    <a:pt x="495300" y="3442335"/>
                  </a:lnTo>
                  <a:lnTo>
                    <a:pt x="469900" y="3403231"/>
                  </a:lnTo>
                  <a:lnTo>
                    <a:pt x="444500" y="3383378"/>
                  </a:lnTo>
                  <a:lnTo>
                    <a:pt x="431800" y="3363331"/>
                  </a:lnTo>
                  <a:lnTo>
                    <a:pt x="393700" y="3302041"/>
                  </a:lnTo>
                  <a:lnTo>
                    <a:pt x="368300" y="3281242"/>
                  </a:lnTo>
                  <a:lnTo>
                    <a:pt x="342900" y="3239101"/>
                  </a:lnTo>
                  <a:lnTo>
                    <a:pt x="292100" y="3152755"/>
                  </a:lnTo>
                  <a:lnTo>
                    <a:pt x="241300" y="3063830"/>
                  </a:lnTo>
                  <a:lnTo>
                    <a:pt x="177800" y="2949372"/>
                  </a:lnTo>
                  <a:lnTo>
                    <a:pt x="177800" y="1215147"/>
                  </a:lnTo>
                  <a:lnTo>
                    <a:pt x="241300" y="1100689"/>
                  </a:lnTo>
                  <a:lnTo>
                    <a:pt x="292100" y="1011764"/>
                  </a:lnTo>
                  <a:lnTo>
                    <a:pt x="342900" y="925418"/>
                  </a:lnTo>
                  <a:lnTo>
                    <a:pt x="368300" y="883277"/>
                  </a:lnTo>
                  <a:lnTo>
                    <a:pt x="393700" y="862478"/>
                  </a:lnTo>
                  <a:lnTo>
                    <a:pt x="431800" y="801187"/>
                  </a:lnTo>
                  <a:lnTo>
                    <a:pt x="444500" y="781141"/>
                  </a:lnTo>
                  <a:lnTo>
                    <a:pt x="469900" y="761288"/>
                  </a:lnTo>
                  <a:lnTo>
                    <a:pt x="495300" y="722184"/>
                  </a:lnTo>
                  <a:lnTo>
                    <a:pt x="520700" y="702939"/>
                  </a:lnTo>
                  <a:lnTo>
                    <a:pt x="546100" y="665070"/>
                  </a:lnTo>
                  <a:lnTo>
                    <a:pt x="571500" y="646457"/>
                  </a:lnTo>
                  <a:lnTo>
                    <a:pt x="584200" y="628060"/>
                  </a:lnTo>
                  <a:lnTo>
                    <a:pt x="609600" y="609880"/>
                  </a:lnTo>
                  <a:lnTo>
                    <a:pt x="635000" y="574189"/>
                  </a:lnTo>
                  <a:lnTo>
                    <a:pt x="660400" y="556685"/>
                  </a:lnTo>
                  <a:lnTo>
                    <a:pt x="673100" y="539407"/>
                  </a:lnTo>
                  <a:lnTo>
                    <a:pt x="698500" y="522362"/>
                  </a:lnTo>
                  <a:lnTo>
                    <a:pt x="711200" y="505554"/>
                  </a:lnTo>
                  <a:lnTo>
                    <a:pt x="736600" y="488984"/>
                  </a:lnTo>
                  <a:lnTo>
                    <a:pt x="749300" y="472651"/>
                  </a:lnTo>
                  <a:lnTo>
                    <a:pt x="774700" y="456561"/>
                  </a:lnTo>
                  <a:lnTo>
                    <a:pt x="800100" y="440718"/>
                  </a:lnTo>
                  <a:lnTo>
                    <a:pt x="812800" y="425122"/>
                  </a:lnTo>
                  <a:lnTo>
                    <a:pt x="838200" y="409773"/>
                  </a:lnTo>
                  <a:lnTo>
                    <a:pt x="850900" y="394677"/>
                  </a:lnTo>
                  <a:lnTo>
                    <a:pt x="876300" y="379836"/>
                  </a:lnTo>
                  <a:lnTo>
                    <a:pt x="901700" y="365252"/>
                  </a:lnTo>
                  <a:lnTo>
                    <a:pt x="914400" y="350924"/>
                  </a:lnTo>
                  <a:lnTo>
                    <a:pt x="939800" y="336857"/>
                  </a:lnTo>
                  <a:lnTo>
                    <a:pt x="965200" y="323056"/>
                  </a:lnTo>
                  <a:lnTo>
                    <a:pt x="977900" y="309519"/>
                  </a:lnTo>
                  <a:lnTo>
                    <a:pt x="1003300" y="296246"/>
                  </a:lnTo>
                  <a:lnTo>
                    <a:pt x="1028700" y="283243"/>
                  </a:lnTo>
                  <a:lnTo>
                    <a:pt x="1054100" y="270513"/>
                  </a:lnTo>
                  <a:lnTo>
                    <a:pt x="1066800" y="258055"/>
                  </a:lnTo>
                  <a:lnTo>
                    <a:pt x="1092200" y="245871"/>
                  </a:lnTo>
                  <a:lnTo>
                    <a:pt x="1117600" y="233963"/>
                  </a:lnTo>
                  <a:lnTo>
                    <a:pt x="1143000" y="222335"/>
                  </a:lnTo>
                  <a:lnTo>
                    <a:pt x="1168400" y="210987"/>
                  </a:lnTo>
                  <a:lnTo>
                    <a:pt x="1181100" y="199920"/>
                  </a:lnTo>
                  <a:lnTo>
                    <a:pt x="1231900" y="178638"/>
                  </a:lnTo>
                  <a:lnTo>
                    <a:pt x="1282700" y="158503"/>
                  </a:lnTo>
                  <a:lnTo>
                    <a:pt x="1308100" y="148869"/>
                  </a:lnTo>
                  <a:lnTo>
                    <a:pt x="1320800" y="139527"/>
                  </a:lnTo>
                  <a:lnTo>
                    <a:pt x="1371600" y="121721"/>
                  </a:lnTo>
                  <a:lnTo>
                    <a:pt x="1422400" y="105096"/>
                  </a:lnTo>
                  <a:lnTo>
                    <a:pt x="1473200" y="89662"/>
                  </a:lnTo>
                  <a:lnTo>
                    <a:pt x="1524000" y="75428"/>
                  </a:lnTo>
                  <a:lnTo>
                    <a:pt x="1574800" y="62403"/>
                  </a:lnTo>
                  <a:lnTo>
                    <a:pt x="1625600" y="50595"/>
                  </a:lnTo>
                  <a:lnTo>
                    <a:pt x="1638300" y="45149"/>
                  </a:lnTo>
                  <a:lnTo>
                    <a:pt x="1689100" y="35178"/>
                  </a:lnTo>
                  <a:lnTo>
                    <a:pt x="1739900" y="26442"/>
                  </a:lnTo>
                  <a:lnTo>
                    <a:pt x="1790700" y="18943"/>
                  </a:lnTo>
                  <a:lnTo>
                    <a:pt x="1841500" y="12687"/>
                  </a:lnTo>
                  <a:lnTo>
                    <a:pt x="1892300" y="7678"/>
                  </a:lnTo>
                  <a:lnTo>
                    <a:pt x="1943100" y="3918"/>
                  </a:lnTo>
                  <a:lnTo>
                    <a:pt x="1993900" y="1411"/>
                  </a:lnTo>
                  <a:lnTo>
                    <a:pt x="2044700" y="156"/>
                  </a:lnTo>
                  <a:lnTo>
                    <a:pt x="2070100" y="0"/>
                  </a:lnTo>
                  <a:lnTo>
                    <a:pt x="2095500" y="156"/>
                  </a:lnTo>
                  <a:lnTo>
                    <a:pt x="2120900" y="627"/>
                  </a:lnTo>
                  <a:lnTo>
                    <a:pt x="2146300" y="1411"/>
                  </a:lnTo>
                  <a:lnTo>
                    <a:pt x="2184400" y="2508"/>
                  </a:lnTo>
                  <a:lnTo>
                    <a:pt x="2235200" y="5642"/>
                  </a:lnTo>
                  <a:lnTo>
                    <a:pt x="2286000" y="10026"/>
                  </a:lnTo>
                  <a:lnTo>
                    <a:pt x="2336800" y="15659"/>
                  </a:lnTo>
                  <a:lnTo>
                    <a:pt x="2387600" y="22537"/>
                  </a:lnTo>
                  <a:lnTo>
                    <a:pt x="2425700" y="30656"/>
                  </a:lnTo>
                  <a:lnTo>
                    <a:pt x="2451100" y="35178"/>
                  </a:lnTo>
                  <a:lnTo>
                    <a:pt x="2501900" y="45149"/>
                  </a:lnTo>
                  <a:lnTo>
                    <a:pt x="2552700" y="56346"/>
                  </a:lnTo>
                  <a:lnTo>
                    <a:pt x="2603500" y="68764"/>
                  </a:lnTo>
                  <a:lnTo>
                    <a:pt x="2654300" y="82393"/>
                  </a:lnTo>
                  <a:lnTo>
                    <a:pt x="2705100" y="97229"/>
                  </a:lnTo>
                  <a:lnTo>
                    <a:pt x="2755900" y="113259"/>
                  </a:lnTo>
                  <a:lnTo>
                    <a:pt x="2806700" y="130477"/>
                  </a:lnTo>
                  <a:lnTo>
                    <a:pt x="2819400" y="139526"/>
                  </a:lnTo>
                  <a:lnTo>
                    <a:pt x="2844800" y="148868"/>
                  </a:lnTo>
                  <a:lnTo>
                    <a:pt x="2895600" y="168427"/>
                  </a:lnTo>
                  <a:lnTo>
                    <a:pt x="2946400" y="189135"/>
                  </a:lnTo>
                  <a:lnTo>
                    <a:pt x="2984500" y="210987"/>
                  </a:lnTo>
                  <a:lnTo>
                    <a:pt x="3009900" y="222335"/>
                  </a:lnTo>
                  <a:lnTo>
                    <a:pt x="3035300" y="233962"/>
                  </a:lnTo>
                  <a:lnTo>
                    <a:pt x="3060700" y="245870"/>
                  </a:lnTo>
                  <a:lnTo>
                    <a:pt x="3086100" y="258055"/>
                  </a:lnTo>
                  <a:lnTo>
                    <a:pt x="3098800" y="270513"/>
                  </a:lnTo>
                  <a:lnTo>
                    <a:pt x="3124200" y="283243"/>
                  </a:lnTo>
                  <a:lnTo>
                    <a:pt x="3149600" y="296246"/>
                  </a:lnTo>
                  <a:lnTo>
                    <a:pt x="3162300" y="309518"/>
                  </a:lnTo>
                  <a:lnTo>
                    <a:pt x="3187700" y="323055"/>
                  </a:lnTo>
                  <a:lnTo>
                    <a:pt x="3213100" y="336857"/>
                  </a:lnTo>
                  <a:lnTo>
                    <a:pt x="3238500" y="350924"/>
                  </a:lnTo>
                  <a:lnTo>
                    <a:pt x="3251200" y="365252"/>
                  </a:lnTo>
                  <a:lnTo>
                    <a:pt x="3276600" y="379836"/>
                  </a:lnTo>
                  <a:lnTo>
                    <a:pt x="3302000" y="394676"/>
                  </a:lnTo>
                  <a:lnTo>
                    <a:pt x="3314700" y="409773"/>
                  </a:lnTo>
                  <a:lnTo>
                    <a:pt x="3340100" y="425122"/>
                  </a:lnTo>
                  <a:lnTo>
                    <a:pt x="3352800" y="440718"/>
                  </a:lnTo>
                  <a:lnTo>
                    <a:pt x="3378200" y="456561"/>
                  </a:lnTo>
                  <a:lnTo>
                    <a:pt x="3390900" y="472651"/>
                  </a:lnTo>
                  <a:lnTo>
                    <a:pt x="3416300" y="488984"/>
                  </a:lnTo>
                  <a:lnTo>
                    <a:pt x="3441700" y="505554"/>
                  </a:lnTo>
                  <a:lnTo>
                    <a:pt x="3454400" y="522362"/>
                  </a:lnTo>
                  <a:lnTo>
                    <a:pt x="3479800" y="539407"/>
                  </a:lnTo>
                  <a:lnTo>
                    <a:pt x="3492500" y="556685"/>
                  </a:lnTo>
                  <a:lnTo>
                    <a:pt x="3517900" y="574189"/>
                  </a:lnTo>
                  <a:lnTo>
                    <a:pt x="3530600" y="591921"/>
                  </a:lnTo>
                  <a:lnTo>
                    <a:pt x="3543300" y="604883"/>
                  </a:lnTo>
                  <a:close/>
                </a:path>
              </a:pathLst>
            </a:custGeom>
            <a:solidFill>
              <a:srgbClr val="44293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38418" y="0"/>
              <a:ext cx="3549650" cy="2291715"/>
            </a:xfrm>
            <a:custGeom>
              <a:avLst/>
              <a:gdLst/>
              <a:ahLst/>
              <a:cxnLst/>
              <a:rect l="l" t="t" r="r" b="b"/>
              <a:pathLst>
                <a:path w="3549650" h="2291715">
                  <a:moveTo>
                    <a:pt x="3549581" y="0"/>
                  </a:moveTo>
                  <a:lnTo>
                    <a:pt x="3549581" y="1686704"/>
                  </a:lnTo>
                  <a:lnTo>
                    <a:pt x="3536458" y="1699666"/>
                  </a:lnTo>
                  <a:lnTo>
                    <a:pt x="3499448" y="1734902"/>
                  </a:lnTo>
                  <a:lnTo>
                    <a:pt x="3461579" y="1769225"/>
                  </a:lnTo>
                  <a:lnTo>
                    <a:pt x="3422885" y="1802603"/>
                  </a:lnTo>
                  <a:lnTo>
                    <a:pt x="3383377" y="1835026"/>
                  </a:lnTo>
                  <a:lnTo>
                    <a:pt x="3343092" y="1866465"/>
                  </a:lnTo>
                  <a:lnTo>
                    <a:pt x="3302041" y="1896911"/>
                  </a:lnTo>
                  <a:lnTo>
                    <a:pt x="3260261" y="1926335"/>
                  </a:lnTo>
                  <a:lnTo>
                    <a:pt x="3217766" y="1954730"/>
                  </a:lnTo>
                  <a:lnTo>
                    <a:pt x="3174593" y="1982069"/>
                  </a:lnTo>
                  <a:lnTo>
                    <a:pt x="3130755" y="2008344"/>
                  </a:lnTo>
                  <a:lnTo>
                    <a:pt x="3086293" y="2033532"/>
                  </a:lnTo>
                  <a:lnTo>
                    <a:pt x="3041219" y="2057624"/>
                  </a:lnTo>
                  <a:lnTo>
                    <a:pt x="2995574" y="2080600"/>
                  </a:lnTo>
                  <a:lnTo>
                    <a:pt x="2949372" y="2102452"/>
                  </a:lnTo>
                  <a:lnTo>
                    <a:pt x="2902654" y="2123160"/>
                  </a:lnTo>
                  <a:lnTo>
                    <a:pt x="2855436" y="2142719"/>
                  </a:lnTo>
                  <a:lnTo>
                    <a:pt x="2807759" y="2161110"/>
                  </a:lnTo>
                  <a:lnTo>
                    <a:pt x="2759638" y="2178328"/>
                  </a:lnTo>
                  <a:lnTo>
                    <a:pt x="2711116" y="2194357"/>
                  </a:lnTo>
                  <a:lnTo>
                    <a:pt x="2662207" y="2209193"/>
                  </a:lnTo>
                  <a:lnTo>
                    <a:pt x="2612957" y="2222823"/>
                  </a:lnTo>
                  <a:lnTo>
                    <a:pt x="2563380" y="2235241"/>
                  </a:lnTo>
                  <a:lnTo>
                    <a:pt x="2513521" y="2246438"/>
                  </a:lnTo>
                  <a:lnTo>
                    <a:pt x="2463394" y="2256408"/>
                  </a:lnTo>
                  <a:lnTo>
                    <a:pt x="2413045" y="2265145"/>
                  </a:lnTo>
                  <a:lnTo>
                    <a:pt x="2362489" y="2272644"/>
                  </a:lnTo>
                  <a:lnTo>
                    <a:pt x="2311772" y="2278899"/>
                  </a:lnTo>
                  <a:lnTo>
                    <a:pt x="2260910" y="2283909"/>
                  </a:lnTo>
                  <a:lnTo>
                    <a:pt x="2209947" y="2287668"/>
                  </a:lnTo>
                  <a:lnTo>
                    <a:pt x="2158899" y="2290176"/>
                  </a:lnTo>
                  <a:lnTo>
                    <a:pt x="2107814" y="2291430"/>
                  </a:lnTo>
                  <a:lnTo>
                    <a:pt x="2082259" y="2291587"/>
                  </a:lnTo>
                  <a:lnTo>
                    <a:pt x="2056705" y="2291430"/>
                  </a:lnTo>
                  <a:lnTo>
                    <a:pt x="2005619" y="2290176"/>
                  </a:lnTo>
                  <a:lnTo>
                    <a:pt x="1954572" y="2287668"/>
                  </a:lnTo>
                  <a:lnTo>
                    <a:pt x="1903609" y="2283909"/>
                  </a:lnTo>
                  <a:lnTo>
                    <a:pt x="1852746" y="2278899"/>
                  </a:lnTo>
                  <a:lnTo>
                    <a:pt x="1802029" y="2272644"/>
                  </a:lnTo>
                  <a:lnTo>
                    <a:pt x="1751473" y="2265145"/>
                  </a:lnTo>
                  <a:lnTo>
                    <a:pt x="1701124" y="2256408"/>
                  </a:lnTo>
                  <a:lnTo>
                    <a:pt x="1650998" y="2246438"/>
                  </a:lnTo>
                  <a:lnTo>
                    <a:pt x="1601138" y="2235241"/>
                  </a:lnTo>
                  <a:lnTo>
                    <a:pt x="1551561" y="2222823"/>
                  </a:lnTo>
                  <a:lnTo>
                    <a:pt x="1502311" y="2209193"/>
                  </a:lnTo>
                  <a:lnTo>
                    <a:pt x="1453403" y="2194357"/>
                  </a:lnTo>
                  <a:lnTo>
                    <a:pt x="1404880" y="2178328"/>
                  </a:lnTo>
                  <a:lnTo>
                    <a:pt x="1356759" y="2161110"/>
                  </a:lnTo>
                  <a:lnTo>
                    <a:pt x="1309082" y="2142719"/>
                  </a:lnTo>
                  <a:lnTo>
                    <a:pt x="1261864" y="2123160"/>
                  </a:lnTo>
                  <a:lnTo>
                    <a:pt x="1215146" y="2102452"/>
                  </a:lnTo>
                  <a:lnTo>
                    <a:pt x="1168944" y="2080600"/>
                  </a:lnTo>
                  <a:lnTo>
                    <a:pt x="1123300" y="2057624"/>
                  </a:lnTo>
                  <a:lnTo>
                    <a:pt x="1078226" y="2033532"/>
                  </a:lnTo>
                  <a:lnTo>
                    <a:pt x="1033763" y="2008344"/>
                  </a:lnTo>
                  <a:lnTo>
                    <a:pt x="989925" y="1982069"/>
                  </a:lnTo>
                  <a:lnTo>
                    <a:pt x="946752" y="1954730"/>
                  </a:lnTo>
                  <a:lnTo>
                    <a:pt x="904257" y="1926335"/>
                  </a:lnTo>
                  <a:lnTo>
                    <a:pt x="862477" y="1896911"/>
                  </a:lnTo>
                  <a:lnTo>
                    <a:pt x="821426" y="1866465"/>
                  </a:lnTo>
                  <a:lnTo>
                    <a:pt x="781141" y="1835026"/>
                  </a:lnTo>
                  <a:lnTo>
                    <a:pt x="741633" y="1802603"/>
                  </a:lnTo>
                  <a:lnTo>
                    <a:pt x="702939" y="1769225"/>
                  </a:lnTo>
                  <a:lnTo>
                    <a:pt x="665070" y="1734902"/>
                  </a:lnTo>
                  <a:lnTo>
                    <a:pt x="628060" y="1699666"/>
                  </a:lnTo>
                  <a:lnTo>
                    <a:pt x="591920" y="1663527"/>
                  </a:lnTo>
                  <a:lnTo>
                    <a:pt x="556684" y="1626517"/>
                  </a:lnTo>
                  <a:lnTo>
                    <a:pt x="522361" y="1588647"/>
                  </a:lnTo>
                  <a:lnTo>
                    <a:pt x="488983" y="1549953"/>
                  </a:lnTo>
                  <a:lnTo>
                    <a:pt x="456560" y="1510445"/>
                  </a:lnTo>
                  <a:lnTo>
                    <a:pt x="425121" y="1470160"/>
                  </a:lnTo>
                  <a:lnTo>
                    <a:pt x="394676" y="1429109"/>
                  </a:lnTo>
                  <a:lnTo>
                    <a:pt x="365251" y="1387329"/>
                  </a:lnTo>
                  <a:lnTo>
                    <a:pt x="336857" y="1344834"/>
                  </a:lnTo>
                  <a:lnTo>
                    <a:pt x="309517" y="1301661"/>
                  </a:lnTo>
                  <a:lnTo>
                    <a:pt x="283242" y="1257823"/>
                  </a:lnTo>
                  <a:lnTo>
                    <a:pt x="258055" y="1213361"/>
                  </a:lnTo>
                  <a:lnTo>
                    <a:pt x="233962" y="1168287"/>
                  </a:lnTo>
                  <a:lnTo>
                    <a:pt x="210986" y="1122642"/>
                  </a:lnTo>
                  <a:lnTo>
                    <a:pt x="189134" y="1076440"/>
                  </a:lnTo>
                  <a:lnTo>
                    <a:pt x="168426" y="1029723"/>
                  </a:lnTo>
                  <a:lnTo>
                    <a:pt x="148868" y="982504"/>
                  </a:lnTo>
                  <a:lnTo>
                    <a:pt x="130477" y="934827"/>
                  </a:lnTo>
                  <a:lnTo>
                    <a:pt x="113258" y="886706"/>
                  </a:lnTo>
                  <a:lnTo>
                    <a:pt x="97229" y="838184"/>
                  </a:lnTo>
                  <a:lnTo>
                    <a:pt x="82393" y="789276"/>
                  </a:lnTo>
                  <a:lnTo>
                    <a:pt x="68763" y="740026"/>
                  </a:lnTo>
                  <a:lnTo>
                    <a:pt x="56345" y="690448"/>
                  </a:lnTo>
                  <a:lnTo>
                    <a:pt x="45149" y="640589"/>
                  </a:lnTo>
                  <a:lnTo>
                    <a:pt x="35178" y="590462"/>
                  </a:lnTo>
                  <a:lnTo>
                    <a:pt x="26441" y="540113"/>
                  </a:lnTo>
                  <a:lnTo>
                    <a:pt x="18942" y="489557"/>
                  </a:lnTo>
                  <a:lnTo>
                    <a:pt x="12687" y="438840"/>
                  </a:lnTo>
                  <a:lnTo>
                    <a:pt x="7677" y="387977"/>
                  </a:lnTo>
                  <a:lnTo>
                    <a:pt x="3918" y="337015"/>
                  </a:lnTo>
                  <a:lnTo>
                    <a:pt x="1410" y="285967"/>
                  </a:lnTo>
                  <a:lnTo>
                    <a:pt x="156" y="234882"/>
                  </a:lnTo>
                  <a:lnTo>
                    <a:pt x="0" y="209327"/>
                  </a:lnTo>
                  <a:lnTo>
                    <a:pt x="156" y="183773"/>
                  </a:lnTo>
                  <a:lnTo>
                    <a:pt x="1410" y="132687"/>
                  </a:lnTo>
                  <a:lnTo>
                    <a:pt x="3918" y="81639"/>
                  </a:lnTo>
                  <a:lnTo>
                    <a:pt x="7677" y="30677"/>
                  </a:lnTo>
                  <a:lnTo>
                    <a:pt x="3549581" y="0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16002" y="268934"/>
              <a:ext cx="3240405" cy="2777490"/>
            </a:xfrm>
            <a:custGeom>
              <a:avLst/>
              <a:gdLst/>
              <a:ahLst/>
              <a:cxnLst/>
              <a:rect l="l" t="t" r="r" b="b"/>
              <a:pathLst>
                <a:path w="3240405" h="2777490">
                  <a:moveTo>
                    <a:pt x="2551607" y="83502"/>
                  </a:moveTo>
                  <a:lnTo>
                    <a:pt x="2460180" y="0"/>
                  </a:lnTo>
                  <a:lnTo>
                    <a:pt x="0" y="2693695"/>
                  </a:lnTo>
                  <a:lnTo>
                    <a:pt x="91440" y="2777198"/>
                  </a:lnTo>
                  <a:lnTo>
                    <a:pt x="2551607" y="83502"/>
                  </a:lnTo>
                  <a:close/>
                </a:path>
                <a:path w="3240405" h="2777490">
                  <a:moveTo>
                    <a:pt x="3240125" y="83502"/>
                  </a:moveTo>
                  <a:lnTo>
                    <a:pt x="3148698" y="0"/>
                  </a:lnTo>
                  <a:lnTo>
                    <a:pt x="688517" y="2693695"/>
                  </a:lnTo>
                  <a:lnTo>
                    <a:pt x="779957" y="2777198"/>
                  </a:lnTo>
                  <a:lnTo>
                    <a:pt x="3240125" y="83502"/>
                  </a:lnTo>
                  <a:close/>
                </a:path>
              </a:pathLst>
            </a:custGeom>
            <a:solidFill>
              <a:srgbClr val="44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25302" y="2564186"/>
              <a:ext cx="7055792" cy="4800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5999" y="974756"/>
            <a:ext cx="1259773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400" spc="215" dirty="0" err="1">
                <a:solidFill>
                  <a:srgbClr val="442936"/>
                </a:solidFill>
              </a:rPr>
              <a:t>Latar</a:t>
            </a:r>
            <a:r>
              <a:rPr lang="en-US" sz="6400" spc="215" dirty="0">
                <a:solidFill>
                  <a:srgbClr val="442936"/>
                </a:solidFill>
              </a:rPr>
              <a:t> </a:t>
            </a:r>
            <a:r>
              <a:rPr lang="en-US" sz="6400" spc="215" dirty="0" err="1">
                <a:solidFill>
                  <a:srgbClr val="442936"/>
                </a:solidFill>
              </a:rPr>
              <a:t>Belakang</a:t>
            </a:r>
            <a:r>
              <a:rPr lang="en-US" sz="6400" spc="215" dirty="0">
                <a:solidFill>
                  <a:srgbClr val="442936"/>
                </a:solidFill>
              </a:rPr>
              <a:t> </a:t>
            </a:r>
            <a:r>
              <a:rPr lang="en-US" sz="6400" spc="215" dirty="0" err="1">
                <a:solidFill>
                  <a:srgbClr val="442936"/>
                </a:solidFill>
              </a:rPr>
              <a:t>Masalah</a:t>
            </a:r>
            <a:endParaRPr lang="en-US" sz="6400" dirty="0"/>
          </a:p>
        </p:txBody>
      </p:sp>
      <p:sp>
        <p:nvSpPr>
          <p:cNvPr id="11" name="object 11"/>
          <p:cNvSpPr txBox="1"/>
          <p:nvPr/>
        </p:nvSpPr>
        <p:spPr>
          <a:xfrm>
            <a:off x="1016000" y="3268234"/>
            <a:ext cx="10947400" cy="51428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1915">
              <a:lnSpc>
                <a:spcPct val="115599"/>
              </a:lnSpc>
              <a:spcBef>
                <a:spcPts val="95"/>
              </a:spcBef>
            </a:pP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Arsip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merupakan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catatan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atau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rekaman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kegiatan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organisasi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maupun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individu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yang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memiliki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informasi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yang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penting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.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Arsip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biasanya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digunakan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untuk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pengambilan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keputusan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dan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memiliki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nilai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sejarah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yang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dibutuhkan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untuk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masa yang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akan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datang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.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Namun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,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arsip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rentan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akan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kerusakan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dan salah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satu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faktor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penyebabnya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yaitu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bencana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alam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. Oleh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karena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itu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Preservasi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Arsip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dari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bencana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alam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memerlukan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penangannan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yang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serius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. </a:t>
            </a:r>
          </a:p>
          <a:p>
            <a:pPr marL="12700" marR="81915">
              <a:lnSpc>
                <a:spcPct val="115599"/>
              </a:lnSpc>
              <a:spcBef>
                <a:spcPts val="95"/>
              </a:spcBef>
            </a:pPr>
            <a:endParaRPr lang="en-US" sz="2400" spc="50" dirty="0">
              <a:solidFill>
                <a:srgbClr val="442936"/>
              </a:solidFill>
              <a:latin typeface="Trebuchet MS"/>
              <a:cs typeface="Trebuchet MS"/>
            </a:endParaRPr>
          </a:p>
          <a:p>
            <a:pPr marL="12700" marR="81915">
              <a:lnSpc>
                <a:spcPct val="115599"/>
              </a:lnSpc>
              <a:spcBef>
                <a:spcPts val="95"/>
              </a:spcBef>
            </a:pP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Didalam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jurnal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ini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,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penulis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Ella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Erliyana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dan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Dwi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Wahyu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Rozanti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mengkaji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perencanaan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pengelolahan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arsip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dalam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mengatasi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dampak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bencana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alam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dengan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tindakan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Preventif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dan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Kuratif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untuk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meminilalisir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resiko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kerusakan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arsip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dengan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judul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spc="50" dirty="0" err="1">
                <a:solidFill>
                  <a:srgbClr val="442936"/>
                </a:solidFill>
                <a:latin typeface="Trebuchet MS"/>
                <a:cs typeface="Trebuchet MS"/>
              </a:rPr>
              <a:t>jurnal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400" i="1" spc="50" dirty="0">
                <a:solidFill>
                  <a:srgbClr val="442936"/>
                </a:solidFill>
                <a:latin typeface="Trebuchet MS"/>
                <a:cs typeface="Trebuchet MS"/>
              </a:rPr>
              <a:t>Preventive and Curative Efforts in Archives Management Planning for the Threat of Natural Disasters in Indonesia</a:t>
            </a:r>
            <a:r>
              <a:rPr lang="en-US" sz="2400" spc="50" dirty="0">
                <a:solidFill>
                  <a:srgbClr val="442936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778" y="974758"/>
            <a:ext cx="5911622" cy="202363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380"/>
              </a:spcBef>
            </a:pPr>
            <a:r>
              <a:rPr lang="en-US" sz="8000" b="1" spc="645" dirty="0" err="1">
                <a:solidFill>
                  <a:srgbClr val="F9F4F9"/>
                </a:solidFill>
                <a:latin typeface="Trebuchet MS"/>
                <a:cs typeface="Trebuchet MS"/>
              </a:rPr>
              <a:t>Fokus</a:t>
            </a:r>
            <a:r>
              <a:rPr lang="en-US" sz="8000" b="1" spc="645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8000" b="1" spc="645" dirty="0" err="1">
                <a:solidFill>
                  <a:srgbClr val="F9F4F9"/>
                </a:solidFill>
                <a:latin typeface="Trebuchet MS"/>
                <a:cs typeface="Trebuchet MS"/>
              </a:rPr>
              <a:t>Masalah</a:t>
            </a:r>
            <a:endParaRPr sz="8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930086"/>
            <a:ext cx="5575300" cy="3357245"/>
            <a:chOff x="0" y="6930086"/>
            <a:chExt cx="5575300" cy="3357245"/>
          </a:xfrm>
        </p:grpSpPr>
        <p:sp>
          <p:nvSpPr>
            <p:cNvPr id="4" name="object 4"/>
            <p:cNvSpPr/>
            <p:nvPr/>
          </p:nvSpPr>
          <p:spPr>
            <a:xfrm>
              <a:off x="0" y="8318000"/>
              <a:ext cx="2506980" cy="1969135"/>
            </a:xfrm>
            <a:custGeom>
              <a:avLst/>
              <a:gdLst/>
              <a:ahLst/>
              <a:cxnLst/>
              <a:rect l="l" t="t" r="r" b="b"/>
              <a:pathLst>
                <a:path w="2506980" h="1969134">
                  <a:moveTo>
                    <a:pt x="2506682" y="1968999"/>
                  </a:moveTo>
                  <a:lnTo>
                    <a:pt x="0" y="1968999"/>
                  </a:lnTo>
                  <a:lnTo>
                    <a:pt x="0" y="44386"/>
                  </a:lnTo>
                  <a:lnTo>
                    <a:pt x="46409" y="35178"/>
                  </a:lnTo>
                  <a:lnTo>
                    <a:pt x="96758" y="26441"/>
                  </a:lnTo>
                  <a:lnTo>
                    <a:pt x="147314" y="18942"/>
                  </a:lnTo>
                  <a:lnTo>
                    <a:pt x="198031" y="12687"/>
                  </a:lnTo>
                  <a:lnTo>
                    <a:pt x="248894" y="7677"/>
                  </a:lnTo>
                  <a:lnTo>
                    <a:pt x="299856" y="3918"/>
                  </a:lnTo>
                  <a:lnTo>
                    <a:pt x="350904" y="1410"/>
                  </a:lnTo>
                  <a:lnTo>
                    <a:pt x="401989" y="156"/>
                  </a:lnTo>
                  <a:lnTo>
                    <a:pt x="427544" y="0"/>
                  </a:lnTo>
                  <a:lnTo>
                    <a:pt x="453098" y="156"/>
                  </a:lnTo>
                  <a:lnTo>
                    <a:pt x="504184" y="1410"/>
                  </a:lnTo>
                  <a:lnTo>
                    <a:pt x="555232" y="3918"/>
                  </a:lnTo>
                  <a:lnTo>
                    <a:pt x="606194" y="7677"/>
                  </a:lnTo>
                  <a:lnTo>
                    <a:pt x="657057" y="12687"/>
                  </a:lnTo>
                  <a:lnTo>
                    <a:pt x="707774" y="18942"/>
                  </a:lnTo>
                  <a:lnTo>
                    <a:pt x="758330" y="26441"/>
                  </a:lnTo>
                  <a:lnTo>
                    <a:pt x="808678" y="35178"/>
                  </a:lnTo>
                  <a:lnTo>
                    <a:pt x="858805" y="45149"/>
                  </a:lnTo>
                  <a:lnTo>
                    <a:pt x="908665" y="56345"/>
                  </a:lnTo>
                  <a:lnTo>
                    <a:pt x="958242" y="68763"/>
                  </a:lnTo>
                  <a:lnTo>
                    <a:pt x="1007492" y="82393"/>
                  </a:lnTo>
                  <a:lnTo>
                    <a:pt x="1056400" y="97229"/>
                  </a:lnTo>
                  <a:lnTo>
                    <a:pt x="1104923" y="113258"/>
                  </a:lnTo>
                  <a:lnTo>
                    <a:pt x="1153044" y="130477"/>
                  </a:lnTo>
                  <a:lnTo>
                    <a:pt x="1200721" y="148868"/>
                  </a:lnTo>
                  <a:lnTo>
                    <a:pt x="1247939" y="168426"/>
                  </a:lnTo>
                  <a:lnTo>
                    <a:pt x="1294656" y="189134"/>
                  </a:lnTo>
                  <a:lnTo>
                    <a:pt x="1340858" y="210986"/>
                  </a:lnTo>
                  <a:lnTo>
                    <a:pt x="1386503" y="233962"/>
                  </a:lnTo>
                  <a:lnTo>
                    <a:pt x="1431577" y="258055"/>
                  </a:lnTo>
                  <a:lnTo>
                    <a:pt x="1476040" y="283242"/>
                  </a:lnTo>
                  <a:lnTo>
                    <a:pt x="1519877" y="309517"/>
                  </a:lnTo>
                  <a:lnTo>
                    <a:pt x="1563050" y="336857"/>
                  </a:lnTo>
                  <a:lnTo>
                    <a:pt x="1605546" y="365251"/>
                  </a:lnTo>
                  <a:lnTo>
                    <a:pt x="1647325" y="394676"/>
                  </a:lnTo>
                  <a:lnTo>
                    <a:pt x="1688377" y="425121"/>
                  </a:lnTo>
                  <a:lnTo>
                    <a:pt x="1728662" y="456560"/>
                  </a:lnTo>
                  <a:lnTo>
                    <a:pt x="1768170" y="488983"/>
                  </a:lnTo>
                  <a:lnTo>
                    <a:pt x="1806864" y="522361"/>
                  </a:lnTo>
                  <a:lnTo>
                    <a:pt x="1844733" y="556684"/>
                  </a:lnTo>
                  <a:lnTo>
                    <a:pt x="1881743" y="591920"/>
                  </a:lnTo>
                  <a:lnTo>
                    <a:pt x="1917882" y="628060"/>
                  </a:lnTo>
                  <a:lnTo>
                    <a:pt x="1953119" y="665070"/>
                  </a:lnTo>
                  <a:lnTo>
                    <a:pt x="1987441" y="702939"/>
                  </a:lnTo>
                  <a:lnTo>
                    <a:pt x="2020819" y="741633"/>
                  </a:lnTo>
                  <a:lnTo>
                    <a:pt x="2053242" y="781141"/>
                  </a:lnTo>
                  <a:lnTo>
                    <a:pt x="2084681" y="821426"/>
                  </a:lnTo>
                  <a:lnTo>
                    <a:pt x="2115127" y="862477"/>
                  </a:lnTo>
                  <a:lnTo>
                    <a:pt x="2144551" y="904257"/>
                  </a:lnTo>
                  <a:lnTo>
                    <a:pt x="2172946" y="946752"/>
                  </a:lnTo>
                  <a:lnTo>
                    <a:pt x="2200285" y="989925"/>
                  </a:lnTo>
                  <a:lnTo>
                    <a:pt x="2226560" y="1033763"/>
                  </a:lnTo>
                  <a:lnTo>
                    <a:pt x="2251748" y="1078226"/>
                  </a:lnTo>
                  <a:lnTo>
                    <a:pt x="2275841" y="1123300"/>
                  </a:lnTo>
                  <a:lnTo>
                    <a:pt x="2298816" y="1168944"/>
                  </a:lnTo>
                  <a:lnTo>
                    <a:pt x="2320668" y="1215146"/>
                  </a:lnTo>
                  <a:lnTo>
                    <a:pt x="2341376" y="1261864"/>
                  </a:lnTo>
                  <a:lnTo>
                    <a:pt x="2360935" y="1309082"/>
                  </a:lnTo>
                  <a:lnTo>
                    <a:pt x="2379326" y="1356759"/>
                  </a:lnTo>
                  <a:lnTo>
                    <a:pt x="2396544" y="1404880"/>
                  </a:lnTo>
                  <a:lnTo>
                    <a:pt x="2412574" y="1453402"/>
                  </a:lnTo>
                  <a:lnTo>
                    <a:pt x="2427410" y="1502311"/>
                  </a:lnTo>
                  <a:lnTo>
                    <a:pt x="2441039" y="1551561"/>
                  </a:lnTo>
                  <a:lnTo>
                    <a:pt x="2453457" y="1601138"/>
                  </a:lnTo>
                  <a:lnTo>
                    <a:pt x="2464654" y="1650998"/>
                  </a:lnTo>
                  <a:lnTo>
                    <a:pt x="2474625" y="1701124"/>
                  </a:lnTo>
                  <a:lnTo>
                    <a:pt x="2483361" y="1751473"/>
                  </a:lnTo>
                  <a:lnTo>
                    <a:pt x="2490861" y="1802029"/>
                  </a:lnTo>
                  <a:lnTo>
                    <a:pt x="2497116" y="1852746"/>
                  </a:lnTo>
                  <a:lnTo>
                    <a:pt x="2502126" y="1903609"/>
                  </a:lnTo>
                  <a:lnTo>
                    <a:pt x="2505885" y="1954572"/>
                  </a:lnTo>
                  <a:lnTo>
                    <a:pt x="2506682" y="1968999"/>
                  </a:lnTo>
                  <a:close/>
                </a:path>
              </a:pathLst>
            </a:custGeom>
            <a:solidFill>
              <a:srgbClr val="F9F4F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6487" y="8318000"/>
              <a:ext cx="4158615" cy="1969135"/>
            </a:xfrm>
            <a:custGeom>
              <a:avLst/>
              <a:gdLst/>
              <a:ahLst/>
              <a:cxnLst/>
              <a:rect l="l" t="t" r="r" b="b"/>
              <a:pathLst>
                <a:path w="4158615" h="1969134">
                  <a:moveTo>
                    <a:pt x="4158276" y="1968999"/>
                  </a:moveTo>
                  <a:lnTo>
                    <a:pt x="0" y="1968999"/>
                  </a:lnTo>
                  <a:lnTo>
                    <a:pt x="797" y="1954572"/>
                  </a:lnTo>
                  <a:lnTo>
                    <a:pt x="4556" y="1903609"/>
                  </a:lnTo>
                  <a:lnTo>
                    <a:pt x="9566" y="1852746"/>
                  </a:lnTo>
                  <a:lnTo>
                    <a:pt x="15821" y="1802029"/>
                  </a:lnTo>
                  <a:lnTo>
                    <a:pt x="23320" y="1751473"/>
                  </a:lnTo>
                  <a:lnTo>
                    <a:pt x="32057" y="1701124"/>
                  </a:lnTo>
                  <a:lnTo>
                    <a:pt x="42028" y="1650998"/>
                  </a:lnTo>
                  <a:lnTo>
                    <a:pt x="53224" y="1601138"/>
                  </a:lnTo>
                  <a:lnTo>
                    <a:pt x="65642" y="1551561"/>
                  </a:lnTo>
                  <a:lnTo>
                    <a:pt x="79272" y="1502311"/>
                  </a:lnTo>
                  <a:lnTo>
                    <a:pt x="94108" y="1453402"/>
                  </a:lnTo>
                  <a:lnTo>
                    <a:pt x="110137" y="1404880"/>
                  </a:lnTo>
                  <a:lnTo>
                    <a:pt x="127355" y="1356759"/>
                  </a:lnTo>
                  <a:lnTo>
                    <a:pt x="145746" y="1309082"/>
                  </a:lnTo>
                  <a:lnTo>
                    <a:pt x="165305" y="1261864"/>
                  </a:lnTo>
                  <a:lnTo>
                    <a:pt x="186013" y="1215146"/>
                  </a:lnTo>
                  <a:lnTo>
                    <a:pt x="207865" y="1168944"/>
                  </a:lnTo>
                  <a:lnTo>
                    <a:pt x="230841" y="1123300"/>
                  </a:lnTo>
                  <a:lnTo>
                    <a:pt x="254933" y="1078226"/>
                  </a:lnTo>
                  <a:lnTo>
                    <a:pt x="280121" y="1033763"/>
                  </a:lnTo>
                  <a:lnTo>
                    <a:pt x="306396" y="989925"/>
                  </a:lnTo>
                  <a:lnTo>
                    <a:pt x="333735" y="946752"/>
                  </a:lnTo>
                  <a:lnTo>
                    <a:pt x="362130" y="904257"/>
                  </a:lnTo>
                  <a:lnTo>
                    <a:pt x="391554" y="862477"/>
                  </a:lnTo>
                  <a:lnTo>
                    <a:pt x="422000" y="821426"/>
                  </a:lnTo>
                  <a:lnTo>
                    <a:pt x="453439" y="781141"/>
                  </a:lnTo>
                  <a:lnTo>
                    <a:pt x="485862" y="741633"/>
                  </a:lnTo>
                  <a:lnTo>
                    <a:pt x="519240" y="702939"/>
                  </a:lnTo>
                  <a:lnTo>
                    <a:pt x="553563" y="665070"/>
                  </a:lnTo>
                  <a:lnTo>
                    <a:pt x="588799" y="628060"/>
                  </a:lnTo>
                  <a:lnTo>
                    <a:pt x="624939" y="591920"/>
                  </a:lnTo>
                  <a:lnTo>
                    <a:pt x="661949" y="556684"/>
                  </a:lnTo>
                  <a:lnTo>
                    <a:pt x="699818" y="522361"/>
                  </a:lnTo>
                  <a:lnTo>
                    <a:pt x="738512" y="488983"/>
                  </a:lnTo>
                  <a:lnTo>
                    <a:pt x="778020" y="456560"/>
                  </a:lnTo>
                  <a:lnTo>
                    <a:pt x="818305" y="425121"/>
                  </a:lnTo>
                  <a:lnTo>
                    <a:pt x="859356" y="394676"/>
                  </a:lnTo>
                  <a:lnTo>
                    <a:pt x="901136" y="365251"/>
                  </a:lnTo>
                  <a:lnTo>
                    <a:pt x="943631" y="336857"/>
                  </a:lnTo>
                  <a:lnTo>
                    <a:pt x="986804" y="309517"/>
                  </a:lnTo>
                  <a:lnTo>
                    <a:pt x="1030642" y="283242"/>
                  </a:lnTo>
                  <a:lnTo>
                    <a:pt x="1075104" y="258055"/>
                  </a:lnTo>
                  <a:lnTo>
                    <a:pt x="1120178" y="233962"/>
                  </a:lnTo>
                  <a:lnTo>
                    <a:pt x="1165823" y="210986"/>
                  </a:lnTo>
                  <a:lnTo>
                    <a:pt x="1212025" y="189134"/>
                  </a:lnTo>
                  <a:lnTo>
                    <a:pt x="1258742" y="168426"/>
                  </a:lnTo>
                  <a:lnTo>
                    <a:pt x="1305961" y="148868"/>
                  </a:lnTo>
                  <a:lnTo>
                    <a:pt x="1353638" y="130477"/>
                  </a:lnTo>
                  <a:lnTo>
                    <a:pt x="1401759" y="113258"/>
                  </a:lnTo>
                  <a:lnTo>
                    <a:pt x="1450281" y="97229"/>
                  </a:lnTo>
                  <a:lnTo>
                    <a:pt x="1499190" y="82393"/>
                  </a:lnTo>
                  <a:lnTo>
                    <a:pt x="1548440" y="68763"/>
                  </a:lnTo>
                  <a:lnTo>
                    <a:pt x="1598017" y="56345"/>
                  </a:lnTo>
                  <a:lnTo>
                    <a:pt x="1647876" y="45149"/>
                  </a:lnTo>
                  <a:lnTo>
                    <a:pt x="1698003" y="35178"/>
                  </a:lnTo>
                  <a:lnTo>
                    <a:pt x="1748352" y="26441"/>
                  </a:lnTo>
                  <a:lnTo>
                    <a:pt x="1798908" y="18942"/>
                  </a:lnTo>
                  <a:lnTo>
                    <a:pt x="1849625" y="12687"/>
                  </a:lnTo>
                  <a:lnTo>
                    <a:pt x="1900488" y="7677"/>
                  </a:lnTo>
                  <a:lnTo>
                    <a:pt x="1951451" y="3918"/>
                  </a:lnTo>
                  <a:lnTo>
                    <a:pt x="2002498" y="1410"/>
                  </a:lnTo>
                  <a:lnTo>
                    <a:pt x="2053584" y="156"/>
                  </a:lnTo>
                  <a:lnTo>
                    <a:pt x="2079138" y="0"/>
                  </a:lnTo>
                  <a:lnTo>
                    <a:pt x="2104693" y="156"/>
                  </a:lnTo>
                  <a:lnTo>
                    <a:pt x="2155778" y="1410"/>
                  </a:lnTo>
                  <a:lnTo>
                    <a:pt x="2206826" y="3918"/>
                  </a:lnTo>
                  <a:lnTo>
                    <a:pt x="2257788" y="7677"/>
                  </a:lnTo>
                  <a:lnTo>
                    <a:pt x="2308651" y="12687"/>
                  </a:lnTo>
                  <a:lnTo>
                    <a:pt x="2359368" y="18942"/>
                  </a:lnTo>
                  <a:lnTo>
                    <a:pt x="2409924" y="26441"/>
                  </a:lnTo>
                  <a:lnTo>
                    <a:pt x="2460273" y="35178"/>
                  </a:lnTo>
                  <a:lnTo>
                    <a:pt x="2510399" y="45149"/>
                  </a:lnTo>
                  <a:lnTo>
                    <a:pt x="2560259" y="56345"/>
                  </a:lnTo>
                  <a:lnTo>
                    <a:pt x="2609836" y="68763"/>
                  </a:lnTo>
                  <a:lnTo>
                    <a:pt x="2659086" y="82393"/>
                  </a:lnTo>
                  <a:lnTo>
                    <a:pt x="2707995" y="97229"/>
                  </a:lnTo>
                  <a:lnTo>
                    <a:pt x="2756517" y="113258"/>
                  </a:lnTo>
                  <a:lnTo>
                    <a:pt x="2804638" y="130477"/>
                  </a:lnTo>
                  <a:lnTo>
                    <a:pt x="2852315" y="148868"/>
                  </a:lnTo>
                  <a:lnTo>
                    <a:pt x="2899533" y="168426"/>
                  </a:lnTo>
                  <a:lnTo>
                    <a:pt x="2946250" y="189134"/>
                  </a:lnTo>
                  <a:lnTo>
                    <a:pt x="2992452" y="210986"/>
                  </a:lnTo>
                  <a:lnTo>
                    <a:pt x="3038097" y="233962"/>
                  </a:lnTo>
                  <a:lnTo>
                    <a:pt x="3083171" y="258055"/>
                  </a:lnTo>
                  <a:lnTo>
                    <a:pt x="3127634" y="283242"/>
                  </a:lnTo>
                  <a:lnTo>
                    <a:pt x="3171471" y="309517"/>
                  </a:lnTo>
                  <a:lnTo>
                    <a:pt x="3214645" y="336857"/>
                  </a:lnTo>
                  <a:lnTo>
                    <a:pt x="3257140" y="365251"/>
                  </a:lnTo>
                  <a:lnTo>
                    <a:pt x="3298920" y="394676"/>
                  </a:lnTo>
                  <a:lnTo>
                    <a:pt x="3339971" y="425121"/>
                  </a:lnTo>
                  <a:lnTo>
                    <a:pt x="3380256" y="456560"/>
                  </a:lnTo>
                  <a:lnTo>
                    <a:pt x="3419764" y="488983"/>
                  </a:lnTo>
                  <a:lnTo>
                    <a:pt x="3458458" y="522361"/>
                  </a:lnTo>
                  <a:lnTo>
                    <a:pt x="3496327" y="556684"/>
                  </a:lnTo>
                  <a:lnTo>
                    <a:pt x="3533337" y="591920"/>
                  </a:lnTo>
                  <a:lnTo>
                    <a:pt x="3569477" y="628060"/>
                  </a:lnTo>
                  <a:lnTo>
                    <a:pt x="3604713" y="665070"/>
                  </a:lnTo>
                  <a:lnTo>
                    <a:pt x="3639035" y="702939"/>
                  </a:lnTo>
                  <a:lnTo>
                    <a:pt x="3672413" y="741633"/>
                  </a:lnTo>
                  <a:lnTo>
                    <a:pt x="3704837" y="781141"/>
                  </a:lnTo>
                  <a:lnTo>
                    <a:pt x="3736275" y="821426"/>
                  </a:lnTo>
                  <a:lnTo>
                    <a:pt x="3766721" y="862477"/>
                  </a:lnTo>
                  <a:lnTo>
                    <a:pt x="3796145" y="904257"/>
                  </a:lnTo>
                  <a:lnTo>
                    <a:pt x="3824540" y="946752"/>
                  </a:lnTo>
                  <a:lnTo>
                    <a:pt x="3851879" y="989925"/>
                  </a:lnTo>
                  <a:lnTo>
                    <a:pt x="3878154" y="1033763"/>
                  </a:lnTo>
                  <a:lnTo>
                    <a:pt x="3903342" y="1078226"/>
                  </a:lnTo>
                  <a:lnTo>
                    <a:pt x="3927435" y="1123300"/>
                  </a:lnTo>
                  <a:lnTo>
                    <a:pt x="3950410" y="1168944"/>
                  </a:lnTo>
                  <a:lnTo>
                    <a:pt x="3972262" y="1215146"/>
                  </a:lnTo>
                  <a:lnTo>
                    <a:pt x="3992970" y="1261864"/>
                  </a:lnTo>
                  <a:lnTo>
                    <a:pt x="4012529" y="1309082"/>
                  </a:lnTo>
                  <a:lnTo>
                    <a:pt x="4030920" y="1356759"/>
                  </a:lnTo>
                  <a:lnTo>
                    <a:pt x="4048138" y="1404880"/>
                  </a:lnTo>
                  <a:lnTo>
                    <a:pt x="4064168" y="1453403"/>
                  </a:lnTo>
                  <a:lnTo>
                    <a:pt x="4079004" y="1502311"/>
                  </a:lnTo>
                  <a:lnTo>
                    <a:pt x="4092633" y="1551561"/>
                  </a:lnTo>
                  <a:lnTo>
                    <a:pt x="4105052" y="1601138"/>
                  </a:lnTo>
                  <a:lnTo>
                    <a:pt x="4116248" y="1650998"/>
                  </a:lnTo>
                  <a:lnTo>
                    <a:pt x="4126219" y="1701124"/>
                  </a:lnTo>
                  <a:lnTo>
                    <a:pt x="4134955" y="1751473"/>
                  </a:lnTo>
                  <a:lnTo>
                    <a:pt x="4142455" y="1802029"/>
                  </a:lnTo>
                  <a:lnTo>
                    <a:pt x="4148710" y="1852746"/>
                  </a:lnTo>
                  <a:lnTo>
                    <a:pt x="4153720" y="1903609"/>
                  </a:lnTo>
                  <a:lnTo>
                    <a:pt x="4157479" y="1954572"/>
                  </a:lnTo>
                  <a:lnTo>
                    <a:pt x="4158276" y="1968999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929" y="6930097"/>
              <a:ext cx="3240405" cy="2777490"/>
            </a:xfrm>
            <a:custGeom>
              <a:avLst/>
              <a:gdLst/>
              <a:ahLst/>
              <a:cxnLst/>
              <a:rect l="l" t="t" r="r" b="b"/>
              <a:pathLst>
                <a:path w="3240404" h="2777490">
                  <a:moveTo>
                    <a:pt x="2551607" y="83502"/>
                  </a:moveTo>
                  <a:lnTo>
                    <a:pt x="2460180" y="0"/>
                  </a:lnTo>
                  <a:lnTo>
                    <a:pt x="0" y="2693695"/>
                  </a:lnTo>
                  <a:lnTo>
                    <a:pt x="91427" y="2777198"/>
                  </a:lnTo>
                  <a:lnTo>
                    <a:pt x="2551607" y="83502"/>
                  </a:lnTo>
                  <a:close/>
                </a:path>
                <a:path w="3240404" h="2777490">
                  <a:moveTo>
                    <a:pt x="3240125" y="83502"/>
                  </a:moveTo>
                  <a:lnTo>
                    <a:pt x="3148698" y="0"/>
                  </a:lnTo>
                  <a:lnTo>
                    <a:pt x="688517" y="2693695"/>
                  </a:lnTo>
                  <a:lnTo>
                    <a:pt x="3240125" y="83502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10400" y="2874032"/>
            <a:ext cx="10178822" cy="453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265" dirty="0" err="1">
                <a:solidFill>
                  <a:srgbClr val="FFB0CD"/>
                </a:solidFill>
                <a:latin typeface="Trebuchet MS"/>
                <a:cs typeface="Trebuchet MS"/>
              </a:rPr>
              <a:t>Tingginya</a:t>
            </a:r>
            <a:r>
              <a:rPr lang="en-US" sz="4400" spc="2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4400" spc="265" dirty="0" err="1">
                <a:solidFill>
                  <a:srgbClr val="FFB0CD"/>
                </a:solidFill>
                <a:latin typeface="Trebuchet MS"/>
                <a:cs typeface="Trebuchet MS"/>
              </a:rPr>
              <a:t>resiko</a:t>
            </a:r>
            <a:r>
              <a:rPr lang="en-US" sz="4400" spc="2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4400" spc="265" dirty="0" err="1">
                <a:solidFill>
                  <a:srgbClr val="FFB0CD"/>
                </a:solidFill>
                <a:latin typeface="Trebuchet MS"/>
                <a:cs typeface="Trebuchet MS"/>
              </a:rPr>
              <a:t>terjadinya</a:t>
            </a:r>
            <a:r>
              <a:rPr lang="en-US" sz="4400" spc="2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4400" spc="265" dirty="0" err="1">
                <a:solidFill>
                  <a:srgbClr val="FFB0CD"/>
                </a:solidFill>
                <a:latin typeface="Trebuchet MS"/>
                <a:cs typeface="Trebuchet MS"/>
              </a:rPr>
              <a:t>bencana</a:t>
            </a:r>
            <a:r>
              <a:rPr lang="en-US" sz="4400" spc="2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4400" spc="265" dirty="0" err="1">
                <a:solidFill>
                  <a:srgbClr val="FFB0CD"/>
                </a:solidFill>
                <a:latin typeface="Trebuchet MS"/>
                <a:cs typeface="Trebuchet MS"/>
              </a:rPr>
              <a:t>alam</a:t>
            </a:r>
            <a:r>
              <a:rPr lang="en-US" sz="4400" spc="265" dirty="0">
                <a:solidFill>
                  <a:srgbClr val="FFB0CD"/>
                </a:solidFill>
                <a:latin typeface="Trebuchet MS"/>
                <a:cs typeface="Trebuchet MS"/>
              </a:rPr>
              <a:t> di Indonesia yang </a:t>
            </a:r>
            <a:r>
              <a:rPr lang="en-US" sz="4400" spc="265" dirty="0" err="1">
                <a:solidFill>
                  <a:srgbClr val="FFB0CD"/>
                </a:solidFill>
                <a:latin typeface="Trebuchet MS"/>
                <a:cs typeface="Trebuchet MS"/>
              </a:rPr>
              <a:t>mengakibatkan</a:t>
            </a:r>
            <a:r>
              <a:rPr lang="en-US" sz="4400" spc="2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4400" spc="265" dirty="0" err="1">
                <a:solidFill>
                  <a:srgbClr val="FFB0CD"/>
                </a:solidFill>
                <a:latin typeface="Trebuchet MS"/>
                <a:cs typeface="Trebuchet MS"/>
              </a:rPr>
              <a:t>kerusakan</a:t>
            </a:r>
            <a:r>
              <a:rPr lang="en-US" sz="4400" spc="2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4400" spc="265" dirty="0" err="1">
                <a:solidFill>
                  <a:srgbClr val="FFB0CD"/>
                </a:solidFill>
                <a:latin typeface="Trebuchet MS"/>
                <a:cs typeface="Trebuchet MS"/>
              </a:rPr>
              <a:t>arsip</a:t>
            </a:r>
            <a:r>
              <a:rPr lang="en-US" sz="4400" spc="265" dirty="0">
                <a:solidFill>
                  <a:srgbClr val="FFB0CD"/>
                </a:solidFill>
                <a:latin typeface="Trebuchet MS"/>
                <a:cs typeface="Trebuchet MS"/>
              </a:rPr>
              <a:t>,</a:t>
            </a:r>
          </a:p>
          <a:p>
            <a:pPr marL="12700" marR="5080">
              <a:lnSpc>
                <a:spcPct val="116100"/>
              </a:lnSpc>
              <a:spcBef>
                <a:spcPts val="1580"/>
              </a:spcBef>
            </a:pP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Penulis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ingin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mengkaji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upaya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preventif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yang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memungkinkan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menjaga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nilai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arsip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prabencana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 dan </a:t>
            </a:r>
            <a:r>
              <a:rPr lang="en-US" sz="4400" spc="40" dirty="0" err="1">
                <a:solidFill>
                  <a:srgbClr val="F9F4F9"/>
                </a:solidFill>
                <a:latin typeface="Trebuchet MS"/>
                <a:cs typeface="Trebuchet MS"/>
              </a:rPr>
              <a:t>pascabencana</a:t>
            </a:r>
            <a:r>
              <a:rPr lang="en-US" sz="4400" spc="40" dirty="0">
                <a:solidFill>
                  <a:srgbClr val="F9F4F9"/>
                </a:solidFill>
                <a:latin typeface="Trebuchet MS"/>
                <a:cs typeface="Trebuchet MS"/>
              </a:rPr>
              <a:t>. </a:t>
            </a:r>
            <a:endParaRPr lang="en-US" sz="4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819900" cy="10287000"/>
          </a:xfrm>
          <a:custGeom>
            <a:avLst/>
            <a:gdLst/>
            <a:ahLst/>
            <a:cxnLst/>
            <a:rect l="l" t="t" r="r" b="b"/>
            <a:pathLst>
              <a:path w="6819900" h="10287000">
                <a:moveTo>
                  <a:pt x="0" y="10286999"/>
                </a:moveTo>
                <a:lnTo>
                  <a:pt x="6819364" y="10286999"/>
                </a:lnTo>
                <a:lnTo>
                  <a:pt x="681936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44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19365" y="0"/>
            <a:ext cx="11468735" cy="10287000"/>
            <a:chOff x="6819365" y="0"/>
            <a:chExt cx="11468735" cy="10287000"/>
          </a:xfrm>
        </p:grpSpPr>
        <p:sp>
          <p:nvSpPr>
            <p:cNvPr id="4" name="object 4"/>
            <p:cNvSpPr/>
            <p:nvPr/>
          </p:nvSpPr>
          <p:spPr>
            <a:xfrm>
              <a:off x="6819365" y="0"/>
              <a:ext cx="11468735" cy="10287000"/>
            </a:xfrm>
            <a:custGeom>
              <a:avLst/>
              <a:gdLst/>
              <a:ahLst/>
              <a:cxnLst/>
              <a:rect l="l" t="t" r="r" b="b"/>
              <a:pathLst>
                <a:path w="11468735" h="10287000">
                  <a:moveTo>
                    <a:pt x="1146863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1468633" y="0"/>
                  </a:lnTo>
                  <a:lnTo>
                    <a:pt x="11468633" y="10286999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05739" y="8204739"/>
              <a:ext cx="2082800" cy="2082800"/>
            </a:xfrm>
            <a:custGeom>
              <a:avLst/>
              <a:gdLst/>
              <a:ahLst/>
              <a:cxnLst/>
              <a:rect l="l" t="t" r="r" b="b"/>
              <a:pathLst>
                <a:path w="2082800" h="2082800">
                  <a:moveTo>
                    <a:pt x="2082259" y="2082260"/>
                  </a:moveTo>
                  <a:lnTo>
                    <a:pt x="0" y="2082260"/>
                  </a:lnTo>
                  <a:lnTo>
                    <a:pt x="156" y="2056705"/>
                  </a:lnTo>
                  <a:lnTo>
                    <a:pt x="1410" y="2005619"/>
                  </a:lnTo>
                  <a:lnTo>
                    <a:pt x="3918" y="1954572"/>
                  </a:lnTo>
                  <a:lnTo>
                    <a:pt x="7677" y="1903609"/>
                  </a:lnTo>
                  <a:lnTo>
                    <a:pt x="12687" y="1852746"/>
                  </a:lnTo>
                  <a:lnTo>
                    <a:pt x="18942" y="1802029"/>
                  </a:lnTo>
                  <a:lnTo>
                    <a:pt x="26441" y="1751473"/>
                  </a:lnTo>
                  <a:lnTo>
                    <a:pt x="35178" y="1701124"/>
                  </a:lnTo>
                  <a:lnTo>
                    <a:pt x="45149" y="1650998"/>
                  </a:lnTo>
                  <a:lnTo>
                    <a:pt x="56345" y="1601138"/>
                  </a:lnTo>
                  <a:lnTo>
                    <a:pt x="68763" y="1551561"/>
                  </a:lnTo>
                  <a:lnTo>
                    <a:pt x="82393" y="1502311"/>
                  </a:lnTo>
                  <a:lnTo>
                    <a:pt x="97229" y="1453403"/>
                  </a:lnTo>
                  <a:lnTo>
                    <a:pt x="113258" y="1404880"/>
                  </a:lnTo>
                  <a:lnTo>
                    <a:pt x="130477" y="1356759"/>
                  </a:lnTo>
                  <a:lnTo>
                    <a:pt x="148868" y="1309082"/>
                  </a:lnTo>
                  <a:lnTo>
                    <a:pt x="168426" y="1261864"/>
                  </a:lnTo>
                  <a:lnTo>
                    <a:pt x="189134" y="1215146"/>
                  </a:lnTo>
                  <a:lnTo>
                    <a:pt x="210986" y="1168944"/>
                  </a:lnTo>
                  <a:lnTo>
                    <a:pt x="233962" y="1123300"/>
                  </a:lnTo>
                  <a:lnTo>
                    <a:pt x="258055" y="1078226"/>
                  </a:lnTo>
                  <a:lnTo>
                    <a:pt x="283242" y="1033763"/>
                  </a:lnTo>
                  <a:lnTo>
                    <a:pt x="309517" y="989925"/>
                  </a:lnTo>
                  <a:lnTo>
                    <a:pt x="336857" y="946752"/>
                  </a:lnTo>
                  <a:lnTo>
                    <a:pt x="365251" y="904257"/>
                  </a:lnTo>
                  <a:lnTo>
                    <a:pt x="394676" y="862477"/>
                  </a:lnTo>
                  <a:lnTo>
                    <a:pt x="425121" y="821426"/>
                  </a:lnTo>
                  <a:lnTo>
                    <a:pt x="456560" y="781141"/>
                  </a:lnTo>
                  <a:lnTo>
                    <a:pt x="488983" y="741633"/>
                  </a:lnTo>
                  <a:lnTo>
                    <a:pt x="522361" y="702939"/>
                  </a:lnTo>
                  <a:lnTo>
                    <a:pt x="556684" y="665070"/>
                  </a:lnTo>
                  <a:lnTo>
                    <a:pt x="591920" y="628060"/>
                  </a:lnTo>
                  <a:lnTo>
                    <a:pt x="628060" y="591920"/>
                  </a:lnTo>
                  <a:lnTo>
                    <a:pt x="665070" y="556684"/>
                  </a:lnTo>
                  <a:lnTo>
                    <a:pt x="702939" y="522361"/>
                  </a:lnTo>
                  <a:lnTo>
                    <a:pt x="741633" y="488983"/>
                  </a:lnTo>
                  <a:lnTo>
                    <a:pt x="781141" y="456560"/>
                  </a:lnTo>
                  <a:lnTo>
                    <a:pt x="821426" y="425121"/>
                  </a:lnTo>
                  <a:lnTo>
                    <a:pt x="862477" y="394676"/>
                  </a:lnTo>
                  <a:lnTo>
                    <a:pt x="904257" y="365251"/>
                  </a:lnTo>
                  <a:lnTo>
                    <a:pt x="946752" y="336857"/>
                  </a:lnTo>
                  <a:lnTo>
                    <a:pt x="989925" y="309517"/>
                  </a:lnTo>
                  <a:lnTo>
                    <a:pt x="1033763" y="283242"/>
                  </a:lnTo>
                  <a:lnTo>
                    <a:pt x="1078226" y="258055"/>
                  </a:lnTo>
                  <a:lnTo>
                    <a:pt x="1123300" y="233962"/>
                  </a:lnTo>
                  <a:lnTo>
                    <a:pt x="1168944" y="210986"/>
                  </a:lnTo>
                  <a:lnTo>
                    <a:pt x="1215146" y="189134"/>
                  </a:lnTo>
                  <a:lnTo>
                    <a:pt x="1261864" y="168426"/>
                  </a:lnTo>
                  <a:lnTo>
                    <a:pt x="1309082" y="148868"/>
                  </a:lnTo>
                  <a:lnTo>
                    <a:pt x="1356759" y="130477"/>
                  </a:lnTo>
                  <a:lnTo>
                    <a:pt x="1404880" y="113258"/>
                  </a:lnTo>
                  <a:lnTo>
                    <a:pt x="1453402" y="97229"/>
                  </a:lnTo>
                  <a:lnTo>
                    <a:pt x="1502311" y="82393"/>
                  </a:lnTo>
                  <a:lnTo>
                    <a:pt x="1551561" y="68763"/>
                  </a:lnTo>
                  <a:lnTo>
                    <a:pt x="1601138" y="56345"/>
                  </a:lnTo>
                  <a:lnTo>
                    <a:pt x="1650998" y="45149"/>
                  </a:lnTo>
                  <a:lnTo>
                    <a:pt x="1701124" y="35178"/>
                  </a:lnTo>
                  <a:lnTo>
                    <a:pt x="1751473" y="26441"/>
                  </a:lnTo>
                  <a:lnTo>
                    <a:pt x="1802029" y="18942"/>
                  </a:lnTo>
                  <a:lnTo>
                    <a:pt x="1852746" y="12687"/>
                  </a:lnTo>
                  <a:lnTo>
                    <a:pt x="1903609" y="7677"/>
                  </a:lnTo>
                  <a:lnTo>
                    <a:pt x="1954572" y="3918"/>
                  </a:lnTo>
                  <a:lnTo>
                    <a:pt x="2005619" y="1410"/>
                  </a:lnTo>
                  <a:lnTo>
                    <a:pt x="2056705" y="156"/>
                  </a:lnTo>
                  <a:lnTo>
                    <a:pt x="2082259" y="0"/>
                  </a:lnTo>
                  <a:lnTo>
                    <a:pt x="2082259" y="2082260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63225" y="711005"/>
            <a:ext cx="5419724" cy="4333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225" y="5235380"/>
            <a:ext cx="5419724" cy="434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752600" cy="1963420"/>
            <a:chOff x="0" y="0"/>
            <a:chExt cx="1752600" cy="196342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551305" cy="1712595"/>
            </a:xfrm>
            <a:custGeom>
              <a:avLst/>
              <a:gdLst/>
              <a:ahLst/>
              <a:cxnLst/>
              <a:rect l="l" t="t" r="r" b="b"/>
              <a:pathLst>
                <a:path w="1551305" h="1712595">
                  <a:moveTo>
                    <a:pt x="180933" y="1712452"/>
                  </a:moveTo>
                  <a:lnTo>
                    <a:pt x="130506" y="1711523"/>
                  </a:lnTo>
                  <a:lnTo>
                    <a:pt x="80147" y="1708740"/>
                  </a:lnTo>
                  <a:lnTo>
                    <a:pt x="29924" y="1704104"/>
                  </a:lnTo>
                  <a:lnTo>
                    <a:pt x="0" y="1700435"/>
                  </a:lnTo>
                  <a:lnTo>
                    <a:pt x="0" y="0"/>
                  </a:lnTo>
                  <a:lnTo>
                    <a:pt x="1507460" y="0"/>
                  </a:lnTo>
                  <a:lnTo>
                    <a:pt x="1509909" y="9526"/>
                  </a:lnTo>
                  <a:lnTo>
                    <a:pt x="1521261" y="58666"/>
                  </a:lnTo>
                  <a:lnTo>
                    <a:pt x="1530797" y="108194"/>
                  </a:lnTo>
                  <a:lnTo>
                    <a:pt x="1538504" y="158038"/>
                  </a:lnTo>
                  <a:lnTo>
                    <a:pt x="1544370" y="208131"/>
                  </a:lnTo>
                  <a:lnTo>
                    <a:pt x="1548389" y="258405"/>
                  </a:lnTo>
                  <a:lnTo>
                    <a:pt x="1550555" y="308795"/>
                  </a:lnTo>
                  <a:lnTo>
                    <a:pt x="1550864" y="359231"/>
                  </a:lnTo>
                  <a:lnTo>
                    <a:pt x="1550555" y="376040"/>
                  </a:lnTo>
                  <a:lnTo>
                    <a:pt x="1548389" y="426430"/>
                  </a:lnTo>
                  <a:lnTo>
                    <a:pt x="1544370" y="476704"/>
                  </a:lnTo>
                  <a:lnTo>
                    <a:pt x="1538504" y="526796"/>
                  </a:lnTo>
                  <a:lnTo>
                    <a:pt x="1530797" y="576641"/>
                  </a:lnTo>
                  <a:lnTo>
                    <a:pt x="1521261" y="626168"/>
                  </a:lnTo>
                  <a:lnTo>
                    <a:pt x="1509909" y="675308"/>
                  </a:lnTo>
                  <a:lnTo>
                    <a:pt x="1496756" y="723998"/>
                  </a:lnTo>
                  <a:lnTo>
                    <a:pt x="1481819" y="772172"/>
                  </a:lnTo>
                  <a:lnTo>
                    <a:pt x="1465119" y="819764"/>
                  </a:lnTo>
                  <a:lnTo>
                    <a:pt x="1446680" y="866707"/>
                  </a:lnTo>
                  <a:lnTo>
                    <a:pt x="1426525" y="912939"/>
                  </a:lnTo>
                  <a:lnTo>
                    <a:pt x="1404681" y="958400"/>
                  </a:lnTo>
                  <a:lnTo>
                    <a:pt x="1381178" y="1003027"/>
                  </a:lnTo>
                  <a:lnTo>
                    <a:pt x="1356051" y="1046756"/>
                  </a:lnTo>
                  <a:lnTo>
                    <a:pt x="1329330" y="1089530"/>
                  </a:lnTo>
                  <a:lnTo>
                    <a:pt x="1301052" y="1131294"/>
                  </a:lnTo>
                  <a:lnTo>
                    <a:pt x="1271256" y="1171989"/>
                  </a:lnTo>
                  <a:lnTo>
                    <a:pt x="1239984" y="1211558"/>
                  </a:lnTo>
                  <a:lnTo>
                    <a:pt x="1207276" y="1249949"/>
                  </a:lnTo>
                  <a:lnTo>
                    <a:pt x="1173176" y="1287111"/>
                  </a:lnTo>
                  <a:lnTo>
                    <a:pt x="1137731" y="1322994"/>
                  </a:lnTo>
                  <a:lnTo>
                    <a:pt x="1100992" y="1357545"/>
                  </a:lnTo>
                  <a:lnTo>
                    <a:pt x="1063005" y="1390722"/>
                  </a:lnTo>
                  <a:lnTo>
                    <a:pt x="1023822" y="1422479"/>
                  </a:lnTo>
                  <a:lnTo>
                    <a:pt x="983495" y="1452772"/>
                  </a:lnTo>
                  <a:lnTo>
                    <a:pt x="942083" y="1481559"/>
                  </a:lnTo>
                  <a:lnTo>
                    <a:pt x="899640" y="1508802"/>
                  </a:lnTo>
                  <a:lnTo>
                    <a:pt x="856221" y="1534466"/>
                  </a:lnTo>
                  <a:lnTo>
                    <a:pt x="811886" y="1558514"/>
                  </a:lnTo>
                  <a:lnTo>
                    <a:pt x="766698" y="1580913"/>
                  </a:lnTo>
                  <a:lnTo>
                    <a:pt x="720717" y="1601634"/>
                  </a:lnTo>
                  <a:lnTo>
                    <a:pt x="674002" y="1620649"/>
                  </a:lnTo>
                  <a:lnTo>
                    <a:pt x="626618" y="1637932"/>
                  </a:lnTo>
                  <a:lnTo>
                    <a:pt x="578633" y="1653458"/>
                  </a:lnTo>
                  <a:lnTo>
                    <a:pt x="530109" y="1667208"/>
                  </a:lnTo>
                  <a:lnTo>
                    <a:pt x="481109" y="1679162"/>
                  </a:lnTo>
                  <a:lnTo>
                    <a:pt x="431703" y="1689306"/>
                  </a:lnTo>
                  <a:lnTo>
                    <a:pt x="381959" y="1697623"/>
                  </a:lnTo>
                  <a:lnTo>
                    <a:pt x="331943" y="1704104"/>
                  </a:lnTo>
                  <a:lnTo>
                    <a:pt x="281719" y="1708740"/>
                  </a:lnTo>
                  <a:lnTo>
                    <a:pt x="231357" y="1711523"/>
                  </a:lnTo>
                  <a:lnTo>
                    <a:pt x="180933" y="1712452"/>
                  </a:lnTo>
                  <a:close/>
                </a:path>
              </a:pathLst>
            </a:custGeom>
            <a:solidFill>
              <a:srgbClr val="F9F4F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752600" cy="1963420"/>
            </a:xfrm>
            <a:custGeom>
              <a:avLst/>
              <a:gdLst/>
              <a:ahLst/>
              <a:cxnLst/>
              <a:rect l="l" t="t" r="r" b="b"/>
              <a:pathLst>
                <a:path w="1752600" h="1963420">
                  <a:moveTo>
                    <a:pt x="1752003" y="1903171"/>
                  </a:moveTo>
                  <a:lnTo>
                    <a:pt x="0" y="303047"/>
                  </a:lnTo>
                  <a:lnTo>
                    <a:pt x="0" y="413385"/>
                  </a:lnTo>
                  <a:lnTo>
                    <a:pt x="1697062" y="1963331"/>
                  </a:lnTo>
                  <a:lnTo>
                    <a:pt x="1752003" y="1903171"/>
                  </a:lnTo>
                  <a:close/>
                </a:path>
                <a:path w="1752600" h="1963420">
                  <a:moveTo>
                    <a:pt x="1752003" y="1450162"/>
                  </a:moveTo>
                  <a:lnTo>
                    <a:pt x="164198" y="0"/>
                  </a:lnTo>
                  <a:lnTo>
                    <a:pt x="43395" y="0"/>
                  </a:lnTo>
                  <a:lnTo>
                    <a:pt x="1697062" y="1510309"/>
                  </a:lnTo>
                  <a:lnTo>
                    <a:pt x="1752003" y="1450162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66243" y="1506874"/>
            <a:ext cx="9097645" cy="2452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3200" b="1" spc="20" dirty="0" err="1">
                <a:solidFill>
                  <a:srgbClr val="442936"/>
                </a:solidFill>
                <a:latin typeface="Trebuchet MS"/>
                <a:cs typeface="Trebuchet MS"/>
              </a:rPr>
              <a:t>Metode</a:t>
            </a:r>
            <a:r>
              <a:rPr lang="en-US" sz="3200" b="1" spc="2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3200" b="1" spc="20" dirty="0" err="1">
                <a:solidFill>
                  <a:srgbClr val="442936"/>
                </a:solidFill>
                <a:latin typeface="Trebuchet MS"/>
                <a:cs typeface="Trebuchet MS"/>
              </a:rPr>
              <a:t>Penelitian</a:t>
            </a:r>
            <a:endParaRPr lang="en-US" sz="3200" b="1" spc="20" dirty="0">
              <a:solidFill>
                <a:srgbClr val="442936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Metode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yang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digunakan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untuk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penelitian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ini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adalah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penelitian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kualitatif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dengan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metode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studi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literatur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.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Peneliti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membahas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kajian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yang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sesuai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dengan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topik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,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kemudian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membuat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peta data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upaya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preventif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dan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kuratif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untuk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penanggulangan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bencana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 </a:t>
            </a:r>
            <a:r>
              <a:rPr lang="en-US" sz="2100" spc="40" dirty="0" err="1">
                <a:solidFill>
                  <a:srgbClr val="442936"/>
                </a:solidFill>
                <a:latin typeface="Trebuchet MS"/>
                <a:cs typeface="Trebuchet MS"/>
              </a:rPr>
              <a:t>alam</a:t>
            </a:r>
            <a:r>
              <a:rPr lang="en-US" sz="2100" spc="40" dirty="0">
                <a:solidFill>
                  <a:srgbClr val="442936"/>
                </a:solidFill>
                <a:latin typeface="Trebuchet MS"/>
                <a:cs typeface="Trebuchet MS"/>
              </a:rPr>
              <a:t>. </a:t>
            </a:r>
            <a:endParaRPr sz="2100" dirty="0">
              <a:latin typeface="Trebuchet MS"/>
              <a:cs typeface="Trebuchet MS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870A22E-5BB5-4697-9F54-1AB06B057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66244" y="5216330"/>
            <a:ext cx="9097644" cy="3563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3200" spc="20" dirty="0" err="1">
                <a:solidFill>
                  <a:srgbClr val="442936"/>
                </a:solidFill>
              </a:rPr>
              <a:t>Teori</a:t>
            </a:r>
            <a:r>
              <a:rPr lang="en-US" sz="3200" spc="20" dirty="0">
                <a:solidFill>
                  <a:srgbClr val="442936"/>
                </a:solidFill>
              </a:rPr>
              <a:t> </a:t>
            </a:r>
            <a:r>
              <a:rPr lang="en-US" sz="3200" b="1" spc="20" dirty="0" err="1">
                <a:solidFill>
                  <a:srgbClr val="442936"/>
                </a:solidFill>
                <a:latin typeface="Trebuchet MS"/>
                <a:cs typeface="Trebuchet MS"/>
              </a:rPr>
              <a:t>Penelitian</a:t>
            </a:r>
            <a:endParaRPr lang="en-US" sz="3200" b="1" spc="20" dirty="0">
              <a:solidFill>
                <a:srgbClr val="442936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100" b="0" spc="40" dirty="0" err="1">
                <a:solidFill>
                  <a:srgbClr val="442936"/>
                </a:solidFill>
              </a:rPr>
              <a:t>Teori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penelitian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ini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meliputi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pengelolahan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perpustakaan</a:t>
            </a:r>
            <a:r>
              <a:rPr lang="en-US" sz="2100" b="0" spc="40" dirty="0">
                <a:solidFill>
                  <a:srgbClr val="442936"/>
                </a:solidFill>
              </a:rPr>
              <a:t> dan </a:t>
            </a:r>
            <a:r>
              <a:rPr lang="en-US" sz="2100" b="0" spc="40" dirty="0" err="1">
                <a:solidFill>
                  <a:srgbClr val="442936"/>
                </a:solidFill>
              </a:rPr>
              <a:t>konservasi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dalam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pengembangan</a:t>
            </a:r>
            <a:r>
              <a:rPr lang="en-US" sz="2100" b="0" spc="40" dirty="0">
                <a:solidFill>
                  <a:srgbClr val="442936"/>
                </a:solidFill>
              </a:rPr>
              <a:t> program, </a:t>
            </a:r>
            <a:r>
              <a:rPr lang="en-US" sz="2100" b="0" spc="40" dirty="0" err="1">
                <a:solidFill>
                  <a:srgbClr val="442936"/>
                </a:solidFill>
              </a:rPr>
              <a:t>rencana</a:t>
            </a:r>
            <a:r>
              <a:rPr lang="en-US" sz="2100" b="0" spc="40" dirty="0">
                <a:solidFill>
                  <a:srgbClr val="442936"/>
                </a:solidFill>
              </a:rPr>
              <a:t>, dan </a:t>
            </a:r>
            <a:r>
              <a:rPr lang="en-US" sz="2100" b="0" spc="40" dirty="0" err="1">
                <a:solidFill>
                  <a:srgbClr val="442936"/>
                </a:solidFill>
              </a:rPr>
              <a:t>kebijakan</a:t>
            </a:r>
            <a:r>
              <a:rPr lang="en-US" sz="2100" b="0" spc="40" dirty="0">
                <a:solidFill>
                  <a:srgbClr val="442936"/>
                </a:solidFill>
              </a:rPr>
              <a:t>. </a:t>
            </a:r>
            <a:r>
              <a:rPr lang="en-US" sz="2100" b="0" spc="40" dirty="0" err="1">
                <a:solidFill>
                  <a:srgbClr val="442936"/>
                </a:solidFill>
              </a:rPr>
              <a:t>Pengelolahan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perpustakaan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terdiri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dari</a:t>
            </a:r>
            <a:r>
              <a:rPr lang="en-US" sz="2100" b="0" spc="40" dirty="0">
                <a:solidFill>
                  <a:srgbClr val="442936"/>
                </a:solidFill>
              </a:rPr>
              <a:t> 5 </a:t>
            </a:r>
            <a:r>
              <a:rPr lang="en-US" sz="2100" b="0" spc="40" dirty="0" err="1">
                <a:solidFill>
                  <a:srgbClr val="442936"/>
                </a:solidFill>
              </a:rPr>
              <a:t>komponen</a:t>
            </a:r>
            <a:r>
              <a:rPr lang="en-US" sz="2100" b="0" spc="40" dirty="0">
                <a:solidFill>
                  <a:srgbClr val="442936"/>
                </a:solidFill>
              </a:rPr>
              <a:t>, </a:t>
            </a:r>
            <a:r>
              <a:rPr lang="en-US" sz="2100" b="0" spc="40" dirty="0" err="1">
                <a:solidFill>
                  <a:srgbClr val="442936"/>
                </a:solidFill>
              </a:rPr>
              <a:t>yaitu</a:t>
            </a:r>
            <a:r>
              <a:rPr lang="en-US" sz="2100" b="0" spc="40" dirty="0">
                <a:solidFill>
                  <a:srgbClr val="442936"/>
                </a:solidFill>
              </a:rPr>
              <a:t> :</a:t>
            </a:r>
            <a:br>
              <a:rPr lang="en-US" sz="2100" b="0" spc="40" dirty="0">
                <a:solidFill>
                  <a:srgbClr val="442936"/>
                </a:solidFill>
              </a:rPr>
            </a:br>
            <a:r>
              <a:rPr lang="en-US" sz="2100" b="0" spc="40" dirty="0">
                <a:solidFill>
                  <a:srgbClr val="442936"/>
                </a:solidFill>
              </a:rPr>
              <a:t>1. </a:t>
            </a:r>
            <a:r>
              <a:rPr lang="en-US" sz="2100" b="0" spc="40" dirty="0" err="1">
                <a:solidFill>
                  <a:srgbClr val="442936"/>
                </a:solidFill>
              </a:rPr>
              <a:t>teori</a:t>
            </a:r>
            <a:r>
              <a:rPr lang="en-US" sz="2100" b="0" spc="40" dirty="0">
                <a:solidFill>
                  <a:srgbClr val="442936"/>
                </a:solidFill>
              </a:rPr>
              <a:t> dan </a:t>
            </a:r>
            <a:r>
              <a:rPr lang="en-US" sz="2100" b="0" spc="40" dirty="0" err="1">
                <a:solidFill>
                  <a:srgbClr val="442936"/>
                </a:solidFill>
              </a:rPr>
              <a:t>strategi</a:t>
            </a:r>
            <a:r>
              <a:rPr lang="en-US" sz="2100" b="0" spc="40" dirty="0">
                <a:solidFill>
                  <a:srgbClr val="442936"/>
                </a:solidFill>
              </a:rPr>
              <a:t>,</a:t>
            </a:r>
            <a:br>
              <a:rPr lang="en-US" sz="2100" b="0" spc="40" dirty="0">
                <a:solidFill>
                  <a:srgbClr val="442936"/>
                </a:solidFill>
              </a:rPr>
            </a:br>
            <a:r>
              <a:rPr lang="en-US" sz="2100" b="0" spc="40" dirty="0">
                <a:solidFill>
                  <a:srgbClr val="442936"/>
                </a:solidFill>
              </a:rPr>
              <a:t>2. </a:t>
            </a:r>
            <a:r>
              <a:rPr lang="en-US" sz="2100" b="0" spc="40" dirty="0" err="1">
                <a:solidFill>
                  <a:srgbClr val="442936"/>
                </a:solidFill>
              </a:rPr>
              <a:t>ekonomi</a:t>
            </a:r>
            <a:r>
              <a:rPr lang="en-US" sz="2100" b="0" spc="40" dirty="0">
                <a:solidFill>
                  <a:srgbClr val="442936"/>
                </a:solidFill>
              </a:rPr>
              <a:t> dan </a:t>
            </a:r>
            <a:r>
              <a:rPr lang="en-US" sz="2100" b="0" spc="40" dirty="0" err="1">
                <a:solidFill>
                  <a:srgbClr val="442936"/>
                </a:solidFill>
              </a:rPr>
              <a:t>hukum</a:t>
            </a:r>
            <a:r>
              <a:rPr lang="en-US" sz="2100" b="0" spc="40" dirty="0">
                <a:solidFill>
                  <a:srgbClr val="442936"/>
                </a:solidFill>
              </a:rPr>
              <a:t>,</a:t>
            </a:r>
            <a:br>
              <a:rPr lang="en-US" sz="2100" b="0" spc="40" dirty="0">
                <a:solidFill>
                  <a:srgbClr val="442936"/>
                </a:solidFill>
              </a:rPr>
            </a:br>
            <a:r>
              <a:rPr lang="en-US" sz="2100" b="0" spc="40" dirty="0">
                <a:solidFill>
                  <a:srgbClr val="442936"/>
                </a:solidFill>
              </a:rPr>
              <a:t>3. Pendidikan,</a:t>
            </a:r>
            <a:br>
              <a:rPr lang="en-US" sz="2100" b="0" spc="40" dirty="0">
                <a:solidFill>
                  <a:srgbClr val="442936"/>
                </a:solidFill>
              </a:rPr>
            </a:br>
            <a:r>
              <a:rPr lang="en-US" sz="2100" b="0" spc="40" dirty="0">
                <a:solidFill>
                  <a:srgbClr val="442936"/>
                </a:solidFill>
              </a:rPr>
              <a:t>4. </a:t>
            </a:r>
            <a:r>
              <a:rPr lang="en-US" sz="2100" b="0" spc="40" dirty="0" err="1">
                <a:solidFill>
                  <a:srgbClr val="442936"/>
                </a:solidFill>
              </a:rPr>
              <a:t>teknis</a:t>
            </a:r>
            <a:r>
              <a:rPr lang="en-US" sz="2100" b="0" spc="40" dirty="0">
                <a:solidFill>
                  <a:srgbClr val="442936"/>
                </a:solidFill>
              </a:rPr>
              <a:t> dan </a:t>
            </a:r>
            <a:r>
              <a:rPr lang="en-US" sz="2100" b="0" spc="40" dirty="0" err="1">
                <a:solidFill>
                  <a:srgbClr val="442936"/>
                </a:solidFill>
              </a:rPr>
              <a:t>operasional</a:t>
            </a:r>
            <a:r>
              <a:rPr lang="en-US" sz="2100" b="0" spc="40" dirty="0">
                <a:solidFill>
                  <a:srgbClr val="442936"/>
                </a:solidFill>
              </a:rPr>
              <a:t>, dan</a:t>
            </a:r>
            <a:br>
              <a:rPr lang="en-US" sz="2100" b="0" spc="40" dirty="0">
                <a:solidFill>
                  <a:srgbClr val="442936"/>
                </a:solidFill>
              </a:rPr>
            </a:br>
            <a:r>
              <a:rPr lang="en-US" sz="2100" b="0" spc="40" dirty="0">
                <a:solidFill>
                  <a:srgbClr val="442936"/>
                </a:solidFill>
              </a:rPr>
              <a:t>5. </a:t>
            </a:r>
            <a:r>
              <a:rPr lang="en-US" sz="2100" b="0" spc="40" dirty="0" err="1">
                <a:solidFill>
                  <a:srgbClr val="442936"/>
                </a:solidFill>
              </a:rPr>
              <a:t>sosial</a:t>
            </a:r>
            <a:r>
              <a:rPr lang="en-US" sz="2100" b="0" spc="40" dirty="0">
                <a:solidFill>
                  <a:srgbClr val="442936"/>
                </a:solidFill>
              </a:rPr>
              <a:t> </a:t>
            </a:r>
            <a:r>
              <a:rPr lang="en-US" sz="2100" b="0" spc="40" dirty="0" err="1">
                <a:solidFill>
                  <a:srgbClr val="442936"/>
                </a:solidFill>
              </a:rPr>
              <a:t>budaya</a:t>
            </a:r>
            <a:r>
              <a:rPr lang="en-US" sz="2100" b="0" spc="40" dirty="0">
                <a:solidFill>
                  <a:srgbClr val="442936"/>
                </a:solidFill>
              </a:rPr>
              <a:t>.</a:t>
            </a:r>
            <a:endParaRPr lang="en-US" sz="2100" b="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6736715" cy="10287000"/>
          </a:xfrm>
          <a:custGeom>
            <a:avLst/>
            <a:gdLst/>
            <a:ahLst/>
            <a:cxnLst/>
            <a:rect l="l" t="t" r="r" b="b"/>
            <a:pathLst>
              <a:path w="6736715" h="10287000">
                <a:moveTo>
                  <a:pt x="0" y="10286999"/>
                </a:moveTo>
                <a:lnTo>
                  <a:pt x="6736404" y="10286999"/>
                </a:lnTo>
                <a:lnTo>
                  <a:pt x="673640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44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36404" y="3"/>
            <a:ext cx="11551920" cy="10287000"/>
            <a:chOff x="6736404" y="3"/>
            <a:chExt cx="11551920" cy="10287000"/>
          </a:xfrm>
        </p:grpSpPr>
        <p:sp>
          <p:nvSpPr>
            <p:cNvPr id="4" name="object 4"/>
            <p:cNvSpPr/>
            <p:nvPr/>
          </p:nvSpPr>
          <p:spPr>
            <a:xfrm>
              <a:off x="6736404" y="3"/>
              <a:ext cx="11551920" cy="10287000"/>
            </a:xfrm>
            <a:custGeom>
              <a:avLst/>
              <a:gdLst/>
              <a:ahLst/>
              <a:cxnLst/>
              <a:rect l="l" t="t" r="r" b="b"/>
              <a:pathLst>
                <a:path w="11551919" h="10287000">
                  <a:moveTo>
                    <a:pt x="11551594" y="10286996"/>
                  </a:moveTo>
                  <a:lnTo>
                    <a:pt x="0" y="10286996"/>
                  </a:lnTo>
                  <a:lnTo>
                    <a:pt x="0" y="0"/>
                  </a:lnTo>
                  <a:lnTo>
                    <a:pt x="11551594" y="0"/>
                  </a:lnTo>
                  <a:lnTo>
                    <a:pt x="11551594" y="10286996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05739" y="8204742"/>
              <a:ext cx="2082800" cy="2082800"/>
            </a:xfrm>
            <a:custGeom>
              <a:avLst/>
              <a:gdLst/>
              <a:ahLst/>
              <a:cxnLst/>
              <a:rect l="l" t="t" r="r" b="b"/>
              <a:pathLst>
                <a:path w="2082800" h="2082800">
                  <a:moveTo>
                    <a:pt x="2082259" y="2082257"/>
                  </a:moveTo>
                  <a:lnTo>
                    <a:pt x="0" y="2082257"/>
                  </a:lnTo>
                  <a:lnTo>
                    <a:pt x="156" y="2056705"/>
                  </a:lnTo>
                  <a:lnTo>
                    <a:pt x="1410" y="2005619"/>
                  </a:lnTo>
                  <a:lnTo>
                    <a:pt x="3918" y="1954572"/>
                  </a:lnTo>
                  <a:lnTo>
                    <a:pt x="7677" y="1903609"/>
                  </a:lnTo>
                  <a:lnTo>
                    <a:pt x="12687" y="1852746"/>
                  </a:lnTo>
                  <a:lnTo>
                    <a:pt x="18942" y="1802029"/>
                  </a:lnTo>
                  <a:lnTo>
                    <a:pt x="26441" y="1751473"/>
                  </a:lnTo>
                  <a:lnTo>
                    <a:pt x="35178" y="1701124"/>
                  </a:lnTo>
                  <a:lnTo>
                    <a:pt x="45149" y="1650998"/>
                  </a:lnTo>
                  <a:lnTo>
                    <a:pt x="56345" y="1601138"/>
                  </a:lnTo>
                  <a:lnTo>
                    <a:pt x="68763" y="1551561"/>
                  </a:lnTo>
                  <a:lnTo>
                    <a:pt x="82393" y="1502311"/>
                  </a:lnTo>
                  <a:lnTo>
                    <a:pt x="97229" y="1453403"/>
                  </a:lnTo>
                  <a:lnTo>
                    <a:pt x="113258" y="1404880"/>
                  </a:lnTo>
                  <a:lnTo>
                    <a:pt x="130477" y="1356759"/>
                  </a:lnTo>
                  <a:lnTo>
                    <a:pt x="148868" y="1309082"/>
                  </a:lnTo>
                  <a:lnTo>
                    <a:pt x="168426" y="1261864"/>
                  </a:lnTo>
                  <a:lnTo>
                    <a:pt x="189134" y="1215146"/>
                  </a:lnTo>
                  <a:lnTo>
                    <a:pt x="210986" y="1168944"/>
                  </a:lnTo>
                  <a:lnTo>
                    <a:pt x="233962" y="1123300"/>
                  </a:lnTo>
                  <a:lnTo>
                    <a:pt x="258055" y="1078226"/>
                  </a:lnTo>
                  <a:lnTo>
                    <a:pt x="283242" y="1033763"/>
                  </a:lnTo>
                  <a:lnTo>
                    <a:pt x="309517" y="989925"/>
                  </a:lnTo>
                  <a:lnTo>
                    <a:pt x="336856" y="946752"/>
                  </a:lnTo>
                  <a:lnTo>
                    <a:pt x="365251" y="904257"/>
                  </a:lnTo>
                  <a:lnTo>
                    <a:pt x="394676" y="862477"/>
                  </a:lnTo>
                  <a:lnTo>
                    <a:pt x="425121" y="821426"/>
                  </a:lnTo>
                  <a:lnTo>
                    <a:pt x="456560" y="781141"/>
                  </a:lnTo>
                  <a:lnTo>
                    <a:pt x="488983" y="741633"/>
                  </a:lnTo>
                  <a:lnTo>
                    <a:pt x="522361" y="702939"/>
                  </a:lnTo>
                  <a:lnTo>
                    <a:pt x="556684" y="665070"/>
                  </a:lnTo>
                  <a:lnTo>
                    <a:pt x="591920" y="628060"/>
                  </a:lnTo>
                  <a:lnTo>
                    <a:pt x="628060" y="591920"/>
                  </a:lnTo>
                  <a:lnTo>
                    <a:pt x="665070" y="556684"/>
                  </a:lnTo>
                  <a:lnTo>
                    <a:pt x="702939" y="522361"/>
                  </a:lnTo>
                  <a:lnTo>
                    <a:pt x="741633" y="488983"/>
                  </a:lnTo>
                  <a:lnTo>
                    <a:pt x="781141" y="456560"/>
                  </a:lnTo>
                  <a:lnTo>
                    <a:pt x="821426" y="425121"/>
                  </a:lnTo>
                  <a:lnTo>
                    <a:pt x="862477" y="394676"/>
                  </a:lnTo>
                  <a:lnTo>
                    <a:pt x="904257" y="365251"/>
                  </a:lnTo>
                  <a:lnTo>
                    <a:pt x="946752" y="336857"/>
                  </a:lnTo>
                  <a:lnTo>
                    <a:pt x="989925" y="309517"/>
                  </a:lnTo>
                  <a:lnTo>
                    <a:pt x="1033763" y="283242"/>
                  </a:lnTo>
                  <a:lnTo>
                    <a:pt x="1078226" y="258055"/>
                  </a:lnTo>
                  <a:lnTo>
                    <a:pt x="1123300" y="233962"/>
                  </a:lnTo>
                  <a:lnTo>
                    <a:pt x="1168944" y="210986"/>
                  </a:lnTo>
                  <a:lnTo>
                    <a:pt x="1215146" y="189134"/>
                  </a:lnTo>
                  <a:lnTo>
                    <a:pt x="1261864" y="168426"/>
                  </a:lnTo>
                  <a:lnTo>
                    <a:pt x="1309082" y="148868"/>
                  </a:lnTo>
                  <a:lnTo>
                    <a:pt x="1356759" y="130477"/>
                  </a:lnTo>
                  <a:lnTo>
                    <a:pt x="1404880" y="113258"/>
                  </a:lnTo>
                  <a:lnTo>
                    <a:pt x="1453402" y="97229"/>
                  </a:lnTo>
                  <a:lnTo>
                    <a:pt x="1502311" y="82393"/>
                  </a:lnTo>
                  <a:lnTo>
                    <a:pt x="1551561" y="68763"/>
                  </a:lnTo>
                  <a:lnTo>
                    <a:pt x="1601138" y="56345"/>
                  </a:lnTo>
                  <a:lnTo>
                    <a:pt x="1650998" y="45149"/>
                  </a:lnTo>
                  <a:lnTo>
                    <a:pt x="1701124" y="35178"/>
                  </a:lnTo>
                  <a:lnTo>
                    <a:pt x="1751473" y="26441"/>
                  </a:lnTo>
                  <a:lnTo>
                    <a:pt x="1802029" y="18942"/>
                  </a:lnTo>
                  <a:lnTo>
                    <a:pt x="1852746" y="12687"/>
                  </a:lnTo>
                  <a:lnTo>
                    <a:pt x="1903609" y="7677"/>
                  </a:lnTo>
                  <a:lnTo>
                    <a:pt x="1954572" y="3918"/>
                  </a:lnTo>
                  <a:lnTo>
                    <a:pt x="2005619" y="1410"/>
                  </a:lnTo>
                  <a:lnTo>
                    <a:pt x="2056705" y="156"/>
                  </a:lnTo>
                  <a:lnTo>
                    <a:pt x="2082259" y="0"/>
                  </a:lnTo>
                  <a:lnTo>
                    <a:pt x="2082259" y="2082257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2"/>
            <a:ext cx="5942965" cy="9436735"/>
            <a:chOff x="0" y="2"/>
            <a:chExt cx="5942965" cy="9436735"/>
          </a:xfrm>
        </p:grpSpPr>
        <p:sp>
          <p:nvSpPr>
            <p:cNvPr id="7" name="object 7"/>
            <p:cNvSpPr/>
            <p:nvPr/>
          </p:nvSpPr>
          <p:spPr>
            <a:xfrm>
              <a:off x="0" y="2"/>
              <a:ext cx="1551305" cy="1712595"/>
            </a:xfrm>
            <a:custGeom>
              <a:avLst/>
              <a:gdLst/>
              <a:ahLst/>
              <a:cxnLst/>
              <a:rect l="l" t="t" r="r" b="b"/>
              <a:pathLst>
                <a:path w="1551305" h="1712595">
                  <a:moveTo>
                    <a:pt x="180933" y="1712452"/>
                  </a:moveTo>
                  <a:lnTo>
                    <a:pt x="130506" y="1711524"/>
                  </a:lnTo>
                  <a:lnTo>
                    <a:pt x="80147" y="1708740"/>
                  </a:lnTo>
                  <a:lnTo>
                    <a:pt x="29924" y="1704105"/>
                  </a:lnTo>
                  <a:lnTo>
                    <a:pt x="0" y="1700435"/>
                  </a:lnTo>
                  <a:lnTo>
                    <a:pt x="0" y="0"/>
                  </a:lnTo>
                  <a:lnTo>
                    <a:pt x="1507460" y="0"/>
                  </a:lnTo>
                  <a:lnTo>
                    <a:pt x="1509909" y="9527"/>
                  </a:lnTo>
                  <a:lnTo>
                    <a:pt x="1521261" y="58667"/>
                  </a:lnTo>
                  <a:lnTo>
                    <a:pt x="1530797" y="108194"/>
                  </a:lnTo>
                  <a:lnTo>
                    <a:pt x="1538504" y="158039"/>
                  </a:lnTo>
                  <a:lnTo>
                    <a:pt x="1544370" y="208131"/>
                  </a:lnTo>
                  <a:lnTo>
                    <a:pt x="1548389" y="258405"/>
                  </a:lnTo>
                  <a:lnTo>
                    <a:pt x="1550555" y="308796"/>
                  </a:lnTo>
                  <a:lnTo>
                    <a:pt x="1550864" y="359232"/>
                  </a:lnTo>
                  <a:lnTo>
                    <a:pt x="1550555" y="376040"/>
                  </a:lnTo>
                  <a:lnTo>
                    <a:pt x="1548389" y="426431"/>
                  </a:lnTo>
                  <a:lnTo>
                    <a:pt x="1544370" y="476705"/>
                  </a:lnTo>
                  <a:lnTo>
                    <a:pt x="1538504" y="526797"/>
                  </a:lnTo>
                  <a:lnTo>
                    <a:pt x="1530797" y="576642"/>
                  </a:lnTo>
                  <a:lnTo>
                    <a:pt x="1521261" y="626169"/>
                  </a:lnTo>
                  <a:lnTo>
                    <a:pt x="1509909" y="675309"/>
                  </a:lnTo>
                  <a:lnTo>
                    <a:pt x="1496756" y="723998"/>
                  </a:lnTo>
                  <a:lnTo>
                    <a:pt x="1481819" y="772173"/>
                  </a:lnTo>
                  <a:lnTo>
                    <a:pt x="1465119" y="819765"/>
                  </a:lnTo>
                  <a:lnTo>
                    <a:pt x="1446680" y="866707"/>
                  </a:lnTo>
                  <a:lnTo>
                    <a:pt x="1426525" y="912939"/>
                  </a:lnTo>
                  <a:lnTo>
                    <a:pt x="1404681" y="958401"/>
                  </a:lnTo>
                  <a:lnTo>
                    <a:pt x="1381178" y="1003027"/>
                  </a:lnTo>
                  <a:lnTo>
                    <a:pt x="1356051" y="1046756"/>
                  </a:lnTo>
                  <a:lnTo>
                    <a:pt x="1329330" y="1089531"/>
                  </a:lnTo>
                  <a:lnTo>
                    <a:pt x="1301052" y="1131295"/>
                  </a:lnTo>
                  <a:lnTo>
                    <a:pt x="1271256" y="1171990"/>
                  </a:lnTo>
                  <a:lnTo>
                    <a:pt x="1239984" y="1211559"/>
                  </a:lnTo>
                  <a:lnTo>
                    <a:pt x="1207276" y="1249949"/>
                  </a:lnTo>
                  <a:lnTo>
                    <a:pt x="1173176" y="1287112"/>
                  </a:lnTo>
                  <a:lnTo>
                    <a:pt x="1137731" y="1322995"/>
                  </a:lnTo>
                  <a:lnTo>
                    <a:pt x="1100992" y="1357546"/>
                  </a:lnTo>
                  <a:lnTo>
                    <a:pt x="1063005" y="1390722"/>
                  </a:lnTo>
                  <a:lnTo>
                    <a:pt x="1023822" y="1422479"/>
                  </a:lnTo>
                  <a:lnTo>
                    <a:pt x="983495" y="1452772"/>
                  </a:lnTo>
                  <a:lnTo>
                    <a:pt x="942083" y="1481559"/>
                  </a:lnTo>
                  <a:lnTo>
                    <a:pt x="899640" y="1508803"/>
                  </a:lnTo>
                  <a:lnTo>
                    <a:pt x="856221" y="1534467"/>
                  </a:lnTo>
                  <a:lnTo>
                    <a:pt x="811886" y="1558515"/>
                  </a:lnTo>
                  <a:lnTo>
                    <a:pt x="766698" y="1580914"/>
                  </a:lnTo>
                  <a:lnTo>
                    <a:pt x="720717" y="1601635"/>
                  </a:lnTo>
                  <a:lnTo>
                    <a:pt x="674002" y="1620650"/>
                  </a:lnTo>
                  <a:lnTo>
                    <a:pt x="626618" y="1637932"/>
                  </a:lnTo>
                  <a:lnTo>
                    <a:pt x="578633" y="1653459"/>
                  </a:lnTo>
                  <a:lnTo>
                    <a:pt x="530109" y="1667208"/>
                  </a:lnTo>
                  <a:lnTo>
                    <a:pt x="481109" y="1679163"/>
                  </a:lnTo>
                  <a:lnTo>
                    <a:pt x="431703" y="1689306"/>
                  </a:lnTo>
                  <a:lnTo>
                    <a:pt x="381959" y="1697624"/>
                  </a:lnTo>
                  <a:lnTo>
                    <a:pt x="331943" y="1704105"/>
                  </a:lnTo>
                  <a:lnTo>
                    <a:pt x="281719" y="1708740"/>
                  </a:lnTo>
                  <a:lnTo>
                    <a:pt x="231357" y="1711524"/>
                  </a:lnTo>
                  <a:lnTo>
                    <a:pt x="180933" y="1712452"/>
                  </a:lnTo>
                  <a:close/>
                </a:path>
              </a:pathLst>
            </a:custGeom>
            <a:solidFill>
              <a:srgbClr val="F9F4F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"/>
              <a:ext cx="1752600" cy="1963420"/>
            </a:xfrm>
            <a:custGeom>
              <a:avLst/>
              <a:gdLst/>
              <a:ahLst/>
              <a:cxnLst/>
              <a:rect l="l" t="t" r="r" b="b"/>
              <a:pathLst>
                <a:path w="1752600" h="1963420">
                  <a:moveTo>
                    <a:pt x="1752003" y="1903158"/>
                  </a:moveTo>
                  <a:lnTo>
                    <a:pt x="0" y="303034"/>
                  </a:lnTo>
                  <a:lnTo>
                    <a:pt x="0" y="413372"/>
                  </a:lnTo>
                  <a:lnTo>
                    <a:pt x="1697062" y="1963318"/>
                  </a:lnTo>
                  <a:lnTo>
                    <a:pt x="1752003" y="1903158"/>
                  </a:lnTo>
                  <a:close/>
                </a:path>
                <a:path w="1752600" h="1963420">
                  <a:moveTo>
                    <a:pt x="1752003" y="1450149"/>
                  </a:moveTo>
                  <a:lnTo>
                    <a:pt x="164198" y="0"/>
                  </a:lnTo>
                  <a:lnTo>
                    <a:pt x="43383" y="0"/>
                  </a:lnTo>
                  <a:lnTo>
                    <a:pt x="1697062" y="1510309"/>
                  </a:lnTo>
                  <a:lnTo>
                    <a:pt x="1698256" y="1508988"/>
                  </a:lnTo>
                  <a:lnTo>
                    <a:pt x="1752003" y="1450149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817" y="854484"/>
              <a:ext cx="5162549" cy="8582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24006" y="3543300"/>
            <a:ext cx="8940965" cy="56864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76200" indent="-285750">
              <a:lnSpc>
                <a:spcPct val="1182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Preservasi</a:t>
            </a:r>
            <a:r>
              <a:rPr lang="en-US" sz="2400" dirty="0"/>
              <a:t> </a:t>
            </a:r>
            <a:r>
              <a:rPr lang="en-US" sz="2400" dirty="0" err="1"/>
              <a:t>arsip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dan </a:t>
            </a:r>
            <a:r>
              <a:rPr lang="en-US" sz="2400" dirty="0" err="1"/>
              <a:t>perlindungan</a:t>
            </a:r>
            <a:r>
              <a:rPr lang="en-US" sz="2400" dirty="0"/>
              <a:t> </a:t>
            </a:r>
            <a:r>
              <a:rPr lang="en-US" sz="2400" dirty="0" err="1"/>
              <a:t>arsip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upaya</a:t>
            </a:r>
            <a:r>
              <a:rPr lang="en-US" sz="2400" dirty="0"/>
              <a:t>  </a:t>
            </a:r>
            <a:r>
              <a:rPr lang="en-US" sz="2400" dirty="0" err="1"/>
              <a:t>memperpanjang</a:t>
            </a:r>
            <a:r>
              <a:rPr lang="en-US" sz="2400" dirty="0"/>
              <a:t> </a:t>
            </a:r>
            <a:r>
              <a:rPr lang="en-US" sz="2400" dirty="0" err="1"/>
              <a:t>umur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arsip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pelestarian</a:t>
            </a:r>
            <a:r>
              <a:rPr lang="en-US" sz="2400" dirty="0"/>
              <a:t> </a:t>
            </a:r>
            <a:r>
              <a:rPr lang="en-US" sz="2400" dirty="0" err="1"/>
              <a:t>arsip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yang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utuh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rusak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endParaRPr lang="en-US" sz="2400" dirty="0"/>
          </a:p>
          <a:p>
            <a:pPr marL="298450" marR="76200" indent="-285750">
              <a:lnSpc>
                <a:spcPct val="1182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Preservasi</a:t>
            </a:r>
            <a:r>
              <a:rPr lang="en-US" sz="2400" dirty="0"/>
              <a:t> </a:t>
            </a:r>
            <a:r>
              <a:rPr lang="en-US" sz="2400" dirty="0" err="1"/>
              <a:t>arsip</a:t>
            </a:r>
            <a:r>
              <a:rPr lang="en-US" sz="2400" dirty="0"/>
              <a:t>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menjamin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dan </a:t>
            </a:r>
            <a:r>
              <a:rPr lang="en-US" sz="2400" dirty="0" err="1"/>
              <a:t>kelestarian</a:t>
            </a:r>
            <a:r>
              <a:rPr lang="en-US" sz="2400" dirty="0"/>
              <a:t> </a:t>
            </a:r>
            <a:r>
              <a:rPr lang="en-US" sz="2400" dirty="0" err="1"/>
              <a:t>arsip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preventif</a:t>
            </a:r>
            <a:r>
              <a:rPr lang="en-US" sz="2400" dirty="0"/>
              <a:t> dan </a:t>
            </a:r>
            <a:r>
              <a:rPr lang="en-US" sz="2400" dirty="0" err="1"/>
              <a:t>kuratif</a:t>
            </a:r>
            <a:r>
              <a:rPr lang="en-US" sz="2400" dirty="0"/>
              <a:t>. </a:t>
            </a:r>
          </a:p>
          <a:p>
            <a:pPr marL="298450" marR="76200" indent="-285750">
              <a:lnSpc>
                <a:spcPct val="1182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Disaster Recovery Planning (DRP)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perencanaan</a:t>
            </a:r>
            <a:r>
              <a:rPr lang="en-US" sz="2400" dirty="0"/>
              <a:t> </a:t>
            </a:r>
            <a:r>
              <a:rPr lang="en-US" sz="2400" dirty="0" err="1"/>
              <a:t>pengelolaan</a:t>
            </a:r>
            <a:r>
              <a:rPr lang="en-US" sz="2400" dirty="0"/>
              <a:t> </a:t>
            </a:r>
            <a:r>
              <a:rPr lang="en-US" sz="2400" dirty="0" err="1"/>
              <a:t>arsip</a:t>
            </a:r>
            <a:r>
              <a:rPr lang="en-US" sz="2400" dirty="0"/>
              <a:t> yang </a:t>
            </a:r>
            <a:r>
              <a:rPr lang="en-US" sz="2400" dirty="0" err="1"/>
              <a:t>rasional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efektif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menghadapi</a:t>
            </a:r>
            <a:r>
              <a:rPr lang="en-US" sz="2400" dirty="0"/>
              <a:t> </a:t>
            </a:r>
            <a:r>
              <a:rPr lang="en-US" sz="2400" dirty="0" err="1"/>
              <a:t>bencana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. </a:t>
            </a:r>
          </a:p>
          <a:p>
            <a:pPr marL="298450" marR="76200" indent="-285750">
              <a:lnSpc>
                <a:spcPct val="1182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Siklus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perencanaan</a:t>
            </a:r>
            <a:r>
              <a:rPr lang="en-US" sz="2400" dirty="0"/>
              <a:t> dan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arsip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ancaman</a:t>
            </a:r>
            <a:r>
              <a:rPr lang="en-US" sz="2400" dirty="0"/>
              <a:t> </a:t>
            </a:r>
            <a:r>
              <a:rPr lang="en-US" sz="2400" dirty="0" err="1"/>
              <a:t>bencana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mitigasi</a:t>
            </a:r>
            <a:r>
              <a:rPr lang="en-US" sz="2400" dirty="0"/>
              <a:t>, </a:t>
            </a:r>
            <a:r>
              <a:rPr lang="en-US" sz="2400" dirty="0" err="1"/>
              <a:t>kesiapsiagaan</a:t>
            </a:r>
            <a:r>
              <a:rPr lang="en-US" sz="2400" dirty="0"/>
              <a:t>, </a:t>
            </a:r>
            <a:r>
              <a:rPr lang="en-US" sz="2400" dirty="0" err="1"/>
              <a:t>respon</a:t>
            </a:r>
            <a:r>
              <a:rPr lang="en-US" sz="2400" dirty="0"/>
              <a:t> dan </a:t>
            </a:r>
            <a:r>
              <a:rPr lang="en-US" sz="2400" dirty="0" err="1"/>
              <a:t>pemulihan</a:t>
            </a:r>
            <a:r>
              <a:rPr lang="en-US" sz="2400" dirty="0"/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24006" y="2100472"/>
            <a:ext cx="899985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100" spc="245" dirty="0">
                <a:solidFill>
                  <a:srgbClr val="442936"/>
                </a:solidFill>
              </a:rPr>
              <a:t>Hasil </a:t>
            </a:r>
            <a:r>
              <a:rPr lang="en-US" sz="6100" spc="245" dirty="0" err="1">
                <a:solidFill>
                  <a:srgbClr val="442936"/>
                </a:solidFill>
              </a:rPr>
              <a:t>Penelitian</a:t>
            </a:r>
            <a:endParaRPr sz="6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9755" y="4142740"/>
            <a:ext cx="119678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200" dirty="0"/>
              <a:t>Analisa dan Kesimpulan</a:t>
            </a:r>
            <a:endParaRPr lang="en-US" sz="720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6482095"/>
            <a:ext cx="6187440" cy="3804920"/>
            <a:chOff x="0" y="6482095"/>
            <a:chExt cx="6187440" cy="3804920"/>
          </a:xfrm>
        </p:grpSpPr>
        <p:sp>
          <p:nvSpPr>
            <p:cNvPr id="7" name="object 7"/>
            <p:cNvSpPr/>
            <p:nvPr/>
          </p:nvSpPr>
          <p:spPr>
            <a:xfrm>
              <a:off x="0" y="7870013"/>
              <a:ext cx="3119755" cy="2417445"/>
            </a:xfrm>
            <a:custGeom>
              <a:avLst/>
              <a:gdLst/>
              <a:ahLst/>
              <a:cxnLst/>
              <a:rect l="l" t="t" r="r" b="b"/>
              <a:pathLst>
                <a:path w="3119755" h="2417445">
                  <a:moveTo>
                    <a:pt x="3092097" y="2416986"/>
                  </a:moveTo>
                  <a:lnTo>
                    <a:pt x="0" y="2416986"/>
                  </a:lnTo>
                  <a:lnTo>
                    <a:pt x="0" y="276601"/>
                  </a:lnTo>
                  <a:lnTo>
                    <a:pt x="55368" y="245870"/>
                  </a:lnTo>
                  <a:lnTo>
                    <a:pt x="100731" y="222334"/>
                  </a:lnTo>
                  <a:lnTo>
                    <a:pt x="146658" y="199919"/>
                  </a:lnTo>
                  <a:lnTo>
                    <a:pt x="193121" y="178637"/>
                  </a:lnTo>
                  <a:lnTo>
                    <a:pt x="240092" y="158502"/>
                  </a:lnTo>
                  <a:lnTo>
                    <a:pt x="287544" y="139526"/>
                  </a:lnTo>
                  <a:lnTo>
                    <a:pt x="335446" y="121720"/>
                  </a:lnTo>
                  <a:lnTo>
                    <a:pt x="383772" y="105095"/>
                  </a:lnTo>
                  <a:lnTo>
                    <a:pt x="432491" y="89661"/>
                  </a:lnTo>
                  <a:lnTo>
                    <a:pt x="481573" y="75427"/>
                  </a:lnTo>
                  <a:lnTo>
                    <a:pt x="530991" y="62402"/>
                  </a:lnTo>
                  <a:lnTo>
                    <a:pt x="580713" y="50594"/>
                  </a:lnTo>
                  <a:lnTo>
                    <a:pt x="630710" y="40010"/>
                  </a:lnTo>
                  <a:lnTo>
                    <a:pt x="680952" y="30655"/>
                  </a:lnTo>
                  <a:lnTo>
                    <a:pt x="731408" y="22537"/>
                  </a:lnTo>
                  <a:lnTo>
                    <a:pt x="782048" y="15659"/>
                  </a:lnTo>
                  <a:lnTo>
                    <a:pt x="832842" y="10026"/>
                  </a:lnTo>
                  <a:lnTo>
                    <a:pt x="883758" y="5641"/>
                  </a:lnTo>
                  <a:lnTo>
                    <a:pt x="934767" y="2508"/>
                  </a:lnTo>
                  <a:lnTo>
                    <a:pt x="985838" y="627"/>
                  </a:lnTo>
                  <a:lnTo>
                    <a:pt x="1036939" y="0"/>
                  </a:lnTo>
                  <a:lnTo>
                    <a:pt x="1062493" y="156"/>
                  </a:lnTo>
                  <a:lnTo>
                    <a:pt x="1113579" y="1410"/>
                  </a:lnTo>
                  <a:lnTo>
                    <a:pt x="1164626" y="3918"/>
                  </a:lnTo>
                  <a:lnTo>
                    <a:pt x="1215589" y="7677"/>
                  </a:lnTo>
                  <a:lnTo>
                    <a:pt x="1266452" y="12687"/>
                  </a:lnTo>
                  <a:lnTo>
                    <a:pt x="1317169" y="18942"/>
                  </a:lnTo>
                  <a:lnTo>
                    <a:pt x="1367724" y="26441"/>
                  </a:lnTo>
                  <a:lnTo>
                    <a:pt x="1418073" y="35178"/>
                  </a:lnTo>
                  <a:lnTo>
                    <a:pt x="1468200" y="45149"/>
                  </a:lnTo>
                  <a:lnTo>
                    <a:pt x="1518060" y="56345"/>
                  </a:lnTo>
                  <a:lnTo>
                    <a:pt x="1567637" y="68763"/>
                  </a:lnTo>
                  <a:lnTo>
                    <a:pt x="1616887" y="82393"/>
                  </a:lnTo>
                  <a:lnTo>
                    <a:pt x="1665795" y="97229"/>
                  </a:lnTo>
                  <a:lnTo>
                    <a:pt x="1714317" y="113258"/>
                  </a:lnTo>
                  <a:lnTo>
                    <a:pt x="1762439" y="130477"/>
                  </a:lnTo>
                  <a:lnTo>
                    <a:pt x="1810116" y="148868"/>
                  </a:lnTo>
                  <a:lnTo>
                    <a:pt x="1857334" y="168426"/>
                  </a:lnTo>
                  <a:lnTo>
                    <a:pt x="1904051" y="189134"/>
                  </a:lnTo>
                  <a:lnTo>
                    <a:pt x="1950253" y="210986"/>
                  </a:lnTo>
                  <a:lnTo>
                    <a:pt x="1995898" y="233962"/>
                  </a:lnTo>
                  <a:lnTo>
                    <a:pt x="2040972" y="258055"/>
                  </a:lnTo>
                  <a:lnTo>
                    <a:pt x="2085434" y="283242"/>
                  </a:lnTo>
                  <a:lnTo>
                    <a:pt x="2129272" y="309517"/>
                  </a:lnTo>
                  <a:lnTo>
                    <a:pt x="2172445" y="336857"/>
                  </a:lnTo>
                  <a:lnTo>
                    <a:pt x="2214941" y="365251"/>
                  </a:lnTo>
                  <a:lnTo>
                    <a:pt x="2256720" y="394676"/>
                  </a:lnTo>
                  <a:lnTo>
                    <a:pt x="2297772" y="425121"/>
                  </a:lnTo>
                  <a:lnTo>
                    <a:pt x="2338057" y="456560"/>
                  </a:lnTo>
                  <a:lnTo>
                    <a:pt x="2377565" y="488983"/>
                  </a:lnTo>
                  <a:lnTo>
                    <a:pt x="2416259" y="522361"/>
                  </a:lnTo>
                  <a:lnTo>
                    <a:pt x="2454128" y="556684"/>
                  </a:lnTo>
                  <a:lnTo>
                    <a:pt x="2491138" y="591920"/>
                  </a:lnTo>
                  <a:lnTo>
                    <a:pt x="2527277" y="628060"/>
                  </a:lnTo>
                  <a:lnTo>
                    <a:pt x="2562514" y="665070"/>
                  </a:lnTo>
                  <a:lnTo>
                    <a:pt x="2596836" y="702939"/>
                  </a:lnTo>
                  <a:lnTo>
                    <a:pt x="2630214" y="741633"/>
                  </a:lnTo>
                  <a:lnTo>
                    <a:pt x="2662637" y="781141"/>
                  </a:lnTo>
                  <a:lnTo>
                    <a:pt x="2694076" y="821426"/>
                  </a:lnTo>
                  <a:lnTo>
                    <a:pt x="2724522" y="862477"/>
                  </a:lnTo>
                  <a:lnTo>
                    <a:pt x="2753946" y="904257"/>
                  </a:lnTo>
                  <a:lnTo>
                    <a:pt x="2782341" y="946752"/>
                  </a:lnTo>
                  <a:lnTo>
                    <a:pt x="2809680" y="989925"/>
                  </a:lnTo>
                  <a:lnTo>
                    <a:pt x="2835955" y="1033763"/>
                  </a:lnTo>
                  <a:lnTo>
                    <a:pt x="2861143" y="1078226"/>
                  </a:lnTo>
                  <a:lnTo>
                    <a:pt x="2885235" y="1123300"/>
                  </a:lnTo>
                  <a:lnTo>
                    <a:pt x="2908211" y="1168944"/>
                  </a:lnTo>
                  <a:lnTo>
                    <a:pt x="2930063" y="1215146"/>
                  </a:lnTo>
                  <a:lnTo>
                    <a:pt x="2950771" y="1261864"/>
                  </a:lnTo>
                  <a:lnTo>
                    <a:pt x="2970330" y="1309082"/>
                  </a:lnTo>
                  <a:lnTo>
                    <a:pt x="2988721" y="1356759"/>
                  </a:lnTo>
                  <a:lnTo>
                    <a:pt x="3005939" y="1404880"/>
                  </a:lnTo>
                  <a:lnTo>
                    <a:pt x="3021968" y="1453402"/>
                  </a:lnTo>
                  <a:lnTo>
                    <a:pt x="3036805" y="1502311"/>
                  </a:lnTo>
                  <a:lnTo>
                    <a:pt x="3050434" y="1551561"/>
                  </a:lnTo>
                  <a:lnTo>
                    <a:pt x="3062852" y="1601138"/>
                  </a:lnTo>
                  <a:lnTo>
                    <a:pt x="3074049" y="1650998"/>
                  </a:lnTo>
                  <a:lnTo>
                    <a:pt x="3084020" y="1701124"/>
                  </a:lnTo>
                  <a:lnTo>
                    <a:pt x="3092756" y="1751473"/>
                  </a:lnTo>
                  <a:lnTo>
                    <a:pt x="3100256" y="1802029"/>
                  </a:lnTo>
                  <a:lnTo>
                    <a:pt x="3106511" y="1852746"/>
                  </a:lnTo>
                  <a:lnTo>
                    <a:pt x="3111521" y="1903609"/>
                  </a:lnTo>
                  <a:lnTo>
                    <a:pt x="3115280" y="1954572"/>
                  </a:lnTo>
                  <a:lnTo>
                    <a:pt x="3117787" y="2005619"/>
                  </a:lnTo>
                  <a:lnTo>
                    <a:pt x="3119042" y="2056705"/>
                  </a:lnTo>
                  <a:lnTo>
                    <a:pt x="3119199" y="2082259"/>
                  </a:lnTo>
                  <a:lnTo>
                    <a:pt x="3119042" y="2107814"/>
                  </a:lnTo>
                  <a:lnTo>
                    <a:pt x="3117788" y="2158899"/>
                  </a:lnTo>
                  <a:lnTo>
                    <a:pt x="3115280" y="2209947"/>
                  </a:lnTo>
                  <a:lnTo>
                    <a:pt x="3111521" y="2260910"/>
                  </a:lnTo>
                  <a:lnTo>
                    <a:pt x="3106511" y="2311772"/>
                  </a:lnTo>
                  <a:lnTo>
                    <a:pt x="3100256" y="2362489"/>
                  </a:lnTo>
                  <a:lnTo>
                    <a:pt x="3092756" y="2413045"/>
                  </a:lnTo>
                  <a:lnTo>
                    <a:pt x="3092097" y="2416986"/>
                  </a:lnTo>
                  <a:close/>
                </a:path>
              </a:pathLst>
            </a:custGeom>
            <a:solidFill>
              <a:srgbClr val="F9F4F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2761" y="7870013"/>
              <a:ext cx="4164965" cy="2413000"/>
            </a:xfrm>
            <a:custGeom>
              <a:avLst/>
              <a:gdLst/>
              <a:ahLst/>
              <a:cxnLst/>
              <a:rect l="l" t="t" r="r" b="b"/>
              <a:pathLst>
                <a:path w="4164965" h="2413000">
                  <a:moveTo>
                    <a:pt x="2337150" y="12700"/>
                  </a:moveTo>
                  <a:lnTo>
                    <a:pt x="1827368" y="12700"/>
                  </a:lnTo>
                  <a:lnTo>
                    <a:pt x="1852746" y="0"/>
                  </a:lnTo>
                  <a:lnTo>
                    <a:pt x="2311772" y="0"/>
                  </a:lnTo>
                  <a:lnTo>
                    <a:pt x="2337150" y="12700"/>
                  </a:lnTo>
                  <a:close/>
                </a:path>
                <a:path w="4164965" h="2413000">
                  <a:moveTo>
                    <a:pt x="2413045" y="25400"/>
                  </a:moveTo>
                  <a:lnTo>
                    <a:pt x="1751473" y="25400"/>
                  </a:lnTo>
                  <a:lnTo>
                    <a:pt x="1776728" y="12700"/>
                  </a:lnTo>
                  <a:lnTo>
                    <a:pt x="2387790" y="12700"/>
                  </a:lnTo>
                  <a:lnTo>
                    <a:pt x="2413045" y="25400"/>
                  </a:lnTo>
                  <a:close/>
                </a:path>
                <a:path w="4164965" h="2413000">
                  <a:moveTo>
                    <a:pt x="2488488" y="38100"/>
                  </a:moveTo>
                  <a:lnTo>
                    <a:pt x="1676030" y="38100"/>
                  </a:lnTo>
                  <a:lnTo>
                    <a:pt x="1701124" y="25400"/>
                  </a:lnTo>
                  <a:lnTo>
                    <a:pt x="2463394" y="25400"/>
                  </a:lnTo>
                  <a:lnTo>
                    <a:pt x="2488488" y="38100"/>
                  </a:lnTo>
                  <a:close/>
                </a:path>
                <a:path w="4164965" h="2413000">
                  <a:moveTo>
                    <a:pt x="2563380" y="50800"/>
                  </a:moveTo>
                  <a:lnTo>
                    <a:pt x="1601138" y="50800"/>
                  </a:lnTo>
                  <a:lnTo>
                    <a:pt x="1626033" y="38100"/>
                  </a:lnTo>
                  <a:lnTo>
                    <a:pt x="2538485" y="38100"/>
                  </a:lnTo>
                  <a:lnTo>
                    <a:pt x="2563380" y="50800"/>
                  </a:lnTo>
                  <a:close/>
                </a:path>
                <a:path w="4164965" h="2413000">
                  <a:moveTo>
                    <a:pt x="2612957" y="63500"/>
                  </a:moveTo>
                  <a:lnTo>
                    <a:pt x="1551561" y="63500"/>
                  </a:lnTo>
                  <a:lnTo>
                    <a:pt x="1576311" y="50800"/>
                  </a:lnTo>
                  <a:lnTo>
                    <a:pt x="2588207" y="50800"/>
                  </a:lnTo>
                  <a:lnTo>
                    <a:pt x="2612957" y="63500"/>
                  </a:lnTo>
                  <a:close/>
                </a:path>
                <a:path w="4164965" h="2413000">
                  <a:moveTo>
                    <a:pt x="2686707" y="88900"/>
                  </a:moveTo>
                  <a:lnTo>
                    <a:pt x="1477811" y="88900"/>
                  </a:lnTo>
                  <a:lnTo>
                    <a:pt x="1526894" y="63500"/>
                  </a:lnTo>
                  <a:lnTo>
                    <a:pt x="2637624" y="63500"/>
                  </a:lnTo>
                  <a:lnTo>
                    <a:pt x="2686707" y="88900"/>
                  </a:lnTo>
                  <a:close/>
                </a:path>
                <a:path w="4164965" h="2413000">
                  <a:moveTo>
                    <a:pt x="2735426" y="101600"/>
                  </a:moveTo>
                  <a:lnTo>
                    <a:pt x="1429092" y="101600"/>
                  </a:lnTo>
                  <a:lnTo>
                    <a:pt x="1453402" y="88900"/>
                  </a:lnTo>
                  <a:lnTo>
                    <a:pt x="2711116" y="88900"/>
                  </a:lnTo>
                  <a:lnTo>
                    <a:pt x="2735426" y="101600"/>
                  </a:lnTo>
                  <a:close/>
                </a:path>
                <a:path w="4164965" h="2413000">
                  <a:moveTo>
                    <a:pt x="2807759" y="127000"/>
                  </a:moveTo>
                  <a:lnTo>
                    <a:pt x="1356759" y="127000"/>
                  </a:lnTo>
                  <a:lnTo>
                    <a:pt x="1404880" y="101600"/>
                  </a:lnTo>
                  <a:lnTo>
                    <a:pt x="2759638" y="101600"/>
                  </a:lnTo>
                  <a:lnTo>
                    <a:pt x="2807759" y="127000"/>
                  </a:lnTo>
                  <a:close/>
                </a:path>
                <a:path w="4164965" h="2413000">
                  <a:moveTo>
                    <a:pt x="2926077" y="177800"/>
                  </a:moveTo>
                  <a:lnTo>
                    <a:pt x="1238441" y="177800"/>
                  </a:lnTo>
                  <a:lnTo>
                    <a:pt x="1332864" y="127000"/>
                  </a:lnTo>
                  <a:lnTo>
                    <a:pt x="2831654" y="127000"/>
                  </a:lnTo>
                  <a:lnTo>
                    <a:pt x="2926077" y="177800"/>
                  </a:lnTo>
                  <a:close/>
                </a:path>
                <a:path w="4164965" h="2413000">
                  <a:moveTo>
                    <a:pt x="4138077" y="2413000"/>
                  </a:moveTo>
                  <a:lnTo>
                    <a:pt x="26441" y="2413000"/>
                  </a:lnTo>
                  <a:lnTo>
                    <a:pt x="22537" y="2387600"/>
                  </a:lnTo>
                  <a:lnTo>
                    <a:pt x="15659" y="2336800"/>
                  </a:lnTo>
                  <a:lnTo>
                    <a:pt x="10026" y="2286000"/>
                  </a:lnTo>
                  <a:lnTo>
                    <a:pt x="5641" y="2235200"/>
                  </a:lnTo>
                  <a:lnTo>
                    <a:pt x="2508" y="2184400"/>
                  </a:lnTo>
                  <a:lnTo>
                    <a:pt x="1410" y="2146300"/>
                  </a:lnTo>
                  <a:lnTo>
                    <a:pt x="627" y="2120900"/>
                  </a:lnTo>
                  <a:lnTo>
                    <a:pt x="156" y="2095500"/>
                  </a:lnTo>
                  <a:lnTo>
                    <a:pt x="0" y="2070100"/>
                  </a:lnTo>
                  <a:lnTo>
                    <a:pt x="156" y="2044700"/>
                  </a:lnTo>
                  <a:lnTo>
                    <a:pt x="1410" y="1993900"/>
                  </a:lnTo>
                  <a:lnTo>
                    <a:pt x="3918" y="1943100"/>
                  </a:lnTo>
                  <a:lnTo>
                    <a:pt x="7677" y="1892300"/>
                  </a:lnTo>
                  <a:lnTo>
                    <a:pt x="12687" y="1841500"/>
                  </a:lnTo>
                  <a:lnTo>
                    <a:pt x="18942" y="1790700"/>
                  </a:lnTo>
                  <a:lnTo>
                    <a:pt x="26441" y="1739900"/>
                  </a:lnTo>
                  <a:lnTo>
                    <a:pt x="35178" y="1689100"/>
                  </a:lnTo>
                  <a:lnTo>
                    <a:pt x="45149" y="1638300"/>
                  </a:lnTo>
                  <a:lnTo>
                    <a:pt x="50594" y="1625600"/>
                  </a:lnTo>
                  <a:lnTo>
                    <a:pt x="56345" y="1600200"/>
                  </a:lnTo>
                  <a:lnTo>
                    <a:pt x="68763" y="1549400"/>
                  </a:lnTo>
                  <a:lnTo>
                    <a:pt x="82393" y="1498600"/>
                  </a:lnTo>
                  <a:lnTo>
                    <a:pt x="97229" y="1447800"/>
                  </a:lnTo>
                  <a:lnTo>
                    <a:pt x="113258" y="1397000"/>
                  </a:lnTo>
                  <a:lnTo>
                    <a:pt x="130477" y="1346200"/>
                  </a:lnTo>
                  <a:lnTo>
                    <a:pt x="148868" y="1308100"/>
                  </a:lnTo>
                  <a:lnTo>
                    <a:pt x="158502" y="1282700"/>
                  </a:lnTo>
                  <a:lnTo>
                    <a:pt x="178637" y="1231900"/>
                  </a:lnTo>
                  <a:lnTo>
                    <a:pt x="199919" y="1181100"/>
                  </a:lnTo>
                  <a:lnTo>
                    <a:pt x="210986" y="1168400"/>
                  </a:lnTo>
                  <a:lnTo>
                    <a:pt x="222334" y="1143000"/>
                  </a:lnTo>
                  <a:lnTo>
                    <a:pt x="233962" y="1117600"/>
                  </a:lnTo>
                  <a:lnTo>
                    <a:pt x="245870" y="1092200"/>
                  </a:lnTo>
                  <a:lnTo>
                    <a:pt x="258055" y="1066800"/>
                  </a:lnTo>
                  <a:lnTo>
                    <a:pt x="270512" y="1054100"/>
                  </a:lnTo>
                  <a:lnTo>
                    <a:pt x="283242" y="1028700"/>
                  </a:lnTo>
                  <a:lnTo>
                    <a:pt x="296245" y="1003300"/>
                  </a:lnTo>
                  <a:lnTo>
                    <a:pt x="309517" y="977900"/>
                  </a:lnTo>
                  <a:lnTo>
                    <a:pt x="323055" y="965200"/>
                  </a:lnTo>
                  <a:lnTo>
                    <a:pt x="336857" y="939800"/>
                  </a:lnTo>
                  <a:lnTo>
                    <a:pt x="350923" y="914400"/>
                  </a:lnTo>
                  <a:lnTo>
                    <a:pt x="365251" y="901700"/>
                  </a:lnTo>
                  <a:lnTo>
                    <a:pt x="379835" y="876300"/>
                  </a:lnTo>
                  <a:lnTo>
                    <a:pt x="394676" y="850900"/>
                  </a:lnTo>
                  <a:lnTo>
                    <a:pt x="409772" y="838200"/>
                  </a:lnTo>
                  <a:lnTo>
                    <a:pt x="425121" y="812800"/>
                  </a:lnTo>
                  <a:lnTo>
                    <a:pt x="440717" y="800100"/>
                  </a:lnTo>
                  <a:lnTo>
                    <a:pt x="456560" y="774700"/>
                  </a:lnTo>
                  <a:lnTo>
                    <a:pt x="472651" y="749300"/>
                  </a:lnTo>
                  <a:lnTo>
                    <a:pt x="488983" y="736600"/>
                  </a:lnTo>
                  <a:lnTo>
                    <a:pt x="505554" y="711200"/>
                  </a:lnTo>
                  <a:lnTo>
                    <a:pt x="522361" y="698500"/>
                  </a:lnTo>
                  <a:lnTo>
                    <a:pt x="539406" y="673100"/>
                  </a:lnTo>
                  <a:lnTo>
                    <a:pt x="556684" y="660400"/>
                  </a:lnTo>
                  <a:lnTo>
                    <a:pt x="574189" y="635000"/>
                  </a:lnTo>
                  <a:lnTo>
                    <a:pt x="609879" y="609600"/>
                  </a:lnTo>
                  <a:lnTo>
                    <a:pt x="628060" y="584200"/>
                  </a:lnTo>
                  <a:lnTo>
                    <a:pt x="646457" y="571500"/>
                  </a:lnTo>
                  <a:lnTo>
                    <a:pt x="665070" y="546100"/>
                  </a:lnTo>
                  <a:lnTo>
                    <a:pt x="702939" y="520700"/>
                  </a:lnTo>
                  <a:lnTo>
                    <a:pt x="722184" y="495300"/>
                  </a:lnTo>
                  <a:lnTo>
                    <a:pt x="761288" y="469900"/>
                  </a:lnTo>
                  <a:lnTo>
                    <a:pt x="781141" y="444500"/>
                  </a:lnTo>
                  <a:lnTo>
                    <a:pt x="801187" y="431800"/>
                  </a:lnTo>
                  <a:lnTo>
                    <a:pt x="862477" y="393700"/>
                  </a:lnTo>
                  <a:lnTo>
                    <a:pt x="883277" y="368300"/>
                  </a:lnTo>
                  <a:lnTo>
                    <a:pt x="925417" y="342900"/>
                  </a:lnTo>
                  <a:lnTo>
                    <a:pt x="1011764" y="292100"/>
                  </a:lnTo>
                  <a:lnTo>
                    <a:pt x="1100689" y="241300"/>
                  </a:lnTo>
                  <a:lnTo>
                    <a:pt x="1215146" y="177800"/>
                  </a:lnTo>
                  <a:lnTo>
                    <a:pt x="2949372" y="177800"/>
                  </a:lnTo>
                  <a:lnTo>
                    <a:pt x="3063829" y="241300"/>
                  </a:lnTo>
                  <a:lnTo>
                    <a:pt x="3152754" y="292100"/>
                  </a:lnTo>
                  <a:lnTo>
                    <a:pt x="3239101" y="342900"/>
                  </a:lnTo>
                  <a:lnTo>
                    <a:pt x="3281241" y="368300"/>
                  </a:lnTo>
                  <a:lnTo>
                    <a:pt x="3302041" y="393700"/>
                  </a:lnTo>
                  <a:lnTo>
                    <a:pt x="3363331" y="431800"/>
                  </a:lnTo>
                  <a:lnTo>
                    <a:pt x="3383377" y="444500"/>
                  </a:lnTo>
                  <a:lnTo>
                    <a:pt x="3403231" y="469900"/>
                  </a:lnTo>
                  <a:lnTo>
                    <a:pt x="3442335" y="495300"/>
                  </a:lnTo>
                  <a:lnTo>
                    <a:pt x="3461579" y="520700"/>
                  </a:lnTo>
                  <a:lnTo>
                    <a:pt x="3499448" y="546100"/>
                  </a:lnTo>
                  <a:lnTo>
                    <a:pt x="3518061" y="571500"/>
                  </a:lnTo>
                  <a:lnTo>
                    <a:pt x="3536458" y="584200"/>
                  </a:lnTo>
                  <a:lnTo>
                    <a:pt x="3554639" y="609600"/>
                  </a:lnTo>
                  <a:lnTo>
                    <a:pt x="3590329" y="635000"/>
                  </a:lnTo>
                  <a:lnTo>
                    <a:pt x="3607834" y="660400"/>
                  </a:lnTo>
                  <a:lnTo>
                    <a:pt x="3625111" y="673100"/>
                  </a:lnTo>
                  <a:lnTo>
                    <a:pt x="3642157" y="698500"/>
                  </a:lnTo>
                  <a:lnTo>
                    <a:pt x="3658964" y="711200"/>
                  </a:lnTo>
                  <a:lnTo>
                    <a:pt x="3675535" y="736600"/>
                  </a:lnTo>
                  <a:lnTo>
                    <a:pt x="3691867" y="749300"/>
                  </a:lnTo>
                  <a:lnTo>
                    <a:pt x="3707958" y="774700"/>
                  </a:lnTo>
                  <a:lnTo>
                    <a:pt x="3723801" y="800100"/>
                  </a:lnTo>
                  <a:lnTo>
                    <a:pt x="3739397" y="812800"/>
                  </a:lnTo>
                  <a:lnTo>
                    <a:pt x="3754745" y="838200"/>
                  </a:lnTo>
                  <a:lnTo>
                    <a:pt x="3769842" y="850900"/>
                  </a:lnTo>
                  <a:lnTo>
                    <a:pt x="3784682" y="876300"/>
                  </a:lnTo>
                  <a:lnTo>
                    <a:pt x="3799267" y="901700"/>
                  </a:lnTo>
                  <a:lnTo>
                    <a:pt x="3813594" y="914400"/>
                  </a:lnTo>
                  <a:lnTo>
                    <a:pt x="3827661" y="939800"/>
                  </a:lnTo>
                  <a:lnTo>
                    <a:pt x="3841463" y="965200"/>
                  </a:lnTo>
                  <a:lnTo>
                    <a:pt x="3855000" y="977900"/>
                  </a:lnTo>
                  <a:lnTo>
                    <a:pt x="3868272" y="1003300"/>
                  </a:lnTo>
                  <a:lnTo>
                    <a:pt x="3881275" y="1028700"/>
                  </a:lnTo>
                  <a:lnTo>
                    <a:pt x="3894006" y="1054100"/>
                  </a:lnTo>
                  <a:lnTo>
                    <a:pt x="3906463" y="1066800"/>
                  </a:lnTo>
                  <a:lnTo>
                    <a:pt x="3918648" y="1092200"/>
                  </a:lnTo>
                  <a:lnTo>
                    <a:pt x="3930556" y="1117600"/>
                  </a:lnTo>
                  <a:lnTo>
                    <a:pt x="3942184" y="1143000"/>
                  </a:lnTo>
                  <a:lnTo>
                    <a:pt x="3953531" y="1168400"/>
                  </a:lnTo>
                  <a:lnTo>
                    <a:pt x="3964599" y="1181100"/>
                  </a:lnTo>
                  <a:lnTo>
                    <a:pt x="3985881" y="1231900"/>
                  </a:lnTo>
                  <a:lnTo>
                    <a:pt x="4006016" y="1282700"/>
                  </a:lnTo>
                  <a:lnTo>
                    <a:pt x="4015650" y="1308100"/>
                  </a:lnTo>
                  <a:lnTo>
                    <a:pt x="4024992" y="1320800"/>
                  </a:lnTo>
                  <a:lnTo>
                    <a:pt x="4042798" y="1371600"/>
                  </a:lnTo>
                  <a:lnTo>
                    <a:pt x="4059423" y="1422400"/>
                  </a:lnTo>
                  <a:lnTo>
                    <a:pt x="4074857" y="1473200"/>
                  </a:lnTo>
                  <a:lnTo>
                    <a:pt x="4089091" y="1524000"/>
                  </a:lnTo>
                  <a:lnTo>
                    <a:pt x="4102116" y="1574800"/>
                  </a:lnTo>
                  <a:lnTo>
                    <a:pt x="4113924" y="1625600"/>
                  </a:lnTo>
                  <a:lnTo>
                    <a:pt x="4119369" y="1638300"/>
                  </a:lnTo>
                  <a:lnTo>
                    <a:pt x="4129340" y="1689100"/>
                  </a:lnTo>
                  <a:lnTo>
                    <a:pt x="4138077" y="1739900"/>
                  </a:lnTo>
                  <a:lnTo>
                    <a:pt x="4145576" y="1790700"/>
                  </a:lnTo>
                  <a:lnTo>
                    <a:pt x="4151832" y="1841500"/>
                  </a:lnTo>
                  <a:lnTo>
                    <a:pt x="4156841" y="1892300"/>
                  </a:lnTo>
                  <a:lnTo>
                    <a:pt x="4160600" y="1943100"/>
                  </a:lnTo>
                  <a:lnTo>
                    <a:pt x="4163108" y="1993900"/>
                  </a:lnTo>
                  <a:lnTo>
                    <a:pt x="4164362" y="2044700"/>
                  </a:lnTo>
                  <a:lnTo>
                    <a:pt x="4164519" y="2070100"/>
                  </a:lnTo>
                  <a:lnTo>
                    <a:pt x="4164362" y="2095500"/>
                  </a:lnTo>
                  <a:lnTo>
                    <a:pt x="4163892" y="2120900"/>
                  </a:lnTo>
                  <a:lnTo>
                    <a:pt x="4163108" y="2146300"/>
                  </a:lnTo>
                  <a:lnTo>
                    <a:pt x="4162011" y="2184400"/>
                  </a:lnTo>
                  <a:lnTo>
                    <a:pt x="4158877" y="2235200"/>
                  </a:lnTo>
                  <a:lnTo>
                    <a:pt x="4154492" y="2286000"/>
                  </a:lnTo>
                  <a:lnTo>
                    <a:pt x="4148859" y="2336800"/>
                  </a:lnTo>
                  <a:lnTo>
                    <a:pt x="4141982" y="2387600"/>
                  </a:lnTo>
                  <a:lnTo>
                    <a:pt x="4138077" y="2413000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8326" y="6482105"/>
              <a:ext cx="3240405" cy="2777490"/>
            </a:xfrm>
            <a:custGeom>
              <a:avLst/>
              <a:gdLst/>
              <a:ahLst/>
              <a:cxnLst/>
              <a:rect l="l" t="t" r="r" b="b"/>
              <a:pathLst>
                <a:path w="3240404" h="2777490">
                  <a:moveTo>
                    <a:pt x="2551607" y="83502"/>
                  </a:moveTo>
                  <a:lnTo>
                    <a:pt x="2460167" y="0"/>
                  </a:lnTo>
                  <a:lnTo>
                    <a:pt x="0" y="2693695"/>
                  </a:lnTo>
                  <a:lnTo>
                    <a:pt x="57759" y="2746451"/>
                  </a:lnTo>
                  <a:lnTo>
                    <a:pt x="91427" y="2777198"/>
                  </a:lnTo>
                  <a:lnTo>
                    <a:pt x="2551607" y="83502"/>
                  </a:lnTo>
                  <a:close/>
                </a:path>
                <a:path w="3240404" h="2777490">
                  <a:moveTo>
                    <a:pt x="3240125" y="83502"/>
                  </a:moveTo>
                  <a:lnTo>
                    <a:pt x="3148685" y="0"/>
                  </a:lnTo>
                  <a:lnTo>
                    <a:pt x="688517" y="2693695"/>
                  </a:lnTo>
                  <a:lnTo>
                    <a:pt x="779945" y="2777198"/>
                  </a:lnTo>
                  <a:lnTo>
                    <a:pt x="3240125" y="83502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2058"/>
            <a:ext cx="18485723" cy="10590774"/>
            <a:chOff x="-197184" y="-303235"/>
            <a:chExt cx="18485723" cy="10590774"/>
          </a:xfrm>
        </p:grpSpPr>
        <p:sp>
          <p:nvSpPr>
            <p:cNvPr id="3" name="object 3"/>
            <p:cNvSpPr/>
            <p:nvPr/>
          </p:nvSpPr>
          <p:spPr>
            <a:xfrm>
              <a:off x="16205739" y="8204739"/>
              <a:ext cx="2082800" cy="2082800"/>
            </a:xfrm>
            <a:custGeom>
              <a:avLst/>
              <a:gdLst/>
              <a:ahLst/>
              <a:cxnLst/>
              <a:rect l="l" t="t" r="r" b="b"/>
              <a:pathLst>
                <a:path w="2082800" h="2082800">
                  <a:moveTo>
                    <a:pt x="2082259" y="2082260"/>
                  </a:moveTo>
                  <a:lnTo>
                    <a:pt x="0" y="2082260"/>
                  </a:lnTo>
                  <a:lnTo>
                    <a:pt x="156" y="2056705"/>
                  </a:lnTo>
                  <a:lnTo>
                    <a:pt x="1410" y="2005619"/>
                  </a:lnTo>
                  <a:lnTo>
                    <a:pt x="3918" y="1954572"/>
                  </a:lnTo>
                  <a:lnTo>
                    <a:pt x="7677" y="1903609"/>
                  </a:lnTo>
                  <a:lnTo>
                    <a:pt x="12687" y="1852746"/>
                  </a:lnTo>
                  <a:lnTo>
                    <a:pt x="18942" y="1802029"/>
                  </a:lnTo>
                  <a:lnTo>
                    <a:pt x="26441" y="1751473"/>
                  </a:lnTo>
                  <a:lnTo>
                    <a:pt x="35178" y="1701124"/>
                  </a:lnTo>
                  <a:lnTo>
                    <a:pt x="45149" y="1650998"/>
                  </a:lnTo>
                  <a:lnTo>
                    <a:pt x="56345" y="1601138"/>
                  </a:lnTo>
                  <a:lnTo>
                    <a:pt x="68763" y="1551561"/>
                  </a:lnTo>
                  <a:lnTo>
                    <a:pt x="82393" y="1502311"/>
                  </a:lnTo>
                  <a:lnTo>
                    <a:pt x="97229" y="1453403"/>
                  </a:lnTo>
                  <a:lnTo>
                    <a:pt x="113258" y="1404880"/>
                  </a:lnTo>
                  <a:lnTo>
                    <a:pt x="130477" y="1356759"/>
                  </a:lnTo>
                  <a:lnTo>
                    <a:pt x="148868" y="1309082"/>
                  </a:lnTo>
                  <a:lnTo>
                    <a:pt x="168426" y="1261864"/>
                  </a:lnTo>
                  <a:lnTo>
                    <a:pt x="189134" y="1215146"/>
                  </a:lnTo>
                  <a:lnTo>
                    <a:pt x="210986" y="1168944"/>
                  </a:lnTo>
                  <a:lnTo>
                    <a:pt x="233962" y="1123300"/>
                  </a:lnTo>
                  <a:lnTo>
                    <a:pt x="258055" y="1078226"/>
                  </a:lnTo>
                  <a:lnTo>
                    <a:pt x="283242" y="1033763"/>
                  </a:lnTo>
                  <a:lnTo>
                    <a:pt x="309517" y="989925"/>
                  </a:lnTo>
                  <a:lnTo>
                    <a:pt x="336857" y="946752"/>
                  </a:lnTo>
                  <a:lnTo>
                    <a:pt x="365251" y="904257"/>
                  </a:lnTo>
                  <a:lnTo>
                    <a:pt x="394676" y="862477"/>
                  </a:lnTo>
                  <a:lnTo>
                    <a:pt x="425121" y="821426"/>
                  </a:lnTo>
                  <a:lnTo>
                    <a:pt x="456560" y="781141"/>
                  </a:lnTo>
                  <a:lnTo>
                    <a:pt x="488983" y="741633"/>
                  </a:lnTo>
                  <a:lnTo>
                    <a:pt x="522361" y="702939"/>
                  </a:lnTo>
                  <a:lnTo>
                    <a:pt x="556684" y="665070"/>
                  </a:lnTo>
                  <a:lnTo>
                    <a:pt x="591920" y="628060"/>
                  </a:lnTo>
                  <a:lnTo>
                    <a:pt x="628060" y="591920"/>
                  </a:lnTo>
                  <a:lnTo>
                    <a:pt x="665070" y="556684"/>
                  </a:lnTo>
                  <a:lnTo>
                    <a:pt x="702939" y="522361"/>
                  </a:lnTo>
                  <a:lnTo>
                    <a:pt x="741633" y="488983"/>
                  </a:lnTo>
                  <a:lnTo>
                    <a:pt x="781141" y="456560"/>
                  </a:lnTo>
                  <a:lnTo>
                    <a:pt x="821426" y="425121"/>
                  </a:lnTo>
                  <a:lnTo>
                    <a:pt x="862477" y="394676"/>
                  </a:lnTo>
                  <a:lnTo>
                    <a:pt x="904257" y="365251"/>
                  </a:lnTo>
                  <a:lnTo>
                    <a:pt x="946752" y="336857"/>
                  </a:lnTo>
                  <a:lnTo>
                    <a:pt x="989925" y="309517"/>
                  </a:lnTo>
                  <a:lnTo>
                    <a:pt x="1033763" y="283242"/>
                  </a:lnTo>
                  <a:lnTo>
                    <a:pt x="1078226" y="258055"/>
                  </a:lnTo>
                  <a:lnTo>
                    <a:pt x="1123300" y="233962"/>
                  </a:lnTo>
                  <a:lnTo>
                    <a:pt x="1168944" y="210986"/>
                  </a:lnTo>
                  <a:lnTo>
                    <a:pt x="1215146" y="189134"/>
                  </a:lnTo>
                  <a:lnTo>
                    <a:pt x="1261864" y="168426"/>
                  </a:lnTo>
                  <a:lnTo>
                    <a:pt x="1309082" y="148868"/>
                  </a:lnTo>
                  <a:lnTo>
                    <a:pt x="1356759" y="130477"/>
                  </a:lnTo>
                  <a:lnTo>
                    <a:pt x="1404880" y="113258"/>
                  </a:lnTo>
                  <a:lnTo>
                    <a:pt x="1453402" y="97229"/>
                  </a:lnTo>
                  <a:lnTo>
                    <a:pt x="1502311" y="82393"/>
                  </a:lnTo>
                  <a:lnTo>
                    <a:pt x="1551561" y="68763"/>
                  </a:lnTo>
                  <a:lnTo>
                    <a:pt x="1601138" y="56345"/>
                  </a:lnTo>
                  <a:lnTo>
                    <a:pt x="1650998" y="45149"/>
                  </a:lnTo>
                  <a:lnTo>
                    <a:pt x="1701124" y="35178"/>
                  </a:lnTo>
                  <a:lnTo>
                    <a:pt x="1751473" y="26441"/>
                  </a:lnTo>
                  <a:lnTo>
                    <a:pt x="1802029" y="18942"/>
                  </a:lnTo>
                  <a:lnTo>
                    <a:pt x="1852746" y="12687"/>
                  </a:lnTo>
                  <a:lnTo>
                    <a:pt x="1903609" y="7677"/>
                  </a:lnTo>
                  <a:lnTo>
                    <a:pt x="1954572" y="3918"/>
                  </a:lnTo>
                  <a:lnTo>
                    <a:pt x="2005619" y="1410"/>
                  </a:lnTo>
                  <a:lnTo>
                    <a:pt x="2056705" y="156"/>
                  </a:lnTo>
                  <a:lnTo>
                    <a:pt x="2082259" y="0"/>
                  </a:lnTo>
                  <a:lnTo>
                    <a:pt x="2082259" y="2082260"/>
                  </a:lnTo>
                  <a:close/>
                </a:path>
              </a:pathLst>
            </a:custGeom>
            <a:solidFill>
              <a:srgbClr val="FFB0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97184" y="-303235"/>
              <a:ext cx="2740025" cy="2260600"/>
            </a:xfrm>
            <a:custGeom>
              <a:avLst/>
              <a:gdLst/>
              <a:ahLst/>
              <a:cxnLst/>
              <a:rect l="l" t="t" r="r" b="b"/>
              <a:pathLst>
                <a:path w="2740025" h="2260600">
                  <a:moveTo>
                    <a:pt x="2289990" y="1917700"/>
                  </a:moveTo>
                  <a:lnTo>
                    <a:pt x="449872" y="1917700"/>
                  </a:lnTo>
                  <a:lnTo>
                    <a:pt x="437483" y="1905000"/>
                  </a:lnTo>
                  <a:lnTo>
                    <a:pt x="401170" y="1866900"/>
                  </a:lnTo>
                  <a:lnTo>
                    <a:pt x="366170" y="1828800"/>
                  </a:lnTo>
                  <a:lnTo>
                    <a:pt x="332529" y="1790700"/>
                  </a:lnTo>
                  <a:lnTo>
                    <a:pt x="300293" y="1752600"/>
                  </a:lnTo>
                  <a:lnTo>
                    <a:pt x="269509" y="1714500"/>
                  </a:lnTo>
                  <a:lnTo>
                    <a:pt x="240216" y="1676400"/>
                  </a:lnTo>
                  <a:lnTo>
                    <a:pt x="221533" y="1638300"/>
                  </a:lnTo>
                  <a:lnTo>
                    <a:pt x="212452" y="1625600"/>
                  </a:lnTo>
                  <a:lnTo>
                    <a:pt x="186258" y="1587500"/>
                  </a:lnTo>
                  <a:lnTo>
                    <a:pt x="161668" y="1536700"/>
                  </a:lnTo>
                  <a:lnTo>
                    <a:pt x="153833" y="1524000"/>
                  </a:lnTo>
                  <a:lnTo>
                    <a:pt x="131434" y="1485900"/>
                  </a:lnTo>
                  <a:lnTo>
                    <a:pt x="117432" y="1447800"/>
                  </a:lnTo>
                  <a:lnTo>
                    <a:pt x="110714" y="1435100"/>
                  </a:lnTo>
                  <a:lnTo>
                    <a:pt x="104184" y="1422400"/>
                  </a:lnTo>
                  <a:lnTo>
                    <a:pt x="97845" y="1409700"/>
                  </a:lnTo>
                  <a:lnTo>
                    <a:pt x="91698" y="1384300"/>
                  </a:lnTo>
                  <a:lnTo>
                    <a:pt x="85744" y="1371600"/>
                  </a:lnTo>
                  <a:lnTo>
                    <a:pt x="79983" y="1358900"/>
                  </a:lnTo>
                  <a:lnTo>
                    <a:pt x="74416" y="1346200"/>
                  </a:lnTo>
                  <a:lnTo>
                    <a:pt x="69044" y="1320800"/>
                  </a:lnTo>
                  <a:lnTo>
                    <a:pt x="63869" y="1308100"/>
                  </a:lnTo>
                  <a:lnTo>
                    <a:pt x="58890" y="1295400"/>
                  </a:lnTo>
                  <a:lnTo>
                    <a:pt x="54108" y="1282700"/>
                  </a:lnTo>
                  <a:lnTo>
                    <a:pt x="49524" y="1257300"/>
                  </a:lnTo>
                  <a:lnTo>
                    <a:pt x="45140" y="1244600"/>
                  </a:lnTo>
                  <a:lnTo>
                    <a:pt x="40955" y="1231900"/>
                  </a:lnTo>
                  <a:lnTo>
                    <a:pt x="36969" y="1219200"/>
                  </a:lnTo>
                  <a:lnTo>
                    <a:pt x="33185" y="1193800"/>
                  </a:lnTo>
                  <a:lnTo>
                    <a:pt x="29603" y="1181100"/>
                  </a:lnTo>
                  <a:lnTo>
                    <a:pt x="26221" y="1168400"/>
                  </a:lnTo>
                  <a:lnTo>
                    <a:pt x="23042" y="1143000"/>
                  </a:lnTo>
                  <a:lnTo>
                    <a:pt x="20066" y="1130300"/>
                  </a:lnTo>
                  <a:lnTo>
                    <a:pt x="17294" y="1117600"/>
                  </a:lnTo>
                  <a:lnTo>
                    <a:pt x="14725" y="1092200"/>
                  </a:lnTo>
                  <a:lnTo>
                    <a:pt x="12360" y="1079500"/>
                  </a:lnTo>
                  <a:lnTo>
                    <a:pt x="10200" y="1066800"/>
                  </a:lnTo>
                  <a:lnTo>
                    <a:pt x="8244" y="1041400"/>
                  </a:lnTo>
                  <a:lnTo>
                    <a:pt x="6493" y="1028700"/>
                  </a:lnTo>
                  <a:lnTo>
                    <a:pt x="4948" y="1016000"/>
                  </a:lnTo>
                  <a:lnTo>
                    <a:pt x="3608" y="1003300"/>
                  </a:lnTo>
                  <a:lnTo>
                    <a:pt x="2475" y="977900"/>
                  </a:lnTo>
                  <a:lnTo>
                    <a:pt x="1547" y="965200"/>
                  </a:lnTo>
                  <a:lnTo>
                    <a:pt x="825" y="952500"/>
                  </a:lnTo>
                  <a:lnTo>
                    <a:pt x="309" y="927100"/>
                  </a:lnTo>
                  <a:lnTo>
                    <a:pt x="0" y="914400"/>
                  </a:lnTo>
                  <a:lnTo>
                    <a:pt x="0" y="876300"/>
                  </a:lnTo>
                  <a:lnTo>
                    <a:pt x="309" y="863600"/>
                  </a:lnTo>
                  <a:lnTo>
                    <a:pt x="825" y="850900"/>
                  </a:lnTo>
                  <a:lnTo>
                    <a:pt x="1547" y="825500"/>
                  </a:lnTo>
                  <a:lnTo>
                    <a:pt x="2475" y="812800"/>
                  </a:lnTo>
                  <a:lnTo>
                    <a:pt x="3608" y="800100"/>
                  </a:lnTo>
                  <a:lnTo>
                    <a:pt x="4948" y="774700"/>
                  </a:lnTo>
                  <a:lnTo>
                    <a:pt x="6493" y="762000"/>
                  </a:lnTo>
                  <a:lnTo>
                    <a:pt x="8244" y="749300"/>
                  </a:lnTo>
                  <a:lnTo>
                    <a:pt x="10200" y="723900"/>
                  </a:lnTo>
                  <a:lnTo>
                    <a:pt x="12360" y="711200"/>
                  </a:lnTo>
                  <a:lnTo>
                    <a:pt x="14725" y="698500"/>
                  </a:lnTo>
                  <a:lnTo>
                    <a:pt x="17294" y="673100"/>
                  </a:lnTo>
                  <a:lnTo>
                    <a:pt x="20066" y="660400"/>
                  </a:lnTo>
                  <a:lnTo>
                    <a:pt x="23042" y="647700"/>
                  </a:lnTo>
                  <a:lnTo>
                    <a:pt x="26221" y="635000"/>
                  </a:lnTo>
                  <a:lnTo>
                    <a:pt x="29603" y="609600"/>
                  </a:lnTo>
                  <a:lnTo>
                    <a:pt x="33185" y="596900"/>
                  </a:lnTo>
                  <a:lnTo>
                    <a:pt x="36969" y="584200"/>
                  </a:lnTo>
                  <a:lnTo>
                    <a:pt x="40955" y="558800"/>
                  </a:lnTo>
                  <a:lnTo>
                    <a:pt x="45140" y="546100"/>
                  </a:lnTo>
                  <a:lnTo>
                    <a:pt x="49524" y="533400"/>
                  </a:lnTo>
                  <a:lnTo>
                    <a:pt x="54108" y="520700"/>
                  </a:lnTo>
                  <a:lnTo>
                    <a:pt x="58890" y="495300"/>
                  </a:lnTo>
                  <a:lnTo>
                    <a:pt x="63869" y="482600"/>
                  </a:lnTo>
                  <a:lnTo>
                    <a:pt x="69044" y="469900"/>
                  </a:lnTo>
                  <a:lnTo>
                    <a:pt x="74416" y="444500"/>
                  </a:lnTo>
                  <a:lnTo>
                    <a:pt x="79983" y="431800"/>
                  </a:lnTo>
                  <a:lnTo>
                    <a:pt x="85744" y="419100"/>
                  </a:lnTo>
                  <a:lnTo>
                    <a:pt x="91698" y="406400"/>
                  </a:lnTo>
                  <a:lnTo>
                    <a:pt x="97845" y="393700"/>
                  </a:lnTo>
                  <a:lnTo>
                    <a:pt x="104184" y="368300"/>
                  </a:lnTo>
                  <a:lnTo>
                    <a:pt x="110714" y="355600"/>
                  </a:lnTo>
                  <a:lnTo>
                    <a:pt x="117432" y="342900"/>
                  </a:lnTo>
                  <a:lnTo>
                    <a:pt x="124339" y="330200"/>
                  </a:lnTo>
                  <a:lnTo>
                    <a:pt x="131434" y="304800"/>
                  </a:lnTo>
                  <a:lnTo>
                    <a:pt x="153833" y="266700"/>
                  </a:lnTo>
                  <a:lnTo>
                    <a:pt x="169685" y="241300"/>
                  </a:lnTo>
                  <a:lnTo>
                    <a:pt x="177882" y="215900"/>
                  </a:lnTo>
                  <a:lnTo>
                    <a:pt x="203545" y="177800"/>
                  </a:lnTo>
                  <a:lnTo>
                    <a:pt x="230789" y="139700"/>
                  </a:lnTo>
                  <a:lnTo>
                    <a:pt x="240216" y="127000"/>
                  </a:lnTo>
                  <a:lnTo>
                    <a:pt x="249811" y="101600"/>
                  </a:lnTo>
                  <a:lnTo>
                    <a:pt x="279608" y="63500"/>
                  </a:lnTo>
                  <a:lnTo>
                    <a:pt x="310880" y="25400"/>
                  </a:lnTo>
                  <a:lnTo>
                    <a:pt x="332529" y="0"/>
                  </a:lnTo>
                  <a:lnTo>
                    <a:pt x="2407333" y="0"/>
                  </a:lnTo>
                  <a:lnTo>
                    <a:pt x="2439568" y="38100"/>
                  </a:lnTo>
                  <a:lnTo>
                    <a:pt x="2470352" y="76200"/>
                  </a:lnTo>
                  <a:lnTo>
                    <a:pt x="2499645" y="127000"/>
                  </a:lnTo>
                  <a:lnTo>
                    <a:pt x="2509072" y="139700"/>
                  </a:lnTo>
                  <a:lnTo>
                    <a:pt x="2536315" y="177800"/>
                  </a:lnTo>
                  <a:lnTo>
                    <a:pt x="2561979" y="215900"/>
                  </a:lnTo>
                  <a:lnTo>
                    <a:pt x="2570176" y="241300"/>
                  </a:lnTo>
                  <a:lnTo>
                    <a:pt x="2578193" y="254000"/>
                  </a:lnTo>
                  <a:lnTo>
                    <a:pt x="2601145" y="292100"/>
                  </a:lnTo>
                  <a:lnTo>
                    <a:pt x="2615522" y="330200"/>
                  </a:lnTo>
                  <a:lnTo>
                    <a:pt x="2622429" y="342900"/>
                  </a:lnTo>
                  <a:lnTo>
                    <a:pt x="2629147" y="355600"/>
                  </a:lnTo>
                  <a:lnTo>
                    <a:pt x="2635677" y="368300"/>
                  </a:lnTo>
                  <a:lnTo>
                    <a:pt x="2642016" y="393700"/>
                  </a:lnTo>
                  <a:lnTo>
                    <a:pt x="2648162" y="406400"/>
                  </a:lnTo>
                  <a:lnTo>
                    <a:pt x="2654116" y="419100"/>
                  </a:lnTo>
                  <a:lnTo>
                    <a:pt x="2659878" y="431800"/>
                  </a:lnTo>
                  <a:lnTo>
                    <a:pt x="2665445" y="444500"/>
                  </a:lnTo>
                  <a:lnTo>
                    <a:pt x="2670817" y="469900"/>
                  </a:lnTo>
                  <a:lnTo>
                    <a:pt x="2675992" y="482600"/>
                  </a:lnTo>
                  <a:lnTo>
                    <a:pt x="2680971" y="495300"/>
                  </a:lnTo>
                  <a:lnTo>
                    <a:pt x="2685754" y="520700"/>
                  </a:lnTo>
                  <a:lnTo>
                    <a:pt x="2690337" y="533400"/>
                  </a:lnTo>
                  <a:lnTo>
                    <a:pt x="2694721" y="546100"/>
                  </a:lnTo>
                  <a:lnTo>
                    <a:pt x="2698906" y="558800"/>
                  </a:lnTo>
                  <a:lnTo>
                    <a:pt x="2702892" y="584200"/>
                  </a:lnTo>
                  <a:lnTo>
                    <a:pt x="2706676" y="596900"/>
                  </a:lnTo>
                  <a:lnTo>
                    <a:pt x="2710259" y="609600"/>
                  </a:lnTo>
                  <a:lnTo>
                    <a:pt x="2713640" y="635000"/>
                  </a:lnTo>
                  <a:lnTo>
                    <a:pt x="2716819" y="647700"/>
                  </a:lnTo>
                  <a:lnTo>
                    <a:pt x="2719795" y="660400"/>
                  </a:lnTo>
                  <a:lnTo>
                    <a:pt x="2722567" y="673100"/>
                  </a:lnTo>
                  <a:lnTo>
                    <a:pt x="2725136" y="698500"/>
                  </a:lnTo>
                  <a:lnTo>
                    <a:pt x="2727502" y="711200"/>
                  </a:lnTo>
                  <a:lnTo>
                    <a:pt x="2729662" y="723900"/>
                  </a:lnTo>
                  <a:lnTo>
                    <a:pt x="2731617" y="749300"/>
                  </a:lnTo>
                  <a:lnTo>
                    <a:pt x="2733368" y="762000"/>
                  </a:lnTo>
                  <a:lnTo>
                    <a:pt x="2734913" y="774700"/>
                  </a:lnTo>
                  <a:lnTo>
                    <a:pt x="2736253" y="800100"/>
                  </a:lnTo>
                  <a:lnTo>
                    <a:pt x="2737387" y="812800"/>
                  </a:lnTo>
                  <a:lnTo>
                    <a:pt x="2738315" y="825500"/>
                  </a:lnTo>
                  <a:lnTo>
                    <a:pt x="2739037" y="850900"/>
                  </a:lnTo>
                  <a:lnTo>
                    <a:pt x="2739553" y="863600"/>
                  </a:lnTo>
                  <a:lnTo>
                    <a:pt x="2739862" y="876300"/>
                  </a:lnTo>
                  <a:lnTo>
                    <a:pt x="2739862" y="914400"/>
                  </a:lnTo>
                  <a:lnTo>
                    <a:pt x="2739553" y="927100"/>
                  </a:lnTo>
                  <a:lnTo>
                    <a:pt x="2739037" y="952500"/>
                  </a:lnTo>
                  <a:lnTo>
                    <a:pt x="2738315" y="965200"/>
                  </a:lnTo>
                  <a:lnTo>
                    <a:pt x="2737387" y="977900"/>
                  </a:lnTo>
                  <a:lnTo>
                    <a:pt x="2736253" y="1003300"/>
                  </a:lnTo>
                  <a:lnTo>
                    <a:pt x="2734913" y="1016000"/>
                  </a:lnTo>
                  <a:lnTo>
                    <a:pt x="2733368" y="1028700"/>
                  </a:lnTo>
                  <a:lnTo>
                    <a:pt x="2731617" y="1041400"/>
                  </a:lnTo>
                  <a:lnTo>
                    <a:pt x="2729662" y="1066800"/>
                  </a:lnTo>
                  <a:lnTo>
                    <a:pt x="2727502" y="1079500"/>
                  </a:lnTo>
                  <a:lnTo>
                    <a:pt x="2725137" y="1092200"/>
                  </a:lnTo>
                  <a:lnTo>
                    <a:pt x="2722567" y="1117600"/>
                  </a:lnTo>
                  <a:lnTo>
                    <a:pt x="2719795" y="1130300"/>
                  </a:lnTo>
                  <a:lnTo>
                    <a:pt x="2716819" y="1143000"/>
                  </a:lnTo>
                  <a:lnTo>
                    <a:pt x="2713640" y="1168400"/>
                  </a:lnTo>
                  <a:lnTo>
                    <a:pt x="2710259" y="1181100"/>
                  </a:lnTo>
                  <a:lnTo>
                    <a:pt x="2706676" y="1193800"/>
                  </a:lnTo>
                  <a:lnTo>
                    <a:pt x="2702892" y="1219200"/>
                  </a:lnTo>
                  <a:lnTo>
                    <a:pt x="2698907" y="1231900"/>
                  </a:lnTo>
                  <a:lnTo>
                    <a:pt x="2694721" y="1244600"/>
                  </a:lnTo>
                  <a:lnTo>
                    <a:pt x="2690337" y="1257300"/>
                  </a:lnTo>
                  <a:lnTo>
                    <a:pt x="2685754" y="1282700"/>
                  </a:lnTo>
                  <a:lnTo>
                    <a:pt x="2680972" y="1295400"/>
                  </a:lnTo>
                  <a:lnTo>
                    <a:pt x="2675992" y="1308100"/>
                  </a:lnTo>
                  <a:lnTo>
                    <a:pt x="2670817" y="1320800"/>
                  </a:lnTo>
                  <a:lnTo>
                    <a:pt x="2665445" y="1346200"/>
                  </a:lnTo>
                  <a:lnTo>
                    <a:pt x="2659878" y="1358900"/>
                  </a:lnTo>
                  <a:lnTo>
                    <a:pt x="2654117" y="1371600"/>
                  </a:lnTo>
                  <a:lnTo>
                    <a:pt x="2648163" y="1384300"/>
                  </a:lnTo>
                  <a:lnTo>
                    <a:pt x="2642016" y="1409700"/>
                  </a:lnTo>
                  <a:lnTo>
                    <a:pt x="2635677" y="1422400"/>
                  </a:lnTo>
                  <a:lnTo>
                    <a:pt x="2629148" y="1435100"/>
                  </a:lnTo>
                  <a:lnTo>
                    <a:pt x="2622429" y="1447800"/>
                  </a:lnTo>
                  <a:lnTo>
                    <a:pt x="2615522" y="1473200"/>
                  </a:lnTo>
                  <a:lnTo>
                    <a:pt x="2593679" y="1511300"/>
                  </a:lnTo>
                  <a:lnTo>
                    <a:pt x="2578193" y="1536700"/>
                  </a:lnTo>
                  <a:lnTo>
                    <a:pt x="2570176" y="1562100"/>
                  </a:lnTo>
                  <a:lnTo>
                    <a:pt x="2545048" y="1600200"/>
                  </a:lnTo>
                  <a:lnTo>
                    <a:pt x="2518328" y="1638300"/>
                  </a:lnTo>
                  <a:lnTo>
                    <a:pt x="2509072" y="1663700"/>
                  </a:lnTo>
                  <a:lnTo>
                    <a:pt x="2480285" y="1701800"/>
                  </a:lnTo>
                  <a:lnTo>
                    <a:pt x="2449992" y="1739900"/>
                  </a:lnTo>
                  <a:lnTo>
                    <a:pt x="2418235" y="1778000"/>
                  </a:lnTo>
                  <a:lnTo>
                    <a:pt x="2385059" y="1816100"/>
                  </a:lnTo>
                  <a:lnTo>
                    <a:pt x="2350507" y="1854200"/>
                  </a:lnTo>
                  <a:lnTo>
                    <a:pt x="2314625" y="1892300"/>
                  </a:lnTo>
                  <a:lnTo>
                    <a:pt x="2302378" y="1905000"/>
                  </a:lnTo>
                  <a:lnTo>
                    <a:pt x="2289990" y="1917700"/>
                  </a:lnTo>
                  <a:close/>
                </a:path>
                <a:path w="2740025" h="2260600">
                  <a:moveTo>
                    <a:pt x="2212819" y="1981200"/>
                  </a:moveTo>
                  <a:lnTo>
                    <a:pt x="527042" y="1981200"/>
                  </a:lnTo>
                  <a:lnTo>
                    <a:pt x="513853" y="1968500"/>
                  </a:lnTo>
                  <a:lnTo>
                    <a:pt x="487858" y="1943100"/>
                  </a:lnTo>
                  <a:lnTo>
                    <a:pt x="475061" y="1930400"/>
                  </a:lnTo>
                  <a:lnTo>
                    <a:pt x="462399" y="1917700"/>
                  </a:lnTo>
                  <a:lnTo>
                    <a:pt x="2277462" y="1917700"/>
                  </a:lnTo>
                  <a:lnTo>
                    <a:pt x="2264800" y="1930400"/>
                  </a:lnTo>
                  <a:lnTo>
                    <a:pt x="2252003" y="1943100"/>
                  </a:lnTo>
                  <a:lnTo>
                    <a:pt x="2226009" y="1968500"/>
                  </a:lnTo>
                  <a:lnTo>
                    <a:pt x="2212819" y="1981200"/>
                  </a:lnTo>
                  <a:close/>
                </a:path>
                <a:path w="2740025" h="2260600">
                  <a:moveTo>
                    <a:pt x="2145004" y="2032000"/>
                  </a:moveTo>
                  <a:lnTo>
                    <a:pt x="594858" y="2032000"/>
                  </a:lnTo>
                  <a:lnTo>
                    <a:pt x="567368" y="2006600"/>
                  </a:lnTo>
                  <a:lnTo>
                    <a:pt x="540359" y="1981200"/>
                  </a:lnTo>
                  <a:lnTo>
                    <a:pt x="2199503" y="1981200"/>
                  </a:lnTo>
                  <a:lnTo>
                    <a:pt x="2172493" y="2006600"/>
                  </a:lnTo>
                  <a:lnTo>
                    <a:pt x="2145004" y="2032000"/>
                  </a:lnTo>
                  <a:close/>
                </a:path>
                <a:path w="2740025" h="2260600">
                  <a:moveTo>
                    <a:pt x="2102896" y="2057400"/>
                  </a:moveTo>
                  <a:lnTo>
                    <a:pt x="636965" y="2057400"/>
                  </a:lnTo>
                  <a:lnTo>
                    <a:pt x="608780" y="2032000"/>
                  </a:lnTo>
                  <a:lnTo>
                    <a:pt x="2131081" y="2032000"/>
                  </a:lnTo>
                  <a:lnTo>
                    <a:pt x="2102896" y="2057400"/>
                  </a:lnTo>
                  <a:close/>
                </a:path>
                <a:path w="2740025" h="2260600">
                  <a:moveTo>
                    <a:pt x="2059794" y="2082800"/>
                  </a:moveTo>
                  <a:lnTo>
                    <a:pt x="680067" y="2082800"/>
                  </a:lnTo>
                  <a:lnTo>
                    <a:pt x="651224" y="2057400"/>
                  </a:lnTo>
                  <a:lnTo>
                    <a:pt x="2088638" y="2057400"/>
                  </a:lnTo>
                  <a:lnTo>
                    <a:pt x="2059794" y="2082800"/>
                  </a:lnTo>
                  <a:close/>
                </a:path>
                <a:path w="2740025" h="2260600">
                  <a:moveTo>
                    <a:pt x="2015761" y="2108200"/>
                  </a:moveTo>
                  <a:lnTo>
                    <a:pt x="724101" y="2108200"/>
                  </a:lnTo>
                  <a:lnTo>
                    <a:pt x="694643" y="2082800"/>
                  </a:lnTo>
                  <a:lnTo>
                    <a:pt x="2045218" y="2082800"/>
                  </a:lnTo>
                  <a:lnTo>
                    <a:pt x="2015761" y="2108200"/>
                  </a:lnTo>
                  <a:close/>
                </a:path>
                <a:path w="2740025" h="2260600">
                  <a:moveTo>
                    <a:pt x="1970851" y="2133600"/>
                  </a:moveTo>
                  <a:lnTo>
                    <a:pt x="769010" y="2133600"/>
                  </a:lnTo>
                  <a:lnTo>
                    <a:pt x="738978" y="2108200"/>
                  </a:lnTo>
                  <a:lnTo>
                    <a:pt x="2000883" y="2108200"/>
                  </a:lnTo>
                  <a:lnTo>
                    <a:pt x="1970851" y="2133600"/>
                  </a:lnTo>
                  <a:close/>
                </a:path>
                <a:path w="2740025" h="2260600">
                  <a:moveTo>
                    <a:pt x="1940452" y="2146300"/>
                  </a:moveTo>
                  <a:lnTo>
                    <a:pt x="799409" y="2146300"/>
                  </a:lnTo>
                  <a:lnTo>
                    <a:pt x="784165" y="2133600"/>
                  </a:lnTo>
                  <a:lnTo>
                    <a:pt x="1955696" y="2133600"/>
                  </a:lnTo>
                  <a:lnTo>
                    <a:pt x="1940452" y="2146300"/>
                  </a:lnTo>
                  <a:close/>
                </a:path>
                <a:path w="2740025" h="2260600">
                  <a:moveTo>
                    <a:pt x="1909714" y="2159000"/>
                  </a:moveTo>
                  <a:lnTo>
                    <a:pt x="830147" y="2159000"/>
                  </a:lnTo>
                  <a:lnTo>
                    <a:pt x="814736" y="2146300"/>
                  </a:lnTo>
                  <a:lnTo>
                    <a:pt x="1925125" y="2146300"/>
                  </a:lnTo>
                  <a:lnTo>
                    <a:pt x="1909714" y="2159000"/>
                  </a:lnTo>
                  <a:close/>
                </a:path>
                <a:path w="2740025" h="2260600">
                  <a:moveTo>
                    <a:pt x="1878647" y="2171700"/>
                  </a:moveTo>
                  <a:lnTo>
                    <a:pt x="861214" y="2171700"/>
                  </a:lnTo>
                  <a:lnTo>
                    <a:pt x="845641" y="2159000"/>
                  </a:lnTo>
                  <a:lnTo>
                    <a:pt x="1894220" y="2159000"/>
                  </a:lnTo>
                  <a:lnTo>
                    <a:pt x="1878647" y="2171700"/>
                  </a:lnTo>
                  <a:close/>
                </a:path>
                <a:path w="2740025" h="2260600">
                  <a:moveTo>
                    <a:pt x="1847277" y="2184400"/>
                  </a:moveTo>
                  <a:lnTo>
                    <a:pt x="892584" y="2184400"/>
                  </a:lnTo>
                  <a:lnTo>
                    <a:pt x="876862" y="2171700"/>
                  </a:lnTo>
                  <a:lnTo>
                    <a:pt x="1862999" y="2171700"/>
                  </a:lnTo>
                  <a:lnTo>
                    <a:pt x="1847277" y="2184400"/>
                  </a:lnTo>
                  <a:close/>
                </a:path>
                <a:path w="2740025" h="2260600">
                  <a:moveTo>
                    <a:pt x="1815616" y="2197100"/>
                  </a:moveTo>
                  <a:lnTo>
                    <a:pt x="924246" y="2197100"/>
                  </a:lnTo>
                  <a:lnTo>
                    <a:pt x="908380" y="2184400"/>
                  </a:lnTo>
                  <a:lnTo>
                    <a:pt x="1831481" y="2184400"/>
                  </a:lnTo>
                  <a:lnTo>
                    <a:pt x="1815616" y="2197100"/>
                  </a:lnTo>
                  <a:close/>
                </a:path>
                <a:path w="2740025" h="2260600">
                  <a:moveTo>
                    <a:pt x="1767630" y="2209800"/>
                  </a:moveTo>
                  <a:lnTo>
                    <a:pt x="972231" y="2209800"/>
                  </a:lnTo>
                  <a:lnTo>
                    <a:pt x="956171" y="2197100"/>
                  </a:lnTo>
                  <a:lnTo>
                    <a:pt x="1783690" y="2197100"/>
                  </a:lnTo>
                  <a:lnTo>
                    <a:pt x="1767630" y="2209800"/>
                  </a:lnTo>
                  <a:close/>
                </a:path>
                <a:path w="2740025" h="2260600">
                  <a:moveTo>
                    <a:pt x="1735336" y="2222500"/>
                  </a:moveTo>
                  <a:lnTo>
                    <a:pt x="1004525" y="2222500"/>
                  </a:lnTo>
                  <a:lnTo>
                    <a:pt x="988350" y="2209800"/>
                  </a:lnTo>
                  <a:lnTo>
                    <a:pt x="1751511" y="2209800"/>
                  </a:lnTo>
                  <a:lnTo>
                    <a:pt x="1735336" y="2222500"/>
                  </a:lnTo>
                  <a:close/>
                </a:path>
                <a:path w="2740025" h="2260600">
                  <a:moveTo>
                    <a:pt x="1686487" y="2235200"/>
                  </a:moveTo>
                  <a:lnTo>
                    <a:pt x="1053374" y="2235200"/>
                  </a:lnTo>
                  <a:lnTo>
                    <a:pt x="1037039" y="2222500"/>
                  </a:lnTo>
                  <a:lnTo>
                    <a:pt x="1702822" y="2222500"/>
                  </a:lnTo>
                  <a:lnTo>
                    <a:pt x="1686487" y="2235200"/>
                  </a:lnTo>
                  <a:close/>
                </a:path>
                <a:path w="2740025" h="2260600">
                  <a:moveTo>
                    <a:pt x="1620700" y="2247900"/>
                  </a:moveTo>
                  <a:lnTo>
                    <a:pt x="1119161" y="2247900"/>
                  </a:lnTo>
                  <a:lnTo>
                    <a:pt x="1102650" y="2235200"/>
                  </a:lnTo>
                  <a:lnTo>
                    <a:pt x="1637211" y="2235200"/>
                  </a:lnTo>
                  <a:lnTo>
                    <a:pt x="1620700" y="2247900"/>
                  </a:lnTo>
                  <a:close/>
                </a:path>
                <a:path w="2740025" h="2260600">
                  <a:moveTo>
                    <a:pt x="1537638" y="2260600"/>
                  </a:moveTo>
                  <a:lnTo>
                    <a:pt x="1202224" y="2260600"/>
                  </a:lnTo>
                  <a:lnTo>
                    <a:pt x="1185552" y="2247900"/>
                  </a:lnTo>
                  <a:lnTo>
                    <a:pt x="1554310" y="2247900"/>
                  </a:lnTo>
                  <a:lnTo>
                    <a:pt x="1537638" y="2260600"/>
                  </a:lnTo>
                  <a:close/>
                </a:path>
              </a:pathLst>
            </a:custGeom>
            <a:solidFill>
              <a:srgbClr val="F9F4F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208269"/>
              <a:ext cx="1827530" cy="2132330"/>
            </a:xfrm>
            <a:custGeom>
              <a:avLst/>
              <a:gdLst/>
              <a:ahLst/>
              <a:cxnLst/>
              <a:rect l="l" t="t" r="r" b="b"/>
              <a:pathLst>
                <a:path w="1827530" h="2132330">
                  <a:moveTo>
                    <a:pt x="1827263" y="2071700"/>
                  </a:moveTo>
                  <a:lnTo>
                    <a:pt x="54940" y="453021"/>
                  </a:lnTo>
                  <a:lnTo>
                    <a:pt x="0" y="513168"/>
                  </a:lnTo>
                  <a:lnTo>
                    <a:pt x="1772323" y="2131860"/>
                  </a:lnTo>
                  <a:lnTo>
                    <a:pt x="1827263" y="2071700"/>
                  </a:lnTo>
                  <a:close/>
                </a:path>
                <a:path w="1827530" h="2132330">
                  <a:moveTo>
                    <a:pt x="1827263" y="1618678"/>
                  </a:moveTo>
                  <a:lnTo>
                    <a:pt x="54940" y="0"/>
                  </a:lnTo>
                  <a:lnTo>
                    <a:pt x="0" y="60159"/>
                  </a:lnTo>
                  <a:lnTo>
                    <a:pt x="1772323" y="1678838"/>
                  </a:lnTo>
                  <a:lnTo>
                    <a:pt x="1827263" y="1618678"/>
                  </a:lnTo>
                  <a:close/>
                </a:path>
              </a:pathLst>
            </a:custGeom>
            <a:solidFill>
              <a:srgbClr val="F9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74756"/>
            <a:ext cx="4775200" cy="196521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380"/>
              </a:spcBef>
            </a:pPr>
            <a:r>
              <a:rPr lang="en-US" sz="6400" spc="180" dirty="0" err="1"/>
              <a:t>Manajemen</a:t>
            </a:r>
            <a:r>
              <a:rPr lang="en-US" sz="6400" spc="180" dirty="0"/>
              <a:t> </a:t>
            </a:r>
            <a:r>
              <a:rPr lang="en-US" sz="6400" spc="180" dirty="0" err="1"/>
              <a:t>bencana</a:t>
            </a:r>
            <a:endParaRPr sz="6400" dirty="0"/>
          </a:p>
        </p:txBody>
      </p:sp>
      <p:sp>
        <p:nvSpPr>
          <p:cNvPr id="8" name="object 8"/>
          <p:cNvSpPr txBox="1"/>
          <p:nvPr/>
        </p:nvSpPr>
        <p:spPr>
          <a:xfrm>
            <a:off x="917575" y="3485216"/>
            <a:ext cx="4492625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n-US" sz="2400" b="1" spc="165" dirty="0" err="1">
                <a:solidFill>
                  <a:srgbClr val="FFB0CD"/>
                </a:solidFill>
                <a:latin typeface="Trebuchet MS"/>
                <a:cs typeface="Trebuchet MS"/>
              </a:rPr>
              <a:t>Siklus</a:t>
            </a:r>
            <a:r>
              <a:rPr lang="en-US" sz="2400" b="1" spc="1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2400" b="1" spc="165" dirty="0" err="1">
                <a:solidFill>
                  <a:srgbClr val="FFB0CD"/>
                </a:solidFill>
                <a:latin typeface="Trebuchet MS"/>
                <a:cs typeface="Trebuchet MS"/>
              </a:rPr>
              <a:t>manajemen</a:t>
            </a:r>
            <a:r>
              <a:rPr lang="en-US" sz="2400" b="1" spc="1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2400" b="1" spc="165" dirty="0" err="1">
                <a:solidFill>
                  <a:srgbClr val="FFB0CD"/>
                </a:solidFill>
                <a:latin typeface="Trebuchet MS"/>
                <a:cs typeface="Trebuchet MS"/>
              </a:rPr>
              <a:t>penanggulangan</a:t>
            </a:r>
            <a:r>
              <a:rPr lang="en-US" sz="2400" b="1" spc="1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2400" b="1" spc="165" dirty="0" err="1">
                <a:solidFill>
                  <a:srgbClr val="FFB0CD"/>
                </a:solidFill>
                <a:latin typeface="Trebuchet MS"/>
                <a:cs typeface="Trebuchet MS"/>
              </a:rPr>
              <a:t>bencana</a:t>
            </a:r>
            <a:r>
              <a:rPr lang="en-US" sz="2400" b="1" spc="165" dirty="0">
                <a:solidFill>
                  <a:srgbClr val="FFB0CD"/>
                </a:solidFill>
                <a:latin typeface="Trebuchet MS"/>
                <a:cs typeface="Trebuchet MS"/>
              </a:rPr>
              <a:t> (Zaveri, 2015) </a:t>
            </a:r>
            <a:r>
              <a:rPr lang="en-US" sz="2400" b="1" spc="165" dirty="0" err="1">
                <a:solidFill>
                  <a:srgbClr val="FFB0CD"/>
                </a:solidFill>
                <a:latin typeface="Trebuchet MS"/>
                <a:cs typeface="Trebuchet MS"/>
              </a:rPr>
              <a:t>terdiri</a:t>
            </a:r>
            <a:r>
              <a:rPr lang="en-US" sz="2400" b="1" spc="165" dirty="0">
                <a:solidFill>
                  <a:srgbClr val="FFB0CD"/>
                </a:solidFill>
                <a:latin typeface="Trebuchet MS"/>
                <a:cs typeface="Trebuchet MS"/>
              </a:rPr>
              <a:t> </a:t>
            </a:r>
            <a:r>
              <a:rPr lang="en-US" sz="2400" b="1" spc="165" dirty="0" err="1">
                <a:solidFill>
                  <a:srgbClr val="FFB0CD"/>
                </a:solidFill>
                <a:latin typeface="Trebuchet MS"/>
                <a:cs typeface="Trebuchet MS"/>
              </a:rPr>
              <a:t>dari</a:t>
            </a:r>
            <a:r>
              <a:rPr lang="en-US" sz="2400" b="1" spc="165" dirty="0">
                <a:solidFill>
                  <a:srgbClr val="FFB0CD"/>
                </a:solidFill>
                <a:latin typeface="Trebuchet MS"/>
                <a:cs typeface="Trebuchet MS"/>
              </a:rPr>
              <a:t>: </a:t>
            </a:r>
            <a:endParaRPr sz="2400" b="1" dirty="0">
              <a:latin typeface="Trebuchet MS"/>
              <a:cs typeface="Trebuchet MS"/>
            </a:endParaRPr>
          </a:p>
          <a:p>
            <a:pPr marL="469900" marR="5080" indent="-457200" algn="just">
              <a:spcBef>
                <a:spcPts val="1165"/>
              </a:spcBef>
              <a:buFont typeface="+mj-lt"/>
              <a:buAutoNum type="arabicPeriod"/>
            </a:pPr>
            <a:r>
              <a:rPr lang="en-US" sz="2400" spc="40" dirty="0" err="1">
                <a:solidFill>
                  <a:srgbClr val="F9F4F9"/>
                </a:solidFill>
                <a:latin typeface="Trebuchet MS"/>
                <a:cs typeface="Trebuchet MS"/>
              </a:rPr>
              <a:t>Mitigasi</a:t>
            </a:r>
            <a:r>
              <a:rPr lang="en-US" sz="2400" spc="40" dirty="0">
                <a:solidFill>
                  <a:srgbClr val="F9F4F9"/>
                </a:solidFill>
                <a:latin typeface="Trebuchet MS"/>
                <a:cs typeface="Trebuchet MS"/>
              </a:rPr>
              <a:t> </a:t>
            </a:r>
          </a:p>
          <a:p>
            <a:pPr marL="469900" marR="5080" indent="-457200" algn="just">
              <a:spcBef>
                <a:spcPts val="1165"/>
              </a:spcBef>
              <a:buFont typeface="+mj-lt"/>
              <a:buAutoNum type="arabicPeriod"/>
            </a:pPr>
            <a:r>
              <a:rPr lang="en-US" sz="2400" spc="40" dirty="0" err="1">
                <a:solidFill>
                  <a:srgbClr val="F9F4F9"/>
                </a:solidFill>
                <a:latin typeface="Trebuchet MS"/>
                <a:cs typeface="Trebuchet MS"/>
              </a:rPr>
              <a:t>Kesiapsiagaan</a:t>
            </a:r>
            <a:r>
              <a:rPr lang="en-US" sz="2400" spc="40" dirty="0">
                <a:solidFill>
                  <a:srgbClr val="F9F4F9"/>
                </a:solidFill>
                <a:latin typeface="Trebuchet MS"/>
                <a:cs typeface="Trebuchet MS"/>
              </a:rPr>
              <a:t> (</a:t>
            </a:r>
            <a:r>
              <a:rPr lang="en-US" sz="2400" spc="40" dirty="0" err="1">
                <a:solidFill>
                  <a:srgbClr val="F9F4F9"/>
                </a:solidFill>
                <a:latin typeface="Trebuchet MS"/>
                <a:cs typeface="Trebuchet MS"/>
              </a:rPr>
              <a:t>Kesiapan</a:t>
            </a:r>
            <a:r>
              <a:rPr lang="en-US" sz="2400" spc="40" dirty="0">
                <a:solidFill>
                  <a:srgbClr val="F9F4F9"/>
                </a:solidFill>
                <a:latin typeface="Trebuchet MS"/>
                <a:cs typeface="Trebuchet MS"/>
              </a:rPr>
              <a:t>)</a:t>
            </a:r>
          </a:p>
          <a:p>
            <a:pPr marL="469900" marR="5080" indent="-457200" algn="just">
              <a:spcBef>
                <a:spcPts val="1165"/>
              </a:spcBef>
              <a:buFont typeface="+mj-lt"/>
              <a:buAutoNum type="arabicPeriod"/>
            </a:pPr>
            <a:r>
              <a:rPr lang="en-US" sz="2400" spc="40" dirty="0" err="1">
                <a:solidFill>
                  <a:srgbClr val="F9F4F9"/>
                </a:solidFill>
                <a:latin typeface="Trebuchet MS"/>
                <a:cs typeface="Trebuchet MS"/>
              </a:rPr>
              <a:t>Respon</a:t>
            </a:r>
            <a:r>
              <a:rPr lang="en-US" sz="2400" spc="40" dirty="0">
                <a:solidFill>
                  <a:srgbClr val="F9F4F9"/>
                </a:solidFill>
                <a:latin typeface="Trebuchet MS"/>
                <a:cs typeface="Trebuchet MS"/>
              </a:rPr>
              <a:t> (</a:t>
            </a:r>
            <a:r>
              <a:rPr lang="en-US" sz="2400" spc="40" dirty="0" err="1">
                <a:solidFill>
                  <a:srgbClr val="F9F4F9"/>
                </a:solidFill>
                <a:latin typeface="Trebuchet MS"/>
                <a:cs typeface="Trebuchet MS"/>
              </a:rPr>
              <a:t>Penanggulangan</a:t>
            </a:r>
            <a:r>
              <a:rPr lang="en-US" sz="2400" spc="40" dirty="0">
                <a:solidFill>
                  <a:srgbClr val="F9F4F9"/>
                </a:solidFill>
                <a:latin typeface="Trebuchet MS"/>
                <a:cs typeface="Trebuchet MS"/>
              </a:rPr>
              <a:t>)</a:t>
            </a:r>
          </a:p>
          <a:p>
            <a:pPr marL="469900" marR="5080" indent="-457200" algn="just">
              <a:spcBef>
                <a:spcPts val="1165"/>
              </a:spcBef>
              <a:buFont typeface="+mj-lt"/>
              <a:buAutoNum type="arabicPeriod"/>
            </a:pPr>
            <a:r>
              <a:rPr lang="en-US" sz="2400" spc="40" dirty="0" err="1">
                <a:solidFill>
                  <a:srgbClr val="F9F4F9"/>
                </a:solidFill>
                <a:latin typeface="Trebuchet MS"/>
                <a:cs typeface="Trebuchet MS"/>
              </a:rPr>
              <a:t>Pemulihan</a:t>
            </a:r>
            <a:r>
              <a:rPr lang="en-US" sz="2400" spc="40" dirty="0">
                <a:solidFill>
                  <a:srgbClr val="F9F4F9"/>
                </a:solidFill>
                <a:latin typeface="Trebuchet MS"/>
                <a:cs typeface="Trebuchet MS"/>
              </a:rPr>
              <a:t> (Recovery)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C31C9-9CA4-4CA3-A43E-0E1768B92A0D}"/>
              </a:ext>
            </a:extLst>
          </p:cNvPr>
          <p:cNvSpPr txBox="1"/>
          <p:nvPr/>
        </p:nvSpPr>
        <p:spPr>
          <a:xfrm>
            <a:off x="6972300" y="2939974"/>
            <a:ext cx="4343400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FFB0CD"/>
                </a:solidFill>
              </a:rPr>
              <a:t>Semakin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banyaknya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koleksi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arsip</a:t>
            </a:r>
            <a:r>
              <a:rPr lang="en-US" sz="2400" b="1" dirty="0">
                <a:solidFill>
                  <a:srgbClr val="FFB0CD"/>
                </a:solidFill>
              </a:rPr>
              <a:t> digital </a:t>
            </a:r>
            <a:r>
              <a:rPr lang="en-US" sz="2400" b="1" dirty="0" err="1">
                <a:solidFill>
                  <a:srgbClr val="FFB0CD"/>
                </a:solidFill>
              </a:rPr>
              <a:t>saat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ini</a:t>
            </a:r>
            <a:r>
              <a:rPr lang="en-US" sz="2400" b="1" dirty="0">
                <a:solidFill>
                  <a:srgbClr val="FFB0CD"/>
                </a:solidFill>
              </a:rPr>
              <a:t>, </a:t>
            </a:r>
            <a:r>
              <a:rPr lang="en-US" sz="2400" b="1" dirty="0" err="1">
                <a:solidFill>
                  <a:srgbClr val="FFB0CD"/>
                </a:solidFill>
              </a:rPr>
              <a:t>pedoman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penanggulangan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bencana</a:t>
            </a:r>
            <a:r>
              <a:rPr lang="en-US" sz="2400" b="1" dirty="0">
                <a:solidFill>
                  <a:srgbClr val="FFB0CD"/>
                </a:solidFill>
              </a:rPr>
              <a:t> yang </a:t>
            </a:r>
            <a:r>
              <a:rPr lang="en-US" sz="2400" b="1" dirty="0" err="1">
                <a:solidFill>
                  <a:srgbClr val="FFB0CD"/>
                </a:solidFill>
              </a:rPr>
              <a:t>perlu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diperhatikan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jika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semakin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banyak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antara</a:t>
            </a:r>
            <a:r>
              <a:rPr lang="en-US" sz="2400" b="1" dirty="0">
                <a:solidFill>
                  <a:srgbClr val="FFB0CD"/>
                </a:solidFill>
              </a:rPr>
              <a:t> lain: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Peka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Terhadap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Masalah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Manajemen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Bencana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Mengurangi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Resiko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Bencana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Kesiapsiagaan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Bencana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Mengatasi</a:t>
            </a:r>
            <a:r>
              <a:rPr lang="en-US" sz="2400" dirty="0">
                <a:solidFill>
                  <a:schemeClr val="bg1"/>
                </a:solidFill>
              </a:rPr>
              <a:t> proses </a:t>
            </a:r>
            <a:r>
              <a:rPr lang="en-US" sz="2400" dirty="0" err="1">
                <a:solidFill>
                  <a:schemeClr val="bg1"/>
                </a:solidFill>
              </a:rPr>
              <a:t>pemulihan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setelah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bencana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E832F-9AEB-42AB-BFE0-E0A4ED29F3E6}"/>
              </a:ext>
            </a:extLst>
          </p:cNvPr>
          <p:cNvSpPr txBox="1"/>
          <p:nvPr/>
        </p:nvSpPr>
        <p:spPr>
          <a:xfrm>
            <a:off x="13255626" y="2939974"/>
            <a:ext cx="4114799" cy="723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FFB0CD"/>
                </a:solidFill>
              </a:rPr>
              <a:t>Analisis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kesiapan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sebelum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bencana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sangat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mungkin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untuk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mengidentifikasi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langkahlangkah</a:t>
            </a:r>
            <a:r>
              <a:rPr lang="en-US" sz="2400" b="1" dirty="0">
                <a:solidFill>
                  <a:srgbClr val="FFB0CD"/>
                </a:solidFill>
              </a:rPr>
              <a:t> yang </a:t>
            </a:r>
            <a:r>
              <a:rPr lang="en-US" sz="2400" b="1" dirty="0" err="1">
                <a:solidFill>
                  <a:srgbClr val="FFB0CD"/>
                </a:solidFill>
              </a:rPr>
              <a:t>akan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diambil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dalam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sebuah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organisasi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dengan</a:t>
            </a:r>
            <a:r>
              <a:rPr lang="en-US" sz="2400" b="1" dirty="0">
                <a:solidFill>
                  <a:srgbClr val="FFB0CD"/>
                </a:solidFill>
              </a:rPr>
              <a:t> </a:t>
            </a:r>
            <a:r>
              <a:rPr lang="en-US" sz="2400" b="1" dirty="0" err="1">
                <a:solidFill>
                  <a:srgbClr val="FFB0CD"/>
                </a:solidFill>
              </a:rPr>
              <a:t>resiko</a:t>
            </a:r>
            <a:r>
              <a:rPr lang="en-US" sz="2400" b="1" dirty="0">
                <a:solidFill>
                  <a:srgbClr val="FFB0CD"/>
                </a:solidFill>
              </a:rPr>
              <a:t>: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Resiko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bencana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alam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Resiko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bencana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disebabkan</a:t>
            </a:r>
            <a:r>
              <a:rPr lang="en-US" sz="2400" dirty="0">
                <a:solidFill>
                  <a:schemeClr val="bg1"/>
                </a:solidFill>
              </a:rPr>
              <a:t> oleh </a:t>
            </a:r>
            <a:r>
              <a:rPr lang="en-US" sz="2400" dirty="0" err="1">
                <a:solidFill>
                  <a:schemeClr val="bg1"/>
                </a:solidFill>
              </a:rPr>
              <a:t>manusia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maupun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teknologi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contohnya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kerusakan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gedung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kebakaran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huru</a:t>
            </a:r>
            <a:r>
              <a:rPr lang="en-US" sz="2400" dirty="0">
                <a:solidFill>
                  <a:schemeClr val="bg1"/>
                </a:solidFill>
              </a:rPr>
              <a:t>-hara dan </a:t>
            </a:r>
            <a:r>
              <a:rPr lang="en-US" sz="2400" dirty="0" err="1">
                <a:solidFill>
                  <a:schemeClr val="bg1"/>
                </a:solidFill>
              </a:rPr>
              <a:t>peretas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B0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915</Words>
  <Application>Microsoft Office PowerPoint</Application>
  <PresentationFormat>Custom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REVIEW JURNAL INTERNASIONAL</vt:lpstr>
      <vt:lpstr>Nama Anggota Kelompok 18</vt:lpstr>
      <vt:lpstr>Identitas Jurnal</vt:lpstr>
      <vt:lpstr>Latar Belakang Masalah</vt:lpstr>
      <vt:lpstr>PowerPoint Presentation</vt:lpstr>
      <vt:lpstr>Teori Penelitian Teori penelitian ini meliputi pengelolahan perpustakaan dan konservasi dalam pengembangan program, rencana, dan kebijakan. Pengelolahan perpustakaan terdiri dari 5 komponen, yaitu : 1. teori dan strategi, 2. ekonomi dan hukum, 3. Pendidikan, 4. teknis dan operasional, dan 5. sosial budaya.</vt:lpstr>
      <vt:lpstr>Hasil Penelitian</vt:lpstr>
      <vt:lpstr>Analisa dan Kesimpulan</vt:lpstr>
      <vt:lpstr>Manajemen bencana</vt:lpstr>
      <vt:lpstr>Preservasi preventif</vt:lpstr>
      <vt:lpstr>Preservasi Kuratif</vt:lpstr>
      <vt:lpstr>DRP Disaster Recovery Planning</vt:lpstr>
      <vt:lpstr>Kesimpulan</vt:lpstr>
      <vt:lpstr>Sekian Review Jurnal Dari Kelompok 18.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JURNAL INTERNASIONAL</dc:title>
  <cp:lastModifiedBy>rama dhanty</cp:lastModifiedBy>
  <cp:revision>25</cp:revision>
  <dcterms:created xsi:type="dcterms:W3CDTF">2020-09-20T12:27:14Z</dcterms:created>
  <dcterms:modified xsi:type="dcterms:W3CDTF">2020-09-21T03:28:54Z</dcterms:modified>
</cp:coreProperties>
</file>