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Glacial Indifference Bold" charset="1" panose="00000800000000000000"/>
      <p:regular r:id="rId27"/>
    </p:embeddedFont>
    <p:embeddedFont>
      <p:font typeface="Glacial Indifference" charset="1" panose="00000000000000000000"/>
      <p:regular r:id="rId28"/>
    </p:embeddedFont>
    <p:embeddedFont>
      <p:font typeface="Canva Sans Bold" charset="1" panose="020B08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39515" y="6668606"/>
            <a:ext cx="5348485" cy="3618394"/>
            <a:chOff x="0" y="0"/>
            <a:chExt cx="1408655" cy="952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8655" cy="952993"/>
            </a:xfrm>
            <a:custGeom>
              <a:avLst/>
              <a:gdLst/>
              <a:ahLst/>
              <a:cxnLst/>
              <a:rect r="r" b="b" t="t" l="l"/>
              <a:pathLst>
                <a:path h="952993" w="1408655">
                  <a:moveTo>
                    <a:pt x="0" y="0"/>
                  </a:moveTo>
                  <a:lnTo>
                    <a:pt x="1408655" y="0"/>
                  </a:lnTo>
                  <a:lnTo>
                    <a:pt x="1408655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08655" cy="991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83514" y="2901658"/>
            <a:ext cx="1327633" cy="1327633"/>
          </a:xfrm>
          <a:custGeom>
            <a:avLst/>
            <a:gdLst/>
            <a:ahLst/>
            <a:cxnLst/>
            <a:rect r="r" b="b" t="t" l="l"/>
            <a:pathLst>
              <a:path h="1327633" w="1327633">
                <a:moveTo>
                  <a:pt x="0" y="0"/>
                </a:moveTo>
                <a:lnTo>
                  <a:pt x="1327633" y="0"/>
                </a:lnTo>
                <a:lnTo>
                  <a:pt x="1327633" y="1327633"/>
                </a:lnTo>
                <a:lnTo>
                  <a:pt x="0" y="132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47072" y="-2408128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2" y="0"/>
                </a:lnTo>
                <a:lnTo>
                  <a:pt x="5973602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351247" y="4400741"/>
            <a:ext cx="803180" cy="742759"/>
            <a:chOff x="0" y="0"/>
            <a:chExt cx="211537" cy="1956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537" cy="195624"/>
            </a:xfrm>
            <a:custGeom>
              <a:avLst/>
              <a:gdLst/>
              <a:ahLst/>
              <a:cxnLst/>
              <a:rect r="r" b="b" t="t" l="l"/>
              <a:pathLst>
                <a:path h="195624" w="211537">
                  <a:moveTo>
                    <a:pt x="0" y="0"/>
                  </a:moveTo>
                  <a:lnTo>
                    <a:pt x="211537" y="0"/>
                  </a:lnTo>
                  <a:lnTo>
                    <a:pt x="211537" y="195624"/>
                  </a:lnTo>
                  <a:lnTo>
                    <a:pt x="0" y="195624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1537" cy="233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619741" cy="2934068"/>
            <a:chOff x="0" y="0"/>
            <a:chExt cx="163224" cy="7727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3224" cy="772759"/>
            </a:xfrm>
            <a:custGeom>
              <a:avLst/>
              <a:gdLst/>
              <a:ahLst/>
              <a:cxnLst/>
              <a:rect r="r" b="b" t="t" l="l"/>
              <a:pathLst>
                <a:path h="772759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772759"/>
                  </a:lnTo>
                  <a:lnTo>
                    <a:pt x="0" y="772759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3224" cy="810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2933707"/>
            <a:ext cx="619741" cy="1004046"/>
            <a:chOff x="0" y="0"/>
            <a:chExt cx="163224" cy="2644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3224" cy="264440"/>
            </a:xfrm>
            <a:custGeom>
              <a:avLst/>
              <a:gdLst/>
              <a:ahLst/>
              <a:cxnLst/>
              <a:rect r="r" b="b" t="t" l="l"/>
              <a:pathLst>
                <a:path h="264440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264440"/>
                  </a:lnTo>
                  <a:lnTo>
                    <a:pt x="0" y="26444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63224" cy="302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0" y="6668606"/>
            <a:ext cx="12939515" cy="3618394"/>
            <a:chOff x="0" y="0"/>
            <a:chExt cx="3407938" cy="9529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07938" cy="952993"/>
            </a:xfrm>
            <a:custGeom>
              <a:avLst/>
              <a:gdLst/>
              <a:ahLst/>
              <a:cxnLst/>
              <a:rect r="r" b="b" t="t" l="l"/>
              <a:pathLst>
                <a:path h="952993" w="3407938">
                  <a:moveTo>
                    <a:pt x="0" y="0"/>
                  </a:moveTo>
                  <a:lnTo>
                    <a:pt x="3407938" y="0"/>
                  </a:lnTo>
                  <a:lnTo>
                    <a:pt x="3407938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407938" cy="991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967885" y="7117855"/>
            <a:ext cx="143103" cy="2691310"/>
            <a:chOff x="0" y="0"/>
            <a:chExt cx="37690" cy="7088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7690" cy="708822"/>
            </a:xfrm>
            <a:custGeom>
              <a:avLst/>
              <a:gdLst/>
              <a:ahLst/>
              <a:cxnLst/>
              <a:rect r="r" b="b" t="t" l="l"/>
              <a:pathLst>
                <a:path h="708822" w="37690">
                  <a:moveTo>
                    <a:pt x="0" y="0"/>
                  </a:moveTo>
                  <a:lnTo>
                    <a:pt x="37690" y="0"/>
                  </a:lnTo>
                  <a:lnTo>
                    <a:pt x="37690" y="708822"/>
                  </a:lnTo>
                  <a:lnTo>
                    <a:pt x="0" y="708822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7690" cy="746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21542" y="2733270"/>
            <a:ext cx="12927906" cy="330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80"/>
              </a:lnSpc>
            </a:pPr>
            <a:r>
              <a:rPr lang="en-US" sz="11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MANAJEMEN KONTER UNIEQ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943156" y="8662165"/>
            <a:ext cx="334120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5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POLITEKNIK</a:t>
            </a:r>
          </a:p>
          <a:p>
            <a:pPr algn="ctr">
              <a:lnSpc>
                <a:spcPts val="3600"/>
              </a:lnSpc>
            </a:pPr>
            <a:r>
              <a:rPr lang="en-US" sz="3000" spc="15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NEGERI MADIUN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61521" y="8670567"/>
            <a:ext cx="87874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 STUDI TEKNOLOGI INFORMASI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21542" y="313536"/>
            <a:ext cx="8451708" cy="2221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5"/>
              </a:lnSpc>
            </a:pPr>
            <a:r>
              <a:rPr lang="en-US" b="true" sz="4232" spc="338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DOKUMENTASI AWAL PROYEK</a:t>
            </a:r>
          </a:p>
          <a:p>
            <a:pPr algn="l">
              <a:lnSpc>
                <a:spcPts val="5925"/>
              </a:lnSpc>
            </a:pPr>
            <a:r>
              <a:rPr lang="en-US" b="true" sz="4232" spc="338">
                <a:solidFill>
                  <a:srgbClr val="5DA295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PENGEMBANGAN BASIS DATA SAP ASE UNTUK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61521" y="6854262"/>
            <a:ext cx="7150529" cy="170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Annasrul(243307096 )</a:t>
            </a:r>
          </a:p>
          <a:p>
            <a:pPr algn="l">
              <a:lnSpc>
                <a:spcPts val="4549"/>
              </a:lnSpc>
            </a:pPr>
            <a:r>
              <a:rPr lang="en-US" sz="324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Dimas(243307102)</a:t>
            </a:r>
          </a:p>
          <a:p>
            <a:pPr algn="l">
              <a:lnSpc>
                <a:spcPts val="4549"/>
              </a:lnSpc>
            </a:pPr>
            <a:r>
              <a:rPr lang="en-US" sz="324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Isnani Masitoh(243307107)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61521" y="9228775"/>
            <a:ext cx="14556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51669" y="1733610"/>
            <a:ext cx="8708144" cy="4887446"/>
          </a:xfrm>
          <a:custGeom>
            <a:avLst/>
            <a:gdLst/>
            <a:ahLst/>
            <a:cxnLst/>
            <a:rect r="r" b="b" t="t" l="l"/>
            <a:pathLst>
              <a:path h="4887446" w="8708144">
                <a:moveTo>
                  <a:pt x="0" y="0"/>
                </a:moveTo>
                <a:lnTo>
                  <a:pt x="8708144" y="0"/>
                </a:lnTo>
                <a:lnTo>
                  <a:pt x="8708144" y="4887445"/>
                </a:lnTo>
                <a:lnTo>
                  <a:pt x="0" y="488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71441" y="1733610"/>
            <a:ext cx="8708144" cy="4887446"/>
          </a:xfrm>
          <a:custGeom>
            <a:avLst/>
            <a:gdLst/>
            <a:ahLst/>
            <a:cxnLst/>
            <a:rect r="r" b="b" t="t" l="l"/>
            <a:pathLst>
              <a:path h="4887446" w="8708144">
                <a:moveTo>
                  <a:pt x="0" y="0"/>
                </a:moveTo>
                <a:lnTo>
                  <a:pt x="8708144" y="0"/>
                </a:lnTo>
                <a:lnTo>
                  <a:pt x="8708144" y="4887445"/>
                </a:lnTo>
                <a:lnTo>
                  <a:pt x="0" y="48874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23090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965021"/>
            <a:ext cx="8005649" cy="4503178"/>
          </a:xfrm>
          <a:custGeom>
            <a:avLst/>
            <a:gdLst/>
            <a:ahLst/>
            <a:cxnLst/>
            <a:rect r="r" b="b" t="t" l="l"/>
            <a:pathLst>
              <a:path h="4503178" w="8005649">
                <a:moveTo>
                  <a:pt x="0" y="0"/>
                </a:moveTo>
                <a:lnTo>
                  <a:pt x="8005649" y="0"/>
                </a:lnTo>
                <a:lnTo>
                  <a:pt x="8005649" y="4503178"/>
                </a:lnTo>
                <a:lnTo>
                  <a:pt x="0" y="450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55383" y="1928009"/>
            <a:ext cx="8071449" cy="4540190"/>
          </a:xfrm>
          <a:custGeom>
            <a:avLst/>
            <a:gdLst/>
            <a:ahLst/>
            <a:cxnLst/>
            <a:rect r="r" b="b" t="t" l="l"/>
            <a:pathLst>
              <a:path h="4540190" w="8071449">
                <a:moveTo>
                  <a:pt x="0" y="0"/>
                </a:moveTo>
                <a:lnTo>
                  <a:pt x="8071449" y="0"/>
                </a:lnTo>
                <a:lnTo>
                  <a:pt x="8071449" y="4540190"/>
                </a:lnTo>
                <a:lnTo>
                  <a:pt x="0" y="4540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23090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231470"/>
            <a:ext cx="12590041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Kembali pada localhost:8080 untuk mengedit tampilan lalu buka basic klik views lalu klik layout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081315" y="2295739"/>
            <a:ext cx="10125371" cy="5695521"/>
          </a:xfrm>
          <a:custGeom>
            <a:avLst/>
            <a:gdLst/>
            <a:ahLst/>
            <a:cxnLst/>
            <a:rect r="r" b="b" t="t" l="l"/>
            <a:pathLst>
              <a:path h="5695521" w="10125371">
                <a:moveTo>
                  <a:pt x="0" y="0"/>
                </a:moveTo>
                <a:lnTo>
                  <a:pt x="10125370" y="0"/>
                </a:lnTo>
                <a:lnTo>
                  <a:pt x="10125370" y="5695522"/>
                </a:lnTo>
                <a:lnTo>
                  <a:pt x="0" y="5695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23090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31470"/>
            <a:ext cx="4161251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Untuk mengganti judul dan teks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932487"/>
            <a:ext cx="7797481" cy="4376336"/>
          </a:xfrm>
          <a:custGeom>
            <a:avLst/>
            <a:gdLst/>
            <a:ahLst/>
            <a:cxnLst/>
            <a:rect r="r" b="b" t="t" l="l"/>
            <a:pathLst>
              <a:path h="4376336" w="7797481">
                <a:moveTo>
                  <a:pt x="0" y="0"/>
                </a:moveTo>
                <a:lnTo>
                  <a:pt x="7797481" y="0"/>
                </a:lnTo>
                <a:lnTo>
                  <a:pt x="7797481" y="4376336"/>
                </a:lnTo>
                <a:lnTo>
                  <a:pt x="0" y="4376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1999558"/>
            <a:ext cx="7643929" cy="4309265"/>
          </a:xfrm>
          <a:custGeom>
            <a:avLst/>
            <a:gdLst/>
            <a:ahLst/>
            <a:cxnLst/>
            <a:rect r="r" b="b" t="t" l="l"/>
            <a:pathLst>
              <a:path h="4309265" w="7643929">
                <a:moveTo>
                  <a:pt x="0" y="0"/>
                </a:moveTo>
                <a:lnTo>
                  <a:pt x="7643929" y="0"/>
                </a:lnTo>
                <a:lnTo>
                  <a:pt x="7643929" y="4309265"/>
                </a:lnTo>
                <a:lnTo>
                  <a:pt x="0" y="4309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23090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231470"/>
            <a:ext cx="7884492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Klik basic lalu klik site lalu ubah tulisan yang berada di atas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196876"/>
            <a:ext cx="10476887" cy="5893249"/>
          </a:xfrm>
          <a:custGeom>
            <a:avLst/>
            <a:gdLst/>
            <a:ahLst/>
            <a:cxnLst/>
            <a:rect r="r" b="b" t="t" l="l"/>
            <a:pathLst>
              <a:path h="5893249" w="10476887">
                <a:moveTo>
                  <a:pt x="0" y="0"/>
                </a:moveTo>
                <a:lnTo>
                  <a:pt x="10476887" y="0"/>
                </a:lnTo>
                <a:lnTo>
                  <a:pt x="10476887" y="5893248"/>
                </a:lnTo>
                <a:lnTo>
                  <a:pt x="0" y="589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23090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31470"/>
            <a:ext cx="2417206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Hasil tampilannya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851381"/>
            <a:ext cx="8115300" cy="1534699"/>
          </a:xfrm>
          <a:custGeom>
            <a:avLst/>
            <a:gdLst/>
            <a:ahLst/>
            <a:cxnLst/>
            <a:rect r="r" b="b" t="t" l="l"/>
            <a:pathLst>
              <a:path h="1534699" w="8115300">
                <a:moveTo>
                  <a:pt x="0" y="0"/>
                </a:moveTo>
                <a:lnTo>
                  <a:pt x="8115300" y="0"/>
                </a:lnTo>
                <a:lnTo>
                  <a:pt x="8115300" y="1534698"/>
                </a:lnTo>
                <a:lnTo>
                  <a:pt x="0" y="153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5391043"/>
            <a:ext cx="10535220" cy="2365421"/>
          </a:xfrm>
          <a:custGeom>
            <a:avLst/>
            <a:gdLst/>
            <a:ahLst/>
            <a:cxnLst/>
            <a:rect r="r" b="b" t="t" l="l"/>
            <a:pathLst>
              <a:path h="2365421" w="10535220">
                <a:moveTo>
                  <a:pt x="0" y="0"/>
                </a:moveTo>
                <a:lnTo>
                  <a:pt x="10535220" y="0"/>
                </a:lnTo>
                <a:lnTo>
                  <a:pt x="10535220" y="2365421"/>
                </a:lnTo>
                <a:lnTo>
                  <a:pt x="0" y="2365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36225" y="2825221"/>
            <a:ext cx="4838661" cy="1560858"/>
          </a:xfrm>
          <a:custGeom>
            <a:avLst/>
            <a:gdLst/>
            <a:ahLst/>
            <a:cxnLst/>
            <a:rect r="r" b="b" t="t" l="l"/>
            <a:pathLst>
              <a:path h="1560858" w="4838661">
                <a:moveTo>
                  <a:pt x="0" y="0"/>
                </a:moveTo>
                <a:lnTo>
                  <a:pt x="4838661" y="0"/>
                </a:lnTo>
                <a:lnTo>
                  <a:pt x="4838661" y="1560858"/>
                </a:lnTo>
                <a:lnTo>
                  <a:pt x="0" y="1560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B. 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240366"/>
            <a:ext cx="6218048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melakukan konfigurasi di my.ini sebagai master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726247"/>
            <a:ext cx="4597380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memastikan address sudah 0.0.0.0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36225" y="2240366"/>
            <a:ext cx="4412393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server id 1 karena sebagai master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739359"/>
            <a:ext cx="10840323" cy="2308891"/>
          </a:xfrm>
          <a:custGeom>
            <a:avLst/>
            <a:gdLst/>
            <a:ahLst/>
            <a:cxnLst/>
            <a:rect r="r" b="b" t="t" l="l"/>
            <a:pathLst>
              <a:path h="2308891" w="10840323">
                <a:moveTo>
                  <a:pt x="0" y="0"/>
                </a:moveTo>
                <a:lnTo>
                  <a:pt x="10840323" y="0"/>
                </a:lnTo>
                <a:lnTo>
                  <a:pt x="10840323" y="2308891"/>
                </a:lnTo>
                <a:lnTo>
                  <a:pt x="0" y="2308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5729271"/>
            <a:ext cx="10910593" cy="1503806"/>
          </a:xfrm>
          <a:custGeom>
            <a:avLst/>
            <a:gdLst/>
            <a:ahLst/>
            <a:cxnLst/>
            <a:rect r="r" b="b" t="t" l="l"/>
            <a:pathLst>
              <a:path h="1503806" w="10910593">
                <a:moveTo>
                  <a:pt x="0" y="0"/>
                </a:moveTo>
                <a:lnTo>
                  <a:pt x="10910593" y="0"/>
                </a:lnTo>
                <a:lnTo>
                  <a:pt x="10910593" y="1503806"/>
                </a:lnTo>
                <a:lnTo>
                  <a:pt x="0" y="1503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7964536"/>
            <a:ext cx="10786811" cy="1533828"/>
          </a:xfrm>
          <a:custGeom>
            <a:avLst/>
            <a:gdLst/>
            <a:ahLst/>
            <a:cxnLst/>
            <a:rect r="r" b="b" t="t" l="l"/>
            <a:pathLst>
              <a:path h="1533828" w="10786811">
                <a:moveTo>
                  <a:pt x="0" y="0"/>
                </a:moveTo>
                <a:lnTo>
                  <a:pt x="10786811" y="0"/>
                </a:lnTo>
                <a:lnTo>
                  <a:pt x="10786811" y="1533828"/>
                </a:lnTo>
                <a:lnTo>
                  <a:pt x="0" y="1533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B. 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240366"/>
            <a:ext cx="3518345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membuat user 1 dan user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238750"/>
            <a:ext cx="5759658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memberikan akses user 1 sebagai composer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471202"/>
            <a:ext cx="5446592" cy="4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memberikan akses user 3 sebagai replica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844039" y="3989266"/>
            <a:ext cx="9695568" cy="2308469"/>
          </a:xfrm>
          <a:custGeom>
            <a:avLst/>
            <a:gdLst/>
            <a:ahLst/>
            <a:cxnLst/>
            <a:rect r="r" b="b" t="t" l="l"/>
            <a:pathLst>
              <a:path h="2308469" w="9695568">
                <a:moveTo>
                  <a:pt x="0" y="0"/>
                </a:moveTo>
                <a:lnTo>
                  <a:pt x="9695568" y="0"/>
                </a:lnTo>
                <a:lnTo>
                  <a:pt x="9695568" y="2308468"/>
                </a:lnTo>
                <a:lnTo>
                  <a:pt x="0" y="2308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C. Replica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12528" y="2249466"/>
            <a:ext cx="8382744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melakukan konfigurasi di XAMPP my.ini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399791" y="3400207"/>
            <a:ext cx="11488417" cy="3021028"/>
          </a:xfrm>
          <a:custGeom>
            <a:avLst/>
            <a:gdLst/>
            <a:ahLst/>
            <a:cxnLst/>
            <a:rect r="r" b="b" t="t" l="l"/>
            <a:pathLst>
              <a:path h="3021028" w="11488417">
                <a:moveTo>
                  <a:pt x="0" y="0"/>
                </a:moveTo>
                <a:lnTo>
                  <a:pt x="11488418" y="0"/>
                </a:lnTo>
                <a:lnTo>
                  <a:pt x="11488418" y="3021029"/>
                </a:lnTo>
                <a:lnTo>
                  <a:pt x="0" y="3021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C. Replica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12528" y="2249466"/>
            <a:ext cx="8382744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melakukan konfigurasi di XAMPP my.ini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25221" y="3238284"/>
            <a:ext cx="15157359" cy="1496789"/>
          </a:xfrm>
          <a:custGeom>
            <a:avLst/>
            <a:gdLst/>
            <a:ahLst/>
            <a:cxnLst/>
            <a:rect r="r" b="b" t="t" l="l"/>
            <a:pathLst>
              <a:path h="1496789" w="15157359">
                <a:moveTo>
                  <a:pt x="0" y="0"/>
                </a:moveTo>
                <a:lnTo>
                  <a:pt x="15157359" y="0"/>
                </a:lnTo>
                <a:lnTo>
                  <a:pt x="15157359" y="1496789"/>
                </a:lnTo>
                <a:lnTo>
                  <a:pt x="0" y="14967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5221" y="4428577"/>
            <a:ext cx="9325087" cy="1429847"/>
          </a:xfrm>
          <a:custGeom>
            <a:avLst/>
            <a:gdLst/>
            <a:ahLst/>
            <a:cxnLst/>
            <a:rect r="r" b="b" t="t" l="l"/>
            <a:pathLst>
              <a:path h="1429847" w="9325087">
                <a:moveTo>
                  <a:pt x="0" y="0"/>
                </a:moveTo>
                <a:lnTo>
                  <a:pt x="9325087" y="0"/>
                </a:lnTo>
                <a:lnTo>
                  <a:pt x="9325087" y="1429846"/>
                </a:lnTo>
                <a:lnTo>
                  <a:pt x="0" y="1429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C. Replica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41068" y="2249466"/>
            <a:ext cx="4125664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menjaankan replica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648551"/>
            <a:ext cx="11301259" cy="734582"/>
          </a:xfrm>
          <a:custGeom>
            <a:avLst/>
            <a:gdLst/>
            <a:ahLst/>
            <a:cxnLst/>
            <a:rect r="r" b="b" t="t" l="l"/>
            <a:pathLst>
              <a:path h="734582" w="11301259">
                <a:moveTo>
                  <a:pt x="0" y="0"/>
                </a:moveTo>
                <a:lnTo>
                  <a:pt x="11301259" y="0"/>
                </a:lnTo>
                <a:lnTo>
                  <a:pt x="11301259" y="734582"/>
                </a:lnTo>
                <a:lnTo>
                  <a:pt x="0" y="734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3573633"/>
            <a:ext cx="9014171" cy="5780337"/>
          </a:xfrm>
          <a:custGeom>
            <a:avLst/>
            <a:gdLst/>
            <a:ahLst/>
            <a:cxnLst/>
            <a:rect r="r" b="b" t="t" l="l"/>
            <a:pathLst>
              <a:path h="5780337" w="9014171">
                <a:moveTo>
                  <a:pt x="0" y="0"/>
                </a:moveTo>
                <a:lnTo>
                  <a:pt x="9014171" y="0"/>
                </a:lnTo>
                <a:lnTo>
                  <a:pt x="9014171" y="5780337"/>
                </a:lnTo>
                <a:lnTo>
                  <a:pt x="0" y="578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46605"/>
            <a:ext cx="8395801" cy="40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sz="240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Instal aplikasi Composer-Setup dan cek pada command prompt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322489" y="2550431"/>
            <a:ext cx="12944917" cy="7066802"/>
          </a:xfrm>
          <a:custGeom>
            <a:avLst/>
            <a:gdLst/>
            <a:ahLst/>
            <a:cxnLst/>
            <a:rect r="r" b="b" t="t" l="l"/>
            <a:pathLst>
              <a:path h="7066802" w="12944917">
                <a:moveTo>
                  <a:pt x="0" y="0"/>
                </a:moveTo>
                <a:lnTo>
                  <a:pt x="12944917" y="0"/>
                </a:lnTo>
                <a:lnTo>
                  <a:pt x="12944917" y="7066802"/>
                </a:lnTo>
                <a:lnTo>
                  <a:pt x="0" y="706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38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C. Replica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93308" y="1916192"/>
            <a:ext cx="4125664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menjaankan replica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DD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5341" y="1679079"/>
            <a:ext cx="14717318" cy="6928841"/>
            <a:chOff x="0" y="0"/>
            <a:chExt cx="3876166" cy="1824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6166" cy="1824880"/>
            </a:xfrm>
            <a:custGeom>
              <a:avLst/>
              <a:gdLst/>
              <a:ahLst/>
              <a:cxnLst/>
              <a:rect r="r" b="b" t="t" l="l"/>
              <a:pathLst>
                <a:path h="1824880" w="3876166">
                  <a:moveTo>
                    <a:pt x="0" y="0"/>
                  </a:moveTo>
                  <a:lnTo>
                    <a:pt x="3876166" y="0"/>
                  </a:lnTo>
                  <a:lnTo>
                    <a:pt x="3876166" y="1824880"/>
                  </a:lnTo>
                  <a:lnTo>
                    <a:pt x="0" y="1824880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6166" cy="1862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61903" y="-1566138"/>
            <a:ext cx="4761674" cy="4761674"/>
          </a:xfrm>
          <a:custGeom>
            <a:avLst/>
            <a:gdLst/>
            <a:ahLst/>
            <a:cxnLst/>
            <a:rect r="r" b="b" t="t" l="l"/>
            <a:pathLst>
              <a:path h="4761674" w="4761674">
                <a:moveTo>
                  <a:pt x="0" y="0"/>
                </a:moveTo>
                <a:lnTo>
                  <a:pt x="4761674" y="0"/>
                </a:lnTo>
                <a:lnTo>
                  <a:pt x="4761674" y="4761675"/>
                </a:lnTo>
                <a:lnTo>
                  <a:pt x="0" y="4761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442740" y="2842069"/>
            <a:ext cx="1413018" cy="1236391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313694"/>
            <a:ext cx="1528376" cy="1528376"/>
          </a:xfrm>
          <a:custGeom>
            <a:avLst/>
            <a:gdLst/>
            <a:ahLst/>
            <a:cxnLst/>
            <a:rect r="r" b="b" t="t" l="l"/>
            <a:pathLst>
              <a:path h="1528376" w="1528376">
                <a:moveTo>
                  <a:pt x="0" y="0"/>
                </a:moveTo>
                <a:lnTo>
                  <a:pt x="1528376" y="0"/>
                </a:lnTo>
                <a:lnTo>
                  <a:pt x="1528376" y="1528375"/>
                </a:lnTo>
                <a:lnTo>
                  <a:pt x="0" y="1528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221" y="7272116"/>
            <a:ext cx="4777529" cy="4771073"/>
          </a:xfrm>
          <a:custGeom>
            <a:avLst/>
            <a:gdLst/>
            <a:ahLst/>
            <a:cxnLst/>
            <a:rect r="r" b="b" t="t" l="l"/>
            <a:pathLst>
              <a:path h="4771073" w="4777529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86547" y="3908425"/>
            <a:ext cx="13514906" cy="222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Terima Kasih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317571" y="7272116"/>
            <a:ext cx="1084179" cy="1084179"/>
          </a:xfrm>
          <a:custGeom>
            <a:avLst/>
            <a:gdLst/>
            <a:ahLst/>
            <a:cxnLst/>
            <a:rect r="r" b="b" t="t" l="l"/>
            <a:pathLst>
              <a:path h="1084179" w="1084179">
                <a:moveTo>
                  <a:pt x="0" y="0"/>
                </a:moveTo>
                <a:lnTo>
                  <a:pt x="1084179" y="0"/>
                </a:lnTo>
                <a:lnTo>
                  <a:pt x="1084179" y="1084179"/>
                </a:lnTo>
                <a:lnTo>
                  <a:pt x="0" y="10841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54407" y="3228465"/>
            <a:ext cx="8115300" cy="4564856"/>
          </a:xfrm>
          <a:custGeom>
            <a:avLst/>
            <a:gdLst/>
            <a:ahLst/>
            <a:cxnLst/>
            <a:rect r="r" b="b" t="t" l="l"/>
            <a:pathLst>
              <a:path h="4564856" w="8115300">
                <a:moveTo>
                  <a:pt x="0" y="0"/>
                </a:moveTo>
                <a:lnTo>
                  <a:pt x="8115300" y="0"/>
                </a:lnTo>
                <a:lnTo>
                  <a:pt x="8115300" y="4564857"/>
                </a:lnTo>
                <a:lnTo>
                  <a:pt x="0" y="4564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49083" y="3228465"/>
            <a:ext cx="8115300" cy="4564856"/>
          </a:xfrm>
          <a:custGeom>
            <a:avLst/>
            <a:gdLst/>
            <a:ahLst/>
            <a:cxnLst/>
            <a:rect r="r" b="b" t="t" l="l"/>
            <a:pathLst>
              <a:path h="4564856" w="8115300">
                <a:moveTo>
                  <a:pt x="0" y="0"/>
                </a:moveTo>
                <a:lnTo>
                  <a:pt x="8115300" y="0"/>
                </a:lnTo>
                <a:lnTo>
                  <a:pt x="8115300" y="4564857"/>
                </a:lnTo>
                <a:lnTo>
                  <a:pt x="0" y="4564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46605"/>
            <a:ext cx="12878033" cy="135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4"/>
              </a:lnSpc>
            </a:pPr>
            <a:r>
              <a:rPr lang="en-US" sz="248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Masuk pada file basic cari composer.json lalu buka dan tambahkan "yiisoft/yii2-gii": "~2.1.0"</a:t>
            </a:r>
          </a:p>
          <a:p>
            <a:pPr algn="l">
              <a:lnSpc>
                <a:spcPts val="3484"/>
              </a:lnSpc>
            </a:pPr>
            <a:r>
              <a:rPr lang="en-US" sz="248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</a:t>
            </a:r>
            <a:r>
              <a:rPr lang="en-US" sz="248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Lalu klik bagian kanan composer.json pilih terminal ketik composer update</a:t>
            </a:r>
          </a:p>
          <a:p>
            <a:pPr algn="l">
              <a:lnSpc>
                <a:spcPts val="39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901342"/>
            <a:ext cx="8836400" cy="4970475"/>
          </a:xfrm>
          <a:custGeom>
            <a:avLst/>
            <a:gdLst/>
            <a:ahLst/>
            <a:cxnLst/>
            <a:rect r="r" b="b" t="t" l="l"/>
            <a:pathLst>
              <a:path h="4970475" w="8836400">
                <a:moveTo>
                  <a:pt x="0" y="0"/>
                </a:moveTo>
                <a:lnTo>
                  <a:pt x="8836400" y="0"/>
                </a:lnTo>
                <a:lnTo>
                  <a:pt x="8836400" y="4970475"/>
                </a:lnTo>
                <a:lnTo>
                  <a:pt x="0" y="4970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027555"/>
            <a:ext cx="12878033" cy="98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279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Cari Config pada file basic lalu cari db.php lalu ubah databasenya</a:t>
            </a:r>
          </a:p>
          <a:p>
            <a:pPr algn="ctr">
              <a:lnSpc>
                <a:spcPts val="39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87985" y="3375214"/>
            <a:ext cx="8519552" cy="4213094"/>
          </a:xfrm>
          <a:custGeom>
            <a:avLst/>
            <a:gdLst/>
            <a:ahLst/>
            <a:cxnLst/>
            <a:rect r="r" b="b" t="t" l="l"/>
            <a:pathLst>
              <a:path h="4213094" w="8519552">
                <a:moveTo>
                  <a:pt x="0" y="0"/>
                </a:moveTo>
                <a:lnTo>
                  <a:pt x="8519552" y="0"/>
                </a:lnTo>
                <a:lnTo>
                  <a:pt x="8519552" y="4213093"/>
                </a:lnTo>
                <a:lnTo>
                  <a:pt x="0" y="4213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20301" y="3375214"/>
            <a:ext cx="8451403" cy="4753914"/>
          </a:xfrm>
          <a:custGeom>
            <a:avLst/>
            <a:gdLst/>
            <a:ahLst/>
            <a:cxnLst/>
            <a:rect r="r" b="b" t="t" l="l"/>
            <a:pathLst>
              <a:path h="4753914" w="8451403">
                <a:moveTo>
                  <a:pt x="0" y="0"/>
                </a:moveTo>
                <a:lnTo>
                  <a:pt x="8451402" y="0"/>
                </a:lnTo>
                <a:lnTo>
                  <a:pt x="8451402" y="4753914"/>
                </a:lnTo>
                <a:lnTo>
                  <a:pt x="0" y="4753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27555"/>
            <a:ext cx="12878033" cy="197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279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Klik bagian kanan kosong sebelah db.php lalu ke terminal untuk mengecek php yii serve lalu salin link yii serve ke google crome tambahkan ‘index.php?r=gii’</a:t>
            </a:r>
          </a:p>
          <a:p>
            <a:pPr algn="l">
              <a:lnSpc>
                <a:spcPts val="3918"/>
              </a:lnSpc>
            </a:pPr>
          </a:p>
          <a:p>
            <a:pPr algn="ctr">
              <a:lnSpc>
                <a:spcPts val="39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74595" y="3014085"/>
            <a:ext cx="7221155" cy="4061900"/>
          </a:xfrm>
          <a:custGeom>
            <a:avLst/>
            <a:gdLst/>
            <a:ahLst/>
            <a:cxnLst/>
            <a:rect r="r" b="b" t="t" l="l"/>
            <a:pathLst>
              <a:path h="4061900" w="7221155">
                <a:moveTo>
                  <a:pt x="0" y="0"/>
                </a:moveTo>
                <a:lnTo>
                  <a:pt x="7221154" y="0"/>
                </a:lnTo>
                <a:lnTo>
                  <a:pt x="7221154" y="4061900"/>
                </a:lnTo>
                <a:lnTo>
                  <a:pt x="0" y="4061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38145" y="3112550"/>
            <a:ext cx="7221155" cy="4061900"/>
          </a:xfrm>
          <a:custGeom>
            <a:avLst/>
            <a:gdLst/>
            <a:ahLst/>
            <a:cxnLst/>
            <a:rect r="r" b="b" t="t" l="l"/>
            <a:pathLst>
              <a:path h="4061900" w="7221155">
                <a:moveTo>
                  <a:pt x="0" y="0"/>
                </a:moveTo>
                <a:lnTo>
                  <a:pt x="7221155" y="0"/>
                </a:lnTo>
                <a:lnTo>
                  <a:pt x="7221155" y="4061900"/>
                </a:lnTo>
                <a:lnTo>
                  <a:pt x="0" y="4061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38225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27555"/>
            <a:ext cx="12878033" cy="148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279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Pilih menu model generator lalu tambahkan nama table-tabel lalu lanjut ke CRUD Generator dan periksa table</a:t>
            </a:r>
          </a:p>
          <a:p>
            <a:pPr algn="ctr">
              <a:lnSpc>
                <a:spcPts val="39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228895"/>
            <a:ext cx="7603971" cy="4277234"/>
          </a:xfrm>
          <a:custGeom>
            <a:avLst/>
            <a:gdLst/>
            <a:ahLst/>
            <a:cxnLst/>
            <a:rect r="r" b="b" t="t" l="l"/>
            <a:pathLst>
              <a:path h="4277234" w="7603971">
                <a:moveTo>
                  <a:pt x="0" y="0"/>
                </a:moveTo>
                <a:lnTo>
                  <a:pt x="7603971" y="0"/>
                </a:lnTo>
                <a:lnTo>
                  <a:pt x="7603971" y="4277234"/>
                </a:lnTo>
                <a:lnTo>
                  <a:pt x="0" y="4277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1228895"/>
            <a:ext cx="7667233" cy="4303235"/>
          </a:xfrm>
          <a:custGeom>
            <a:avLst/>
            <a:gdLst/>
            <a:ahLst/>
            <a:cxnLst/>
            <a:rect r="r" b="b" t="t" l="l"/>
            <a:pathLst>
              <a:path h="4303235" w="7667233">
                <a:moveTo>
                  <a:pt x="0" y="0"/>
                </a:moveTo>
                <a:lnTo>
                  <a:pt x="7667233" y="0"/>
                </a:lnTo>
                <a:lnTo>
                  <a:pt x="7667233" y="4303235"/>
                </a:lnTo>
                <a:lnTo>
                  <a:pt x="0" y="4303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01560" y="5765248"/>
            <a:ext cx="7676057" cy="4308187"/>
          </a:xfrm>
          <a:custGeom>
            <a:avLst/>
            <a:gdLst/>
            <a:ahLst/>
            <a:cxnLst/>
            <a:rect r="r" b="b" t="t" l="l"/>
            <a:pathLst>
              <a:path h="4308187" w="7676057">
                <a:moveTo>
                  <a:pt x="0" y="0"/>
                </a:moveTo>
                <a:lnTo>
                  <a:pt x="7676057" y="0"/>
                </a:lnTo>
                <a:lnTo>
                  <a:pt x="7676057" y="4308187"/>
                </a:lnTo>
                <a:lnTo>
                  <a:pt x="0" y="4308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23090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279095"/>
            <a:ext cx="8198159" cy="4601217"/>
          </a:xfrm>
          <a:custGeom>
            <a:avLst/>
            <a:gdLst/>
            <a:ahLst/>
            <a:cxnLst/>
            <a:rect r="r" b="b" t="t" l="l"/>
            <a:pathLst>
              <a:path h="4601217" w="8198159">
                <a:moveTo>
                  <a:pt x="0" y="0"/>
                </a:moveTo>
                <a:lnTo>
                  <a:pt x="8198159" y="0"/>
                </a:lnTo>
                <a:lnTo>
                  <a:pt x="8198159" y="4601217"/>
                </a:lnTo>
                <a:lnTo>
                  <a:pt x="0" y="4601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08223" y="1279095"/>
            <a:ext cx="7974098" cy="4475462"/>
          </a:xfrm>
          <a:custGeom>
            <a:avLst/>
            <a:gdLst/>
            <a:ahLst/>
            <a:cxnLst/>
            <a:rect r="r" b="b" t="t" l="l"/>
            <a:pathLst>
              <a:path h="4475462" w="7974098">
                <a:moveTo>
                  <a:pt x="0" y="0"/>
                </a:moveTo>
                <a:lnTo>
                  <a:pt x="7974097" y="0"/>
                </a:lnTo>
                <a:lnTo>
                  <a:pt x="7974097" y="4475463"/>
                </a:lnTo>
                <a:lnTo>
                  <a:pt x="0" y="4475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23090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923981"/>
            <a:ext cx="7909201" cy="4439039"/>
          </a:xfrm>
          <a:custGeom>
            <a:avLst/>
            <a:gdLst/>
            <a:ahLst/>
            <a:cxnLst/>
            <a:rect r="r" b="b" t="t" l="l"/>
            <a:pathLst>
              <a:path h="4439039" w="7909201">
                <a:moveTo>
                  <a:pt x="0" y="0"/>
                </a:moveTo>
                <a:lnTo>
                  <a:pt x="7909201" y="0"/>
                </a:lnTo>
                <a:lnTo>
                  <a:pt x="7909201" y="4439038"/>
                </a:lnTo>
                <a:lnTo>
                  <a:pt x="0" y="4439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2923981"/>
            <a:ext cx="7949117" cy="4461442"/>
          </a:xfrm>
          <a:custGeom>
            <a:avLst/>
            <a:gdLst/>
            <a:ahLst/>
            <a:cxnLst/>
            <a:rect r="r" b="b" t="t" l="l"/>
            <a:pathLst>
              <a:path h="4461442" w="7949117">
                <a:moveTo>
                  <a:pt x="0" y="0"/>
                </a:moveTo>
                <a:lnTo>
                  <a:pt x="7949117" y="0"/>
                </a:lnTo>
                <a:lnTo>
                  <a:pt x="7949117" y="4461442"/>
                </a:lnTo>
                <a:lnTo>
                  <a:pt x="0" y="4461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23090"/>
            <a:ext cx="6367657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6999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A. COMPOSER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1529197"/>
            <a:ext cx="12878033" cy="49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  <a:spcBef>
                <a:spcPct val="0"/>
              </a:spcBef>
            </a:pPr>
            <a:r>
              <a:rPr lang="en-US" sz="279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Periksa tabel dengan cara ketik “localhost:8080/index.php?r=pemilik”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DAGZgIO3Hbs</dc:identifier>
  <dcterms:modified xsi:type="dcterms:W3CDTF">2011-08-01T06:04:30Z</dcterms:modified>
  <cp:revision>1</cp:revision>
  <dc:title>POLITEKNIK NEGERI MADIUN</dc:title>
</cp:coreProperties>
</file>