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2c3k2KBk6U17B9TYkFsYlMf0k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61029D-D497-4AC9-B232-DF39F97A9DEE}">
  <a:tblStyle styleId="{1061029D-D497-4AC9-B232-DF39F97A9D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d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7"/>
          <p:cNvSpPr txBox="1"/>
          <p:nvPr>
            <p:ph type="ctrTitle"/>
          </p:nvPr>
        </p:nvSpPr>
        <p:spPr>
          <a:xfrm>
            <a:off x="3485321" y="1590261"/>
            <a:ext cx="8348870" cy="2292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3485320" y="3975652"/>
            <a:ext cx="8348871" cy="128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/>
          <p:nvPr>
            <p:ph type="title"/>
          </p:nvPr>
        </p:nvSpPr>
        <p:spPr>
          <a:xfrm>
            <a:off x="149087" y="2724012"/>
            <a:ext cx="102008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9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321365" y="1605239"/>
            <a:ext cx="11579087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0"/>
          <p:cNvSpPr txBox="1"/>
          <p:nvPr>
            <p:ph type="title"/>
          </p:nvPr>
        </p:nvSpPr>
        <p:spPr>
          <a:xfrm>
            <a:off x="255104" y="1133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codeblocks.org/user-manual/" TargetMode="External"/><Relationship Id="rId4" Type="http://schemas.openxmlformats.org/officeDocument/2006/relationships/hyperlink" Target="https://stroustrup.com/Programming/PPP2slides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4" Type="http://schemas.openxmlformats.org/officeDocument/2006/relationships/hyperlink" Target="https://ocw.mit.edu/courses/electrical-engineering-and-computer-science/6-00sc-introduction-to-computer-science-and-programming-spring-2011/index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codeblocks.org/download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ctrTitle"/>
          </p:nvPr>
        </p:nvSpPr>
        <p:spPr>
          <a:xfrm>
            <a:off x="3485321" y="1590261"/>
            <a:ext cx="8348870" cy="2292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id-ID"/>
              <a:t>- Dasar Pemrograman –</a:t>
            </a:r>
            <a:br>
              <a:rPr lang="id-ID"/>
            </a:br>
            <a:r>
              <a:rPr lang="id-ID"/>
              <a:t>Pertemuan 1</a:t>
            </a:r>
            <a:endParaRPr/>
          </a:p>
        </p:txBody>
      </p:sp>
      <p:sp>
        <p:nvSpPr>
          <p:cNvPr id="53" name="Google Shape;53;p1"/>
          <p:cNvSpPr txBox="1"/>
          <p:nvPr>
            <p:ph idx="1" type="subTitle"/>
          </p:nvPr>
        </p:nvSpPr>
        <p:spPr>
          <a:xfrm>
            <a:off x="3485320" y="3975652"/>
            <a:ext cx="8348871" cy="1282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Tim Bahan Ajar Dasar Pemrograman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Teknik Informatika - S1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d-ID"/>
              <a:t>Fakultas Ilmu Komputer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Coba cek dengan windows eksploler</a:t>
            </a:r>
            <a:endParaRPr b="1"/>
          </a:p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321365" y="1605239"/>
            <a:ext cx="11579087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id-ID"/>
              <a:t>Jangan hapus file cbp meskipun tidak kita utak atik! *kecuali anda paham itu buat apa ^^</a:t>
            </a:r>
            <a:endParaRPr b="1"/>
          </a:p>
        </p:txBody>
      </p:sp>
      <p:sp>
        <p:nvSpPr>
          <p:cNvPr id="129" name="Google Shape;12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" y="2681923"/>
            <a:ext cx="11383010" cy="2452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Kembali lagi ke Codeblock!</a:t>
            </a:r>
            <a:endParaRPr b="1"/>
          </a:p>
        </p:txBody>
      </p:sp>
      <p:sp>
        <p:nvSpPr>
          <p:cNvPr id="137" name="Google Shape;137;p11"/>
          <p:cNvSpPr txBox="1"/>
          <p:nvPr>
            <p:ph idx="1" type="body"/>
          </p:nvPr>
        </p:nvSpPr>
        <p:spPr>
          <a:xfrm>
            <a:off x="321365" y="1605239"/>
            <a:ext cx="11579087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Amati bagian berikut, sebelah kiri double klik saja! Sampai seperti ini</a:t>
            </a:r>
            <a:endParaRPr/>
          </a:p>
        </p:txBody>
      </p:sp>
      <p:sp>
        <p:nvSpPr>
          <p:cNvPr id="138" name="Google Shape;1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139" name="Google Shape;1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640" y="2114550"/>
            <a:ext cx="86868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main.cpp?</a:t>
            </a:r>
            <a:endParaRPr b="1"/>
          </a:p>
        </p:txBody>
      </p:sp>
      <p:sp>
        <p:nvSpPr>
          <p:cNvPr id="146" name="Google Shape;146;p12"/>
          <p:cNvSpPr txBox="1"/>
          <p:nvPr>
            <p:ph idx="1" type="body"/>
          </p:nvPr>
        </p:nvSpPr>
        <p:spPr>
          <a:xfrm>
            <a:off x="321365" y="1605239"/>
            <a:ext cx="11579087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Merupakan kode utama kita yang sudah dibuatkan oleh IDE Codeblock secara otomatis. Berisi kode untuk membuat output legendaris yaitu “Hello World”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Bagaimana cara menjalankan program Cpp itu?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/>
              <a:t>Compile: Klik icon build 🡪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/>
              <a:t>Run: Klik icon run 🡪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d-ID"/>
              <a:t>Compile+run: klik icon build and run 🡪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Pertama: Klik build lalu klik run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Kedua: Klik build and run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7" name="Google Shape;1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148" name="Google Shape;1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0960" y="3112749"/>
            <a:ext cx="5347509" cy="799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Voila! Selamat ada menjadi “Programmer”</a:t>
            </a:r>
            <a:endParaRPr b="1"/>
          </a:p>
        </p:txBody>
      </p:sp>
      <p:pic>
        <p:nvPicPr>
          <p:cNvPr id="155" name="Google Shape;15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1206" y="1604963"/>
            <a:ext cx="8238162" cy="461486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Ingin tahu lebih lanjut seputar Codeblock?</a:t>
            </a:r>
            <a:endParaRPr b="1"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321365" y="1605239"/>
            <a:ext cx="11579087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Konsultasi Codeblock ke: </a:t>
            </a:r>
            <a:r>
              <a:rPr lang="id-ID" u="sng">
                <a:solidFill>
                  <a:schemeClr val="hlink"/>
                </a:solidFill>
                <a:hlinkClick r:id="rId3"/>
              </a:rPr>
              <a:t>https://www.codeblocks.org/user-manual/</a:t>
            </a:r>
            <a:r>
              <a:rPr lang="id-ID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Konsultasi Bahasa C++ ke: </a:t>
            </a:r>
            <a:r>
              <a:rPr lang="id-ID" u="sng">
                <a:solidFill>
                  <a:schemeClr val="hlink"/>
                </a:solidFill>
                <a:hlinkClick r:id="rId4"/>
              </a:rPr>
              <a:t>https://stroustrup.com/Programming/PPP2slides.html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Konsultasi lebih lanjut:&gt;? Dosen pengampu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165" name="Google Shape;16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321365" y="159488"/>
            <a:ext cx="10041835" cy="1210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Referensi</a:t>
            </a:r>
            <a:endParaRPr/>
          </a:p>
        </p:txBody>
      </p:sp>
      <p:sp>
        <p:nvSpPr>
          <p:cNvPr id="171" name="Google Shape;17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172" name="Google Shape;17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graphicFrame>
        <p:nvGraphicFramePr>
          <p:cNvPr id="173" name="Google Shape;173;p15"/>
          <p:cNvGraphicFramePr/>
          <p:nvPr/>
        </p:nvGraphicFramePr>
        <p:xfrm>
          <a:off x="321365" y="173020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{1061029D-D497-4AC9-B232-DF39F97A9DEE}</a:tableStyleId>
              </a:tblPr>
              <a:tblGrid>
                <a:gridCol w="11328450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 u="none" cap="none" strike="noStrike"/>
                        <a:t>Utama :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540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lang="id-ID" sz="2000" u="none" cap="none" strike="noStrike"/>
                        <a:t>Liem, Inggriani. Diktat Pemrograman Prosedural Informatika ITB. IF-ITB. 2007 </a:t>
                      </a:r>
                      <a:endParaRPr sz="2000" u="none" cap="none" strike="noStrike"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lang="id-ID" sz="2000" u="none" cap="none" strike="noStrike"/>
                        <a:t>Bjarne Stroustrup, 2014, Programming: Principles and Practice Using C++ (Second Edition), Addison-Wesley Professional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2000" u="none" cap="none" strike="noStrike"/>
                        <a:t>Pendukung :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540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lang="id-ID" sz="2000" u="none" cap="none" strike="noStrike"/>
                        <a:t>Introduction to Computer Science and Programming in Python, MIT </a:t>
                      </a:r>
                      <a:r>
                        <a:rPr lang="id-ID" sz="20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sz="2000" u="none" cap="none" strike="noStrike"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AutoNum type="arabicPeriod"/>
                      </a:pPr>
                      <a:r>
                        <a:rPr lang="id-ID" sz="2000" u="none" cap="none" strike="noStrike"/>
                        <a:t>Introduction to Computer Science and Programming, MIT </a:t>
                      </a:r>
                      <a:r>
                        <a:rPr lang="id-ID" sz="20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u="none" cap="none" strike="noStrike"/>
                        <a:t> 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149087" y="2724012"/>
            <a:ext cx="102008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id-ID" sz="4800"/>
              <a:t>Praktik Praktikum 1</a:t>
            </a:r>
            <a:endParaRPr b="1"/>
          </a:p>
        </p:txBody>
      </p:sp>
      <p:sp>
        <p:nvSpPr>
          <p:cNvPr id="59" name="Google Shape;5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60" name="Google Shape;6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21365" y="139838"/>
            <a:ext cx="10041835" cy="11645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Pendahuluan</a:t>
            </a:r>
            <a:endParaRPr b="1"/>
          </a:p>
        </p:txBody>
      </p:sp>
      <p:sp>
        <p:nvSpPr>
          <p:cNvPr id="66" name="Google Shape;66;p3"/>
          <p:cNvSpPr txBox="1"/>
          <p:nvPr/>
        </p:nvSpPr>
        <p:spPr>
          <a:xfrm>
            <a:off x="321365" y="1304365"/>
            <a:ext cx="11486704" cy="491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 ini di tujukan untuk mahasiswa yang baru mengenal bahasa c/c++ dengan compiler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yang berjalan di platform bukan Linux. IDE (Integrated Development Environtmen) yang di pakai adalah CodeBlock. CodeBlock adalah IDE multi platform , dengan setting compiler yang bermacam-macam, untuk GUI IDE ini dapat di download di </a:t>
            </a:r>
            <a:r>
              <a:rPr b="0" i="0" lang="id-ID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http://www.codeblocks.org/downloads</a:t>
            </a:r>
            <a:r>
              <a:rPr b="0" i="0" lang="id-I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secara gratis, karena opensource.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 64 bit pilih: codeblocks-20.03mingw-setup.exe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 32 bit pilih: codeblocks-20.03mingw-32bit-setup.exe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MinGW penting sekali untuk mendapatkan kompiler C++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id-I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Setelah anda mendapatkan GUI IDE CodeBlock dan menginstall (setup.exe) secara cepat, anda dapat menjalankan dengan double click icon di desktop atau melalui startup program di lingkungan windows.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Tampilan Awal</a:t>
            </a:r>
            <a:endParaRPr b="1"/>
          </a:p>
        </p:txBody>
      </p:sp>
      <p:pic>
        <p:nvPicPr>
          <p:cNvPr id="74" name="Google Shape;7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829" y="1604963"/>
            <a:ext cx="8630917" cy="461486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Membuat Project C++</a:t>
            </a:r>
            <a:endParaRPr b="1"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21365" y="1605239"/>
            <a:ext cx="11579087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File 🡪 New 🡪 Project</a:t>
            </a:r>
            <a:endParaRPr/>
          </a:p>
        </p:txBody>
      </p:sp>
      <p:sp>
        <p:nvSpPr>
          <p:cNvPr id="83" name="Google Shape;8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7566" y="1643498"/>
            <a:ext cx="4851668" cy="3685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Membuat Project C++ (2)</a:t>
            </a:r>
            <a:endParaRPr b="1"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21365" y="1605239"/>
            <a:ext cx="4758635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Pilih “Console Application” 🡪 Klik Go</a:t>
            </a:r>
            <a:endParaRPr/>
          </a:p>
        </p:txBody>
      </p:sp>
      <p:sp>
        <p:nvSpPr>
          <p:cNvPr id="92" name="Google Shape;9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115" y="1465401"/>
            <a:ext cx="5556361" cy="4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Membuat Project C++ (3)</a:t>
            </a:r>
            <a:endParaRPr b="1"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321365" y="1605239"/>
            <a:ext cx="4758635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Next 🡪 pilih C++ 🡪 Next</a:t>
            </a:r>
            <a:endParaRPr/>
          </a:p>
        </p:txBody>
      </p:sp>
      <p:sp>
        <p:nvSpPr>
          <p:cNvPr id="101" name="Google Shape;10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102" name="Google Shape;10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6360" y="2214880"/>
            <a:ext cx="3102639" cy="321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0494" y="2214880"/>
            <a:ext cx="3103004" cy="3216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Membuat Project C++ (4)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321365" y="1605239"/>
            <a:ext cx="5286955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Project Title merupakan judul proyek kita bisa ditulis bebas.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Folder merupakan direktori/folder penyimpanan file koding-koding kita, isikan bebas.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Project Filename akan menyesuaikan otomatis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Resulting Filename akan menyesuaikan otomatis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Kalau sudah Next</a:t>
            </a:r>
            <a:endParaRPr/>
          </a:p>
        </p:txBody>
      </p:sp>
      <p:sp>
        <p:nvSpPr>
          <p:cNvPr id="111" name="Google Shape;11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112" name="Google Shape;11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113" name="Google Shape;1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429" y="1236364"/>
            <a:ext cx="4841571" cy="505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321365" y="139838"/>
            <a:ext cx="1004183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id-ID"/>
              <a:t>Membuat Project C++ (4)</a:t>
            </a:r>
            <a:endParaRPr/>
          </a:p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321365" y="1605239"/>
            <a:ext cx="5286955" cy="461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d-ID"/>
              <a:t>Langsung Finish saja!</a:t>
            </a:r>
            <a:endParaRPr/>
          </a:p>
        </p:txBody>
      </p:sp>
      <p:sp>
        <p:nvSpPr>
          <p:cNvPr id="120" name="Google Shape;12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Program Studi Teknik Informatika - S1</a:t>
            </a:r>
            <a:endParaRPr/>
          </a:p>
        </p:txBody>
      </p:sp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‹#›</a:t>
            </a:fld>
            <a:endParaRPr/>
          </a:p>
        </p:txBody>
      </p:sp>
      <p:pic>
        <p:nvPicPr>
          <p:cNvPr id="122" name="Google Shape;1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310026"/>
            <a:ext cx="4833303" cy="4978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2020-07-29T04:19:18Z</dcterms:created>
  <dc:creator>Nisa'ul Hafidhoh</dc:creator>
</cp:coreProperties>
</file>