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4" r:id="rId4"/>
    <p:sldId id="315" r:id="rId5"/>
    <p:sldId id="327" r:id="rId6"/>
    <p:sldId id="328" r:id="rId7"/>
    <p:sldId id="331" r:id="rId8"/>
    <p:sldId id="329" r:id="rId9"/>
    <p:sldId id="332" r:id="rId10"/>
    <p:sldId id="330" r:id="rId11"/>
    <p:sldId id="333" r:id="rId12"/>
    <p:sldId id="334" r:id="rId13"/>
    <p:sldId id="335" r:id="rId14"/>
    <p:sldId id="33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 dirty="0" smtClean="0"/>
              <a:t>Pertemuan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id-ID" b="1" dirty="0" smtClean="0"/>
              <a:t>Mawar5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306387" y="1601925"/>
          <a:ext cx="11579225" cy="482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856593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Mawar5</a:t>
                      </a:r>
                    </a:p>
                    <a:p>
                      <a:r>
                        <a:rPr lang="id-ID" dirty="0" smtClean="0"/>
                        <a:t>{Program untuk penyelesaian kasus kelipatan 5 si Mawar}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856593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a </a:t>
                      </a:r>
                      <a:r>
                        <a:rPr lang="id-ID" b="0" baseline="0" dirty="0" smtClean="0"/>
                        <a:t>: </a:t>
                      </a:r>
                      <a:r>
                        <a:rPr lang="id-ID" b="0" u="sng" baseline="0" dirty="0" smtClean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2692149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ALGORITMA</a:t>
                      </a:r>
                    </a:p>
                    <a:p>
                      <a:r>
                        <a:rPr lang="id-ID" b="0" dirty="0" smtClean="0"/>
                        <a:t>    </a:t>
                      </a:r>
                      <a:r>
                        <a:rPr lang="en-US" b="0" u="sng" dirty="0" smtClean="0"/>
                        <a:t>input</a:t>
                      </a:r>
                      <a:r>
                        <a:rPr lang="en-US" b="0" dirty="0" smtClean="0"/>
                        <a:t>(</a:t>
                      </a:r>
                      <a:r>
                        <a:rPr lang="id-ID" b="0" dirty="0" smtClean="0"/>
                        <a:t>a</a:t>
                      </a:r>
                      <a:r>
                        <a:rPr lang="en-US" b="0" dirty="0" smtClean="0"/>
                        <a:t>) </a:t>
                      </a:r>
                      <a:endParaRPr lang="id-ID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0" u="none" baseline="0" dirty="0" smtClean="0"/>
                        <a:t>    </a:t>
                      </a:r>
                      <a:r>
                        <a:rPr lang="en-US" b="0" u="sng" dirty="0" smtClean="0"/>
                        <a:t>if</a:t>
                      </a:r>
                      <a:r>
                        <a:rPr lang="en-US" b="0" dirty="0" smtClean="0"/>
                        <a:t> </a:t>
                      </a:r>
                      <a:r>
                        <a:rPr lang="id-ID" b="0" dirty="0" smtClean="0"/>
                        <a:t>a </a:t>
                      </a:r>
                      <a:r>
                        <a:rPr lang="id-ID" b="0" u="none" dirty="0" smtClean="0"/>
                        <a:t>&lt;</a:t>
                      </a:r>
                      <a:r>
                        <a:rPr lang="id-ID" b="0" u="none" baseline="0" dirty="0" smtClean="0"/>
                        <a:t> </a:t>
                      </a:r>
                      <a:r>
                        <a:rPr lang="id-ID" b="0" u="none" dirty="0" smtClean="0"/>
                        <a:t>0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u="sng" dirty="0" smtClean="0"/>
                        <a:t>then</a:t>
                      </a:r>
                      <a:endParaRPr lang="id-ID" b="0" u="sng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0" u="none" dirty="0" smtClean="0"/>
                        <a:t>        a </a:t>
                      </a:r>
                      <a:r>
                        <a:rPr lang="id-ID" b="0" u="none" dirty="0" smtClean="0">
                          <a:sym typeface="Wingdings" panose="05000000000000000000" pitchFamily="2" charset="2"/>
                        </a:rPr>
                        <a:t> a *</a:t>
                      </a:r>
                      <a:r>
                        <a:rPr lang="id-ID" b="0" u="none" baseline="0" dirty="0" smtClean="0">
                          <a:sym typeface="Wingdings" panose="05000000000000000000" pitchFamily="2" charset="2"/>
                        </a:rPr>
                        <a:t> -1</a:t>
                      </a:r>
                      <a:r>
                        <a:rPr lang="en-US" b="0" u="none" dirty="0" smtClean="0"/>
                        <a:t> </a:t>
                      </a:r>
                      <a:endParaRPr lang="id-ID" b="0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0" u="none" dirty="0" smtClean="0"/>
                        <a:t>    </a:t>
                      </a:r>
                      <a:r>
                        <a:rPr lang="id-ID" b="0" u="sng" dirty="0" smtClean="0"/>
                        <a:t>endif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0" u="none" dirty="0" smtClean="0"/>
                        <a:t>    </a:t>
                      </a:r>
                      <a:r>
                        <a:rPr lang="id-ID" b="0" u="sng" dirty="0" smtClean="0"/>
                        <a:t>if</a:t>
                      </a:r>
                      <a:r>
                        <a:rPr lang="id-ID" b="0" u="none" baseline="0" dirty="0" smtClean="0"/>
                        <a:t> a </a:t>
                      </a:r>
                      <a:r>
                        <a:rPr lang="id-ID" b="0" u="sng" baseline="0" dirty="0" smtClean="0"/>
                        <a:t>mod</a:t>
                      </a:r>
                      <a:r>
                        <a:rPr lang="id-ID" b="0" u="none" baseline="0" dirty="0" smtClean="0"/>
                        <a:t> 5 </a:t>
                      </a:r>
                      <a:r>
                        <a:rPr lang="id-ID" b="0" u="sng" baseline="0" dirty="0" smtClean="0"/>
                        <a:t>eq</a:t>
                      </a:r>
                      <a:r>
                        <a:rPr lang="id-ID" b="0" u="none" baseline="0" dirty="0" smtClean="0"/>
                        <a:t> 0 </a:t>
                      </a:r>
                      <a:r>
                        <a:rPr lang="id-ID" b="0" u="sng" baseline="0" dirty="0" smtClean="0"/>
                        <a:t>then</a:t>
                      </a:r>
                      <a:endParaRPr lang="en-US" b="0" u="sng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baseline="0" dirty="0" smtClean="0"/>
                        <a:t>    </a:t>
                      </a:r>
                      <a:r>
                        <a:rPr lang="en-US" b="0" u="sng" dirty="0" smtClean="0"/>
                        <a:t>output</a:t>
                      </a:r>
                      <a:r>
                        <a:rPr lang="en-US" b="0" dirty="0" smtClean="0"/>
                        <a:t>(</a:t>
                      </a:r>
                      <a:r>
                        <a:rPr lang="id-ID" dirty="0" smtClean="0"/>
                        <a:t>“hore ketemu bilangan kelipatan 5”</a:t>
                      </a:r>
                      <a:r>
                        <a:rPr lang="en-US" b="0" dirty="0" smtClean="0"/>
                        <a:t>)</a:t>
                      </a:r>
                    </a:p>
                    <a:p>
                      <a:r>
                        <a:rPr lang="id-ID" b="0" u="none" dirty="0" smtClean="0"/>
                        <a:t>    </a:t>
                      </a:r>
                      <a:r>
                        <a:rPr lang="en-US" b="0" u="sng" dirty="0" smtClean="0"/>
                        <a:t>else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baseline="0" dirty="0" smtClean="0"/>
                        <a:t>    </a:t>
                      </a:r>
                      <a:r>
                        <a:rPr lang="en-US" b="0" u="sng" dirty="0" smtClean="0"/>
                        <a:t>output</a:t>
                      </a:r>
                      <a:r>
                        <a:rPr lang="en-US" b="0" dirty="0" smtClean="0"/>
                        <a:t>(</a:t>
                      </a:r>
                      <a:r>
                        <a:rPr lang="id-ID" b="0" dirty="0" smtClean="0"/>
                        <a:t>“</a:t>
                      </a:r>
                      <a:r>
                        <a:rPr lang="id-ID" dirty="0" smtClean="0"/>
                        <a:t>yah.. bukan bilangan kelipatan 5”</a:t>
                      </a:r>
                      <a:r>
                        <a:rPr lang="en-US" b="0" dirty="0" smtClean="0"/>
                        <a:t>)</a:t>
                      </a:r>
                      <a:endParaRPr lang="id-ID" b="0" dirty="0" smtClean="0"/>
                    </a:p>
                    <a:p>
                      <a:r>
                        <a:rPr lang="id-ID" b="0" dirty="0" smtClean="0"/>
                        <a:t>    </a:t>
                      </a:r>
                      <a:r>
                        <a:rPr lang="id-ID" b="0" u="sng" dirty="0" smtClean="0"/>
                        <a:t>endif</a:t>
                      </a:r>
                      <a:endParaRPr lang="en-US" b="0" u="sng" dirty="0" smtClean="0"/>
                    </a:p>
                    <a:p>
                      <a:endParaRPr lang="id-ID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1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id-ID" b="1" dirty="0" smtClean="0"/>
              <a:t>Mawar5 di Bahasa C++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341193"/>
            <a:ext cx="4952699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id-ID" b="1" dirty="0" smtClean="0"/>
              <a:t>Mawar5 di Bahasa C++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341193"/>
            <a:ext cx="4952699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id-ID" b="1" dirty="0" smtClean="0"/>
              <a:t>Mawar5 di Bahasa C++ (lazy version)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S1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494" y="1603444"/>
            <a:ext cx="9519706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9" y="2735254"/>
            <a:ext cx="10011020" cy="381651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 smtClean="0">
                <a:latin typeface="Britannic Bold" panose="020B0903060703020204" pitchFamily="34" charset="0"/>
              </a:rPr>
              <a:t>BONUS TAPI BAHAS C </a:t>
            </a:r>
            <a:r>
              <a:rPr lang="en-US" dirty="0" smtClean="0">
                <a:latin typeface="Britannic Bold" panose="020B0903060703020204" pitchFamily="34" charset="0"/>
              </a:rPr>
              <a:t>– </a:t>
            </a:r>
            <a:r>
              <a:rPr lang="en-US" dirty="0" err="1" smtClean="0">
                <a:latin typeface="Britannic Bold" panose="020B0903060703020204" pitchFamily="34" charset="0"/>
              </a:rPr>
              <a:t>Pembilang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Penyebut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328" y="1348468"/>
            <a:ext cx="1123797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real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pembilang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penyebut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penyebut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id-ID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Ganti saja printf dan scanf jika menggunakan iosteam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8885" y="2614488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030249" y="-2900414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53" y="3286689"/>
            <a:ext cx="4899294" cy="632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043" y="4872106"/>
            <a:ext cx="5009585" cy="663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6494326" y="4269124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2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77" y="5687896"/>
            <a:ext cx="1131054" cy="863876"/>
          </a:xfrm>
          <a:prstGeom prst="rect">
            <a:avLst/>
          </a:prstGeom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S1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 smtClean="0"/>
              <a:t>Praktik Praktikum 5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dua Kasus komplemen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Aturan bahasa C/C++ (Sintak):</a:t>
            </a:r>
          </a:p>
          <a:p>
            <a:pPr marL="0" indent="0">
              <a:buNone/>
            </a:pPr>
            <a:r>
              <a:rPr lang="id-ID" dirty="0" smtClean="0"/>
              <a:t>if(&lt;kondisi&gt;)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 smtClean="0"/>
              <a:t>    &lt;aksi .... &gt;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&lt;aksi .... bisa lebih dari satu&gt;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else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&lt;</a:t>
            </a:r>
            <a:r>
              <a:rPr lang="id-ID" dirty="0"/>
              <a:t>aksi .... &gt;</a:t>
            </a:r>
          </a:p>
          <a:p>
            <a:pPr marL="0" indent="0">
              <a:buNone/>
            </a:pPr>
            <a:r>
              <a:rPr lang="id-ID" dirty="0"/>
              <a:t>    &lt;aksi .... bisa lebih dari satu&gt;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Satu Kasus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untuk mencetak a jika lebih dari 0:</a:t>
            </a:r>
          </a:p>
          <a:p>
            <a:pPr marL="0" indent="0">
              <a:buNone/>
            </a:pPr>
            <a:r>
              <a:rPr lang="id-ID" dirty="0" smtClean="0"/>
              <a:t>if(a&gt;0)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 smtClean="0"/>
              <a:t>    cout &lt;&lt; “ya”;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else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cout </a:t>
            </a:r>
            <a:r>
              <a:rPr lang="id-ID" dirty="0"/>
              <a:t>&lt;&lt; </a:t>
            </a:r>
            <a:r>
              <a:rPr lang="id-ID" dirty="0" smtClean="0"/>
              <a:t>“tidak”;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Analsis Dua Kasus Komplemen Bentuk Ternary Operator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Dengan operator ?</a:t>
            </a:r>
          </a:p>
          <a:p>
            <a:r>
              <a:rPr lang="id-ID" dirty="0" smtClean="0"/>
              <a:t>Dilakukan dalam satu baris program</a:t>
            </a:r>
          </a:p>
          <a:p>
            <a:r>
              <a:rPr lang="id-ID" dirty="0" smtClean="0"/>
              <a:t>Contoh:</a:t>
            </a:r>
          </a:p>
          <a:p>
            <a:pPr marL="457200" lvl="1" indent="0">
              <a:buNone/>
            </a:pPr>
            <a:r>
              <a:rPr lang="en-US" dirty="0"/>
              <a:t>s = (x&gt;0)? "</a:t>
            </a:r>
            <a:r>
              <a:rPr lang="en-US" dirty="0" err="1"/>
              <a:t>ya</a:t>
            </a:r>
            <a:r>
              <a:rPr lang="en-US" dirty="0"/>
              <a:t>":"</a:t>
            </a:r>
            <a:r>
              <a:rPr lang="en-US" dirty="0" err="1"/>
              <a:t>tidak</a:t>
            </a:r>
            <a:r>
              <a:rPr lang="en-US" dirty="0"/>
              <a:t>";</a:t>
            </a:r>
          </a:p>
          <a:p>
            <a:pPr marL="457200" lvl="1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s;</a:t>
            </a:r>
            <a:endParaRPr lang="id-ID" dirty="0" smtClean="0"/>
          </a:p>
          <a:p>
            <a:r>
              <a:rPr lang="id-ID" dirty="0" smtClean="0"/>
              <a:t>s bertipe string atau char[5].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GenapGanjil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47F11-4486-448D-9B07-95A755C8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883175"/>
              </p:ext>
            </p:extLst>
          </p:nvPr>
        </p:nvGraphicFramePr>
        <p:xfrm>
          <a:off x="306387" y="1390802"/>
          <a:ext cx="1157922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GenapGanjil</a:t>
                      </a:r>
                    </a:p>
                    <a:p>
                      <a:r>
                        <a:rPr lang="id-ID" dirty="0" smtClean="0"/>
                        <a:t>{Program untuk mengecek apakah a bilangan genap atau ganjil}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x</a:t>
                      </a:r>
                      <a:r>
                        <a:rPr lang="id-ID" b="0" baseline="0" dirty="0" smtClean="0"/>
                        <a:t> : </a:t>
                      </a:r>
                      <a:r>
                        <a:rPr lang="id-ID" b="0" u="sng" baseline="0" dirty="0" smtClean="0"/>
                        <a:t>integer</a:t>
                      </a:r>
                      <a:endParaRPr lang="id-ID" b="0" u="none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ALGORITMA</a:t>
                      </a:r>
                    </a:p>
                    <a:p>
                      <a:r>
                        <a:rPr lang="id-ID" b="0" dirty="0" smtClean="0"/>
                        <a:t>    </a:t>
                      </a:r>
                      <a:r>
                        <a:rPr lang="en-US" b="0" u="sng" dirty="0" smtClean="0"/>
                        <a:t>input</a:t>
                      </a:r>
                      <a:r>
                        <a:rPr lang="en-US" b="0" dirty="0" smtClean="0"/>
                        <a:t>(x) </a:t>
                      </a:r>
                    </a:p>
                    <a:p>
                      <a:r>
                        <a:rPr lang="id-ID" b="1" u="none" dirty="0" smtClean="0"/>
                        <a:t>    </a:t>
                      </a:r>
                      <a:r>
                        <a:rPr lang="en-US" b="0" u="sng" dirty="0" smtClean="0"/>
                        <a:t>if</a:t>
                      </a:r>
                      <a:r>
                        <a:rPr lang="en-US" b="0" dirty="0" smtClean="0"/>
                        <a:t> x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u="sng" dirty="0" smtClean="0"/>
                        <a:t>mod</a:t>
                      </a:r>
                      <a:r>
                        <a:rPr lang="id-ID" b="0" dirty="0" smtClean="0"/>
                        <a:t> </a:t>
                      </a:r>
                      <a:r>
                        <a:rPr lang="en-US" b="0" dirty="0" smtClean="0"/>
                        <a:t>2 </a:t>
                      </a:r>
                      <a:r>
                        <a:rPr lang="id-ID" b="0" u="sng" dirty="0" smtClean="0"/>
                        <a:t>eq</a:t>
                      </a:r>
                      <a:r>
                        <a:rPr lang="en-US" b="0" dirty="0" smtClean="0"/>
                        <a:t> 0 </a:t>
                      </a:r>
                      <a:r>
                        <a:rPr lang="en-US" b="0" u="sng" dirty="0" smtClean="0"/>
                        <a:t>then</a:t>
                      </a:r>
                      <a:r>
                        <a:rPr lang="en-US" b="0" dirty="0" smtClean="0"/>
                        <a:t> </a:t>
                      </a:r>
                    </a:p>
                    <a:p>
                      <a:r>
                        <a:rPr lang="en-US" b="0" dirty="0" smtClean="0"/>
                        <a:t>   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baseline="0" dirty="0" smtClean="0"/>
                        <a:t>    </a:t>
                      </a:r>
                      <a:r>
                        <a:rPr lang="en-US" b="0" u="sng" dirty="0" smtClean="0"/>
                        <a:t>output</a:t>
                      </a:r>
                      <a:r>
                        <a:rPr lang="en-US" b="0" dirty="0" smtClean="0"/>
                        <a:t>(“</a:t>
                      </a:r>
                      <a:r>
                        <a:rPr lang="en-US" b="0" dirty="0" err="1" smtClean="0"/>
                        <a:t>genap</a:t>
                      </a:r>
                      <a:r>
                        <a:rPr lang="en-US" b="0" dirty="0" smtClean="0"/>
                        <a:t>”)</a:t>
                      </a:r>
                    </a:p>
                    <a:p>
                      <a:r>
                        <a:rPr lang="id-ID" b="0" u="none" dirty="0" smtClean="0"/>
                        <a:t>    </a:t>
                      </a:r>
                      <a:r>
                        <a:rPr lang="en-US" b="0" u="sng" dirty="0" smtClean="0"/>
                        <a:t>else</a:t>
                      </a:r>
                    </a:p>
                    <a:p>
                      <a:r>
                        <a:rPr lang="en-US" b="0" dirty="0" smtClean="0"/>
                        <a:t>   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baseline="0" dirty="0" smtClean="0"/>
                        <a:t>    </a:t>
                      </a:r>
                      <a:r>
                        <a:rPr lang="en-US" b="0" u="sng" dirty="0" smtClean="0"/>
                        <a:t>output</a:t>
                      </a:r>
                      <a:r>
                        <a:rPr lang="en-US" b="0" dirty="0" smtClean="0"/>
                        <a:t>(“</a:t>
                      </a:r>
                      <a:r>
                        <a:rPr lang="en-US" b="0" dirty="0" err="1" smtClean="0"/>
                        <a:t>ganjil</a:t>
                      </a:r>
                      <a:r>
                        <a:rPr lang="en-US" b="0" dirty="0" smtClean="0"/>
                        <a:t>”)</a:t>
                      </a:r>
                    </a:p>
                    <a:p>
                      <a:endParaRPr lang="id-ID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12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id-ID" b="1" dirty="0" smtClean="0"/>
              <a:t>GenapGanjil di Bahasa C++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465401"/>
            <a:ext cx="6394085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MaxAB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306387" y="1601925"/>
          <a:ext cx="11579225" cy="440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856593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MaxAB</a:t>
                      </a:r>
                    </a:p>
                    <a:p>
                      <a:r>
                        <a:rPr lang="id-ID" dirty="0" smtClean="0"/>
                        <a:t>{Program untuk mencetak bilangan dengan</a:t>
                      </a:r>
                      <a:r>
                        <a:rPr lang="id-ID" baseline="0" dirty="0" smtClean="0"/>
                        <a:t> nilai maksimal dua bilangan bulat a dan b</a:t>
                      </a:r>
                      <a:r>
                        <a:rPr lang="id-ID" dirty="0" smtClean="0"/>
                        <a:t>}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856593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a , b</a:t>
                      </a:r>
                      <a:r>
                        <a:rPr lang="id-ID" b="0" baseline="0" dirty="0" smtClean="0"/>
                        <a:t> : </a:t>
                      </a:r>
                      <a:r>
                        <a:rPr lang="id-ID" b="0" u="sng" baseline="0" dirty="0" smtClean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2692149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ALGORITMA</a:t>
                      </a:r>
                    </a:p>
                    <a:p>
                      <a:r>
                        <a:rPr lang="id-ID" b="0" dirty="0" smtClean="0"/>
                        <a:t>    </a:t>
                      </a:r>
                      <a:r>
                        <a:rPr lang="en-US" b="0" u="sng" dirty="0" smtClean="0"/>
                        <a:t>input</a:t>
                      </a:r>
                      <a:r>
                        <a:rPr lang="en-US" b="0" dirty="0" smtClean="0"/>
                        <a:t>(</a:t>
                      </a:r>
                      <a:r>
                        <a:rPr lang="id-ID" b="0" dirty="0" smtClean="0"/>
                        <a:t>a</a:t>
                      </a:r>
                      <a:r>
                        <a:rPr lang="en-US" b="0" dirty="0" smtClean="0"/>
                        <a:t>) </a:t>
                      </a:r>
                      <a:endParaRPr lang="id-ID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0" u="none" dirty="0" smtClean="0"/>
                        <a:t>    </a:t>
                      </a:r>
                      <a:r>
                        <a:rPr lang="en-US" b="0" u="sng" dirty="0" smtClean="0"/>
                        <a:t>input</a:t>
                      </a:r>
                      <a:r>
                        <a:rPr lang="en-US" b="0" dirty="0" smtClean="0"/>
                        <a:t>(</a:t>
                      </a:r>
                      <a:r>
                        <a:rPr lang="id-ID" b="0" dirty="0" smtClean="0"/>
                        <a:t>b</a:t>
                      </a:r>
                      <a:r>
                        <a:rPr lang="en-US" b="0" dirty="0" smtClean="0"/>
                        <a:t>) </a:t>
                      </a:r>
                    </a:p>
                    <a:p>
                      <a:r>
                        <a:rPr lang="id-ID" b="1" u="none" dirty="0" smtClean="0"/>
                        <a:t>    </a:t>
                      </a:r>
                      <a:r>
                        <a:rPr lang="en-US" b="0" u="sng" dirty="0" smtClean="0"/>
                        <a:t>if</a:t>
                      </a:r>
                      <a:r>
                        <a:rPr lang="en-US" b="0" dirty="0" smtClean="0"/>
                        <a:t> </a:t>
                      </a:r>
                      <a:r>
                        <a:rPr lang="id-ID" b="0" dirty="0" smtClean="0"/>
                        <a:t>a </a:t>
                      </a:r>
                      <a:r>
                        <a:rPr lang="id-ID" b="0" u="none" dirty="0" smtClean="0"/>
                        <a:t>&gt;=</a:t>
                      </a:r>
                      <a:r>
                        <a:rPr lang="id-ID" b="0" dirty="0" smtClean="0"/>
                        <a:t> b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u="sng" dirty="0" smtClean="0"/>
                        <a:t>then</a:t>
                      </a:r>
                      <a:r>
                        <a:rPr lang="en-US" b="0" dirty="0" smtClean="0"/>
                        <a:t> </a:t>
                      </a:r>
                    </a:p>
                    <a:p>
                      <a:r>
                        <a:rPr lang="en-US" b="0" dirty="0" smtClean="0"/>
                        <a:t>   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baseline="0" dirty="0" smtClean="0"/>
                        <a:t>    </a:t>
                      </a:r>
                      <a:r>
                        <a:rPr lang="en-US" b="0" u="sng" dirty="0" smtClean="0"/>
                        <a:t>output</a:t>
                      </a:r>
                      <a:r>
                        <a:rPr lang="en-US" b="0" dirty="0" smtClean="0"/>
                        <a:t>(</a:t>
                      </a:r>
                      <a:r>
                        <a:rPr lang="id-ID" b="0" dirty="0" smtClean="0"/>
                        <a:t>a</a:t>
                      </a:r>
                      <a:r>
                        <a:rPr lang="en-US" b="0" dirty="0" smtClean="0"/>
                        <a:t>)</a:t>
                      </a:r>
                    </a:p>
                    <a:p>
                      <a:r>
                        <a:rPr lang="id-ID" b="0" u="none" dirty="0" smtClean="0"/>
                        <a:t>    </a:t>
                      </a:r>
                      <a:r>
                        <a:rPr lang="en-US" b="0" u="sng" dirty="0" smtClean="0"/>
                        <a:t>else</a:t>
                      </a:r>
                    </a:p>
                    <a:p>
                      <a:r>
                        <a:rPr lang="en-US" b="0" dirty="0" smtClean="0"/>
                        <a:t>   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baseline="0" dirty="0" smtClean="0"/>
                        <a:t>    </a:t>
                      </a:r>
                      <a:r>
                        <a:rPr lang="en-US" b="0" u="sng" dirty="0" smtClean="0"/>
                        <a:t>output</a:t>
                      </a:r>
                      <a:r>
                        <a:rPr lang="en-US" b="0" dirty="0" smtClean="0"/>
                        <a:t>(</a:t>
                      </a:r>
                      <a:r>
                        <a:rPr lang="id-ID" b="0" dirty="0" smtClean="0"/>
                        <a:t>b</a:t>
                      </a:r>
                      <a:r>
                        <a:rPr lang="en-US" b="0" dirty="0" smtClean="0"/>
                        <a:t>)</a:t>
                      </a:r>
                      <a:endParaRPr lang="id-ID" b="0" dirty="0" smtClean="0"/>
                    </a:p>
                    <a:p>
                      <a:r>
                        <a:rPr lang="id-ID" b="0" dirty="0" smtClean="0"/>
                        <a:t>    </a:t>
                      </a:r>
                      <a:r>
                        <a:rPr lang="id-ID" b="0" u="sng" dirty="0" smtClean="0"/>
                        <a:t>endif</a:t>
                      </a:r>
                      <a:endParaRPr lang="en-US" b="0" u="sng" dirty="0" smtClean="0"/>
                    </a:p>
                    <a:p>
                      <a:endParaRPr lang="id-ID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8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id-ID" b="1" dirty="0" smtClean="0"/>
              <a:t>MaxAB di Bahasa C++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465401"/>
            <a:ext cx="8007913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552</Words>
  <Application>Microsoft Office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Yu Gothic</vt:lpstr>
      <vt:lpstr>Arial</vt:lpstr>
      <vt:lpstr>Britannic Bold</vt:lpstr>
      <vt:lpstr>Calibri</vt:lpstr>
      <vt:lpstr>Calibri Light</vt:lpstr>
      <vt:lpstr>Times New Roman</vt:lpstr>
      <vt:lpstr>Wingdings</vt:lpstr>
      <vt:lpstr>Office Theme</vt:lpstr>
      <vt:lpstr>- Dasar Pemrograman – Pertemuan 5</vt:lpstr>
      <vt:lpstr>Praktik Praktikum 5</vt:lpstr>
      <vt:lpstr>Analisis dua Kasus komplemen Bahasa C/C++</vt:lpstr>
      <vt:lpstr>Analisis Satu Kasus Bahasa C/C++</vt:lpstr>
      <vt:lpstr>Analsis Dua Kasus Komplemen Bentuk Ternary Operator</vt:lpstr>
      <vt:lpstr>Program GenapGanjil</vt:lpstr>
      <vt:lpstr>Program GenapGanjil di Bahasa C++</vt:lpstr>
      <vt:lpstr>Program MaxAB</vt:lpstr>
      <vt:lpstr>Program MaxAB di Bahasa C++</vt:lpstr>
      <vt:lpstr>Program Mawar5</vt:lpstr>
      <vt:lpstr>Program Mawar5 di Bahasa C++</vt:lpstr>
      <vt:lpstr>Program Mawar5 di Bahasa C++</vt:lpstr>
      <vt:lpstr>Program Mawar5 di Bahasa C++ (lazy version)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147</cp:revision>
  <dcterms:created xsi:type="dcterms:W3CDTF">2020-07-29T04:19:18Z</dcterms:created>
  <dcterms:modified xsi:type="dcterms:W3CDTF">2021-08-31T07:25:43Z</dcterms:modified>
</cp:coreProperties>
</file>