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Nuni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Nunito-italic.fntdata"/><Relationship Id="rId10" Type="http://schemas.openxmlformats.org/officeDocument/2006/relationships/font" Target="fonts/Nunito-bold.fntdata"/><Relationship Id="rId12" Type="http://schemas.openxmlformats.org/officeDocument/2006/relationships/font" Target="fonts/Nunito-boldItalic.fntdata"/><Relationship Id="rId9" Type="http://schemas.openxmlformats.org/officeDocument/2006/relationships/font" Target="fonts/Nuni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4" name="Shape 14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Shape 15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Shape 18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Shape 19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Shape 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Shape 26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Shape 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Shape 30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Shape 3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1" name="Shape 1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Shape 1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Shape 1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Shape 119"/>
          <p:cNvSpPr txBox="1"/>
          <p:nvPr>
            <p:ph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Shape 4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Shape 4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Shape 4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Shape 47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80" name="Shape 80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Shape 81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Shape 8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85" name="Shape 85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Shape 8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Shape 9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Shape 93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200"/>
            </a:lvl1pPr>
            <a:lvl2pPr lvl="1" algn="ctr">
              <a:spcBef>
                <a:spcPts val="0"/>
              </a:spcBef>
              <a:buSzPct val="100000"/>
              <a:defRPr sz="3200"/>
            </a:lvl2pPr>
            <a:lvl3pPr lvl="2" algn="ctr">
              <a:spcBef>
                <a:spcPts val="0"/>
              </a:spcBef>
              <a:buSzPct val="100000"/>
              <a:defRPr sz="3200"/>
            </a:lvl3pPr>
            <a:lvl4pPr lvl="3" algn="ctr">
              <a:spcBef>
                <a:spcPts val="0"/>
              </a:spcBef>
              <a:buSzPct val="100000"/>
              <a:defRPr sz="3200"/>
            </a:lvl4pPr>
            <a:lvl5pPr lvl="4" algn="ctr">
              <a:spcBef>
                <a:spcPts val="0"/>
              </a:spcBef>
              <a:buSzPct val="100000"/>
              <a:defRPr sz="3200"/>
            </a:lvl5pPr>
            <a:lvl6pPr lvl="5" algn="ctr">
              <a:spcBef>
                <a:spcPts val="0"/>
              </a:spcBef>
              <a:buSzPct val="100000"/>
              <a:defRPr sz="3200"/>
            </a:lvl6pPr>
            <a:lvl7pPr lvl="6" algn="ctr">
              <a:spcBef>
                <a:spcPts val="0"/>
              </a:spcBef>
              <a:buSzPct val="100000"/>
              <a:defRPr sz="3200"/>
            </a:lvl7pPr>
            <a:lvl8pPr lvl="7" algn="ctr">
              <a:spcBef>
                <a:spcPts val="0"/>
              </a:spcBef>
              <a:buSzPct val="100000"/>
              <a:defRPr sz="3200"/>
            </a:lvl8pPr>
            <a:lvl9pPr lvl="8" algn="ctr">
              <a:spcBef>
                <a:spcPts val="0"/>
              </a:spcBef>
              <a:buSzPct val="100000"/>
              <a:defRPr sz="3200"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ctrTitle"/>
          </p:nvPr>
        </p:nvSpPr>
        <p:spPr>
          <a:xfrm>
            <a:off x="196525" y="1051975"/>
            <a:ext cx="8704800" cy="2883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9500"/>
              <a:t>Know Charge</a:t>
            </a:r>
          </a:p>
        </p:txBody>
      </p:sp>
      <p:sp>
        <p:nvSpPr>
          <p:cNvPr id="129" name="Shape 129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An app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Char char="-"/>
            </a:pPr>
            <a:r>
              <a:rPr lang="en-GB"/>
              <a:t>Why - For solving the problem of no (or very few) electric charge stations in Australia</a:t>
            </a:r>
          </a:p>
          <a:p>
            <a:pPr indent="-311150" lvl="0" marL="457200" rtl="0">
              <a:spcBef>
                <a:spcPts val="0"/>
              </a:spcBef>
              <a:buChar char="-"/>
            </a:pPr>
            <a:r>
              <a:rPr lang="en-GB"/>
              <a:t>How - By utilising private charge stations of other electric vehicle owners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Development “Fun”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Char char="-"/>
            </a:pPr>
            <a:r>
              <a:rPr lang="en-GB"/>
              <a:t>Started with documentation - User srories, wire frames, ERD diagram and Trello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Char char="-"/>
            </a:pPr>
            <a:r>
              <a:rPr lang="en-GB"/>
              <a:t>Set out a plan on what to develop each day (in trello)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Char char="-"/>
            </a:pPr>
            <a:r>
              <a:rPr lang="en-GB"/>
              <a:t>Set out to use Bootstrap, and tables but found it wasn’t responsive, so created my own flex table and static table and used them every where (for better or worse)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Char char="-"/>
            </a:pPr>
            <a:r>
              <a:rPr lang="en-GB"/>
              <a:t>Got excited by Thursday as I was 1 day ahead of schedule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Char char="-"/>
            </a:pPr>
            <a:r>
              <a:rPr lang="en-GB"/>
              <a:t>Spent Friday and alot of the weekend and Monday on the next singe task (totaly under estimated it)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Char char="-"/>
            </a:pPr>
            <a:r>
              <a:rPr lang="en-GB"/>
              <a:t>Struck lots of problems the second week.</a:t>
            </a:r>
          </a:p>
          <a:p>
            <a:pPr indent="-311150" lvl="0" marL="457200" rtl="0">
              <a:spcBef>
                <a:spcPts val="0"/>
              </a:spcBef>
              <a:buChar char="-"/>
            </a:pPr>
            <a:r>
              <a:rPr lang="en-GB"/>
              <a:t>Didn’t finish (need 2 days more), some things not added.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The app on Heroku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