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7" r:id="rId12"/>
    <p:sldId id="266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578B-EA48-4314-85C3-B6FEC3F8C475}" type="datetimeFigureOut">
              <a:rPr lang="zh-TW" altLang="en-US" smtClean="0"/>
              <a:pPr/>
              <a:t>2016/4/14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CS263_Homeworks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75856" y="494116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ea typeface="微軟正黑體" pitchFamily="34" charset="-120"/>
              </a:rPr>
              <a:t>學生</a:t>
            </a:r>
            <a:r>
              <a:rPr lang="en-US" altLang="zh-TW" sz="2400" dirty="0" smtClean="0">
                <a:ea typeface="微軟正黑體" pitchFamily="34" charset="-120"/>
              </a:rPr>
              <a:t>:</a:t>
            </a:r>
            <a:r>
              <a:rPr lang="zh-TW" altLang="en-US" sz="2400" dirty="0" smtClean="0">
                <a:ea typeface="微軟正黑體" pitchFamily="34" charset="-120"/>
              </a:rPr>
              <a:t> 曾斌誠</a:t>
            </a:r>
            <a:endParaRPr lang="zh-TW" altLang="en-US" sz="2400" dirty="0"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59832" y="3789040"/>
            <a:ext cx="2880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600" b="1" dirty="0" smtClean="0"/>
              <a:t>電腦猜數字遊戲</a:t>
            </a:r>
            <a:endParaRPr lang="zh-TW" altLang="en-US" sz="2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7" name="內容版面配置區 5"/>
          <p:cNvSpPr txBox="1">
            <a:spLocks/>
          </p:cNvSpPr>
          <p:nvPr/>
        </p:nvSpPr>
        <p:spPr>
          <a:xfrm>
            <a:off x="457200" y="1700808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MainForm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computerButton_Click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method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92896"/>
            <a:ext cx="868987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7" name="內容版面配置區 5"/>
          <p:cNvSpPr txBox="1">
            <a:spLocks/>
          </p:cNvSpPr>
          <p:nvPr/>
        </p:nvSpPr>
        <p:spPr>
          <a:xfrm>
            <a:off x="457200" y="1700808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MainForm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manualButton_Click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method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817986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005064"/>
            <a:ext cx="53340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38766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484784"/>
            <a:ext cx="38576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由人或電腦自己出一組</a:t>
            </a:r>
            <a:r>
              <a:rPr lang="en-US" altLang="zh-TW" dirty="0" smtClean="0"/>
              <a:t>0~9</a:t>
            </a:r>
            <a:r>
              <a:rPr lang="zh-TW" altLang="en-US" dirty="0" smtClean="0"/>
              <a:t>不重複的</a:t>
            </a:r>
            <a:r>
              <a:rPr lang="en-US" altLang="zh-TW" dirty="0" smtClean="0"/>
              <a:t>4</a:t>
            </a:r>
            <a:r>
              <a:rPr lang="zh-TW" altLang="en-US" dirty="0" smtClean="0"/>
              <a:t>位數字</a:t>
            </a:r>
            <a:r>
              <a:rPr lang="en-US" altLang="zh-TW" dirty="0" smtClean="0"/>
              <a:t>, </a:t>
            </a:r>
            <a:r>
              <a:rPr lang="zh-TW" altLang="en-US" dirty="0" smtClean="0"/>
              <a:t>讓</a:t>
            </a:r>
            <a:r>
              <a:rPr lang="zh-TW" altLang="en-US" dirty="0" smtClean="0"/>
              <a:t>電腦猜這組數字</a:t>
            </a:r>
            <a:endParaRPr lang="en-US" altLang="zh-TW" dirty="0" smtClean="0"/>
          </a:p>
          <a:p>
            <a:r>
              <a:rPr lang="zh-TW" altLang="en-US" dirty="0" smtClean="0"/>
              <a:t>當所猜的</a:t>
            </a:r>
            <a:r>
              <a:rPr lang="en-US" altLang="zh-TW" dirty="0" smtClean="0"/>
              <a:t>4</a:t>
            </a:r>
            <a:r>
              <a:rPr lang="zh-TW" altLang="en-US" dirty="0" smtClean="0"/>
              <a:t>位數字與目標數字相等且位置相同為 </a:t>
            </a:r>
            <a:r>
              <a:rPr lang="en-US" altLang="zh-TW" dirty="0" smtClean="0"/>
              <a:t>1 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A</a:t>
            </a:r>
          </a:p>
          <a:p>
            <a:r>
              <a:rPr lang="zh-TW" altLang="en-US" dirty="0" smtClean="0"/>
              <a:t>當所猜的</a:t>
            </a:r>
            <a:r>
              <a:rPr lang="en-US" altLang="zh-TW" dirty="0" smtClean="0"/>
              <a:t>4</a:t>
            </a:r>
            <a:r>
              <a:rPr lang="zh-TW" altLang="en-US" dirty="0" smtClean="0"/>
              <a:t>位數字與目標數字相等且位置不同為 </a:t>
            </a:r>
            <a:r>
              <a:rPr lang="en-US" altLang="zh-TW" dirty="0" smtClean="0"/>
              <a:t>1 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B</a:t>
            </a:r>
          </a:p>
          <a:p>
            <a:r>
              <a:rPr lang="zh-TW" altLang="en-US" dirty="0" smtClean="0"/>
              <a:t>當猜中數字即</a:t>
            </a:r>
            <a:r>
              <a:rPr lang="en-US" altLang="zh-TW" dirty="0" smtClean="0"/>
              <a:t> 4 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A, </a:t>
            </a:r>
            <a:r>
              <a:rPr lang="zh-TW" altLang="en-US" dirty="0" smtClean="0"/>
              <a:t>程式結束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猜數字演算法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所有可能的答案即</a:t>
            </a:r>
            <a:r>
              <a:rPr lang="en-US" altLang="zh-TW" dirty="0" smtClean="0"/>
              <a:t>0123~9876</a:t>
            </a:r>
            <a:r>
              <a:rPr lang="zh-TW" altLang="en-US" dirty="0" smtClean="0"/>
              <a:t>中各位數字不重複的</a:t>
            </a:r>
            <a:r>
              <a:rPr lang="en-US" altLang="zh-TW" dirty="0" smtClean="0"/>
              <a:t>4</a:t>
            </a:r>
            <a:r>
              <a:rPr lang="zh-TW" altLang="en-US" dirty="0" smtClean="0"/>
              <a:t>位數字，把這些數字放到答案庫中。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從答案庫任選一組</a:t>
            </a:r>
            <a:r>
              <a:rPr lang="en-US" altLang="zh-TW" dirty="0" smtClean="0"/>
              <a:t>4</a:t>
            </a:r>
            <a:r>
              <a:rPr lang="zh-TW" altLang="en-US" dirty="0" smtClean="0"/>
              <a:t>位數字為所猜數字，假設與目標數字比較結果為ａＡｂＢ，則取出答案庫中所有答案與所猜的數字比較，如果不是ａＡｂＢ，就從答案庫中刪去。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如此反覆執行把目標數字</a:t>
            </a:r>
            <a:r>
              <a:rPr lang="zh-TW" altLang="en-US" dirty="0" smtClean="0"/>
              <a:t>的可能範圍</a:t>
            </a:r>
            <a:r>
              <a:rPr lang="zh-TW" altLang="en-US" dirty="0" smtClean="0"/>
              <a:t>愈縮愈小，即可猜中。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Guesser</a:t>
            </a:r>
            <a:r>
              <a:rPr lang="zh-TW" altLang="en-US" dirty="0" smtClean="0"/>
              <a:t>類別，打算用它來實作猜數字的功能。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780928"/>
            <a:ext cx="5400600" cy="378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7" name="內容版面配置區 5"/>
          <p:cNvSpPr txBox="1">
            <a:spLocks/>
          </p:cNvSpPr>
          <p:nvPr/>
        </p:nvSpPr>
        <p:spPr>
          <a:xfrm>
            <a:off x="457200" y="1484785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InitAnswers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method: </a:t>
            </a:r>
            <a:r>
              <a:rPr lang="zh-TW" altLang="en-US" sz="3200" dirty="0" smtClean="0"/>
              <a:t>初始化及把所有答案放到答案庫。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7247359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7997015" cy="478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內容版面配置區 5"/>
          <p:cNvSpPr txBox="1">
            <a:spLocks/>
          </p:cNvSpPr>
          <p:nvPr/>
        </p:nvSpPr>
        <p:spPr>
          <a:xfrm>
            <a:off x="457200" y="1340768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3200" noProof="0" dirty="0" err="1" smtClean="0"/>
              <a:t>CompareNumber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method: </a:t>
            </a:r>
            <a:r>
              <a:rPr lang="zh-TW" altLang="en-US" sz="2400" dirty="0" smtClean="0"/>
              <a:t>比較</a:t>
            </a:r>
            <a:r>
              <a:rPr lang="zh-TW" altLang="en-US" sz="2400" dirty="0" smtClean="0"/>
              <a:t>兩個數字是 </a:t>
            </a:r>
            <a:r>
              <a:rPr lang="en-US" altLang="zh-TW" sz="2400" dirty="0" smtClean="0"/>
              <a:t>? A ? </a:t>
            </a:r>
            <a:r>
              <a:rPr lang="en-US" altLang="zh-TW" sz="2400" dirty="0" smtClean="0"/>
              <a:t>B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err="1" smtClean="0"/>
              <a:t>GuessedNumber</a:t>
            </a:r>
            <a:r>
              <a:rPr lang="en-US" altLang="zh-TW" dirty="0" smtClean="0"/>
              <a:t>() method: </a:t>
            </a:r>
            <a:r>
              <a:rPr lang="zh-TW" altLang="en-US" dirty="0" smtClean="0"/>
              <a:t>先從答案庫刪去與所猜</a:t>
            </a:r>
            <a:r>
              <a:rPr lang="zh-TW" altLang="en-US" dirty="0" smtClean="0"/>
              <a:t>的</a:t>
            </a:r>
            <a:r>
              <a:rPr lang="zh-TW" altLang="en-US" dirty="0" smtClean="0"/>
              <a:t>數字</a:t>
            </a:r>
            <a:r>
              <a:rPr lang="en-US" altLang="zh-TW" dirty="0" err="1" smtClean="0"/>
              <a:t>guessedNumber</a:t>
            </a:r>
            <a:r>
              <a:rPr lang="zh-TW" altLang="en-US" dirty="0" smtClean="0"/>
              <a:t>比較結果不是</a:t>
            </a:r>
            <a:r>
              <a:rPr lang="en-US" altLang="zh-TW" dirty="0" err="1" smtClean="0"/>
              <a:t>this.A</a:t>
            </a:r>
            <a:r>
              <a:rPr lang="zh-TW" altLang="en-US" dirty="0" smtClean="0"/>
              <a:t>個Ａ及</a:t>
            </a:r>
            <a:r>
              <a:rPr lang="en-US" altLang="zh-TW" dirty="0" err="1" smtClean="0"/>
              <a:t>this.B</a:t>
            </a:r>
            <a:r>
              <a:rPr lang="zh-TW" altLang="en-US" dirty="0" smtClean="0"/>
              <a:t>個Ｂ的答案，再從剩餘的答案中任選一個數字。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56992"/>
            <a:ext cx="878418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352928" cy="464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04864"/>
            <a:ext cx="6336704" cy="427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內容版面配置區 5"/>
          <p:cNvSpPr txBox="1">
            <a:spLocks/>
          </p:cNvSpPr>
          <p:nvPr/>
        </p:nvSpPr>
        <p:spPr>
          <a:xfrm>
            <a:off x="395536" y="1556792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MainForm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288</Words>
  <Application>Microsoft Office PowerPoint</Application>
  <PresentationFormat>如螢幕大小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CS263_Homeworks</vt:lpstr>
      <vt:lpstr>題目</vt:lpstr>
      <vt:lpstr>猜數字演算法</vt:lpstr>
      <vt:lpstr>程式說明</vt:lpstr>
      <vt:lpstr>程式說明</vt:lpstr>
      <vt:lpstr>程式說明</vt:lpstr>
      <vt:lpstr>程式說明</vt:lpstr>
      <vt:lpstr>程式說明</vt:lpstr>
      <vt:lpstr>程式說明</vt:lpstr>
      <vt:lpstr>程式說明</vt:lpstr>
      <vt:lpstr>程式說明</vt:lpstr>
      <vt:lpstr>程式畫面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CS263_Homeworks</dc:title>
  <dc:creator>ChrisTseng</dc:creator>
  <cp:lastModifiedBy>Chris</cp:lastModifiedBy>
  <cp:revision>37</cp:revision>
  <dcterms:created xsi:type="dcterms:W3CDTF">2016-03-11T08:12:25Z</dcterms:created>
  <dcterms:modified xsi:type="dcterms:W3CDTF">2016-04-14T15:44:43Z</dcterms:modified>
</cp:coreProperties>
</file>