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8" r:id="rId5"/>
    <p:sldId id="259" r:id="rId6"/>
    <p:sldId id="260" r:id="rId7"/>
    <p:sldId id="268" r:id="rId8"/>
    <p:sldId id="261" r:id="rId9"/>
    <p:sldId id="265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1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2016/4/14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2016/4/14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2016/4/14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B578B-EA48-4314-85C3-B6FEC3F8C475}" type="datetimeFigureOut">
              <a:rPr lang="zh-TW" altLang="en-US" smtClean="0"/>
              <a:pPr/>
              <a:t>2016/4/14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CS263_Homeworks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275856" y="4941168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ea typeface="微軟正黑體" pitchFamily="34" charset="-120"/>
              </a:rPr>
              <a:t>學生</a:t>
            </a:r>
            <a:r>
              <a:rPr lang="en-US" altLang="zh-TW" sz="2400" dirty="0" smtClean="0">
                <a:ea typeface="微軟正黑體" pitchFamily="34" charset="-120"/>
              </a:rPr>
              <a:t>:</a:t>
            </a:r>
            <a:r>
              <a:rPr lang="zh-TW" altLang="en-US" sz="2400" dirty="0" smtClean="0">
                <a:ea typeface="微軟正黑體" pitchFamily="34" charset="-120"/>
              </a:rPr>
              <a:t> 曾斌誠</a:t>
            </a:r>
            <a:endParaRPr lang="zh-TW" altLang="en-US" sz="2400" dirty="0"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347864" y="3789040"/>
            <a:ext cx="23042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/>
              <a:t>Homework5</a:t>
            </a:r>
            <a:endParaRPr lang="zh-TW" altLang="en-US" sz="2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為電影售票系統撰寫類別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需求如下：</a:t>
            </a:r>
            <a:endParaRPr lang="en-US" altLang="zh-TW" dirty="0"/>
          </a:p>
          <a:p>
            <a:pPr lvl="1"/>
            <a:r>
              <a:rPr lang="zh-TW" altLang="en-US" dirty="0"/>
              <a:t>我們要幫電影院開發訂票系統，電影院有下面這些優惠方案：</a:t>
            </a:r>
          </a:p>
          <a:p>
            <a:pPr lvl="2"/>
            <a:r>
              <a:rPr lang="zh-TW" altLang="en-US" dirty="0"/>
              <a:t>學生憑學生證可享受票價</a:t>
            </a:r>
            <a:r>
              <a:rPr lang="en-US" altLang="zh-TW" dirty="0"/>
              <a:t>8</a:t>
            </a:r>
            <a:r>
              <a:rPr lang="zh-TW" altLang="en-US" dirty="0"/>
              <a:t>折優惠。</a:t>
            </a:r>
          </a:p>
          <a:p>
            <a:pPr lvl="2"/>
            <a:r>
              <a:rPr lang="zh-TW" altLang="en-US" dirty="0"/>
              <a:t>小朋友如果年齡在</a:t>
            </a:r>
            <a:r>
              <a:rPr lang="en-US" altLang="zh-TW" dirty="0"/>
              <a:t>10</a:t>
            </a:r>
            <a:r>
              <a:rPr lang="zh-TW" altLang="en-US" dirty="0"/>
              <a:t>周歲及以下的兒童</a:t>
            </a:r>
            <a:r>
              <a:rPr lang="en-US" altLang="zh-TW" dirty="0"/>
              <a:t>3</a:t>
            </a:r>
            <a:r>
              <a:rPr lang="zh-TW" altLang="en-US" dirty="0"/>
              <a:t>折，小學生與屁孩</a:t>
            </a:r>
            <a:r>
              <a:rPr lang="en-US" altLang="zh-TW" dirty="0"/>
              <a:t>7</a:t>
            </a:r>
            <a:r>
              <a:rPr lang="zh-TW" altLang="en-US" dirty="0"/>
              <a:t>折優惠。</a:t>
            </a:r>
          </a:p>
          <a:p>
            <a:pPr lvl="2"/>
            <a:r>
              <a:rPr lang="zh-TW" altLang="en-US" dirty="0"/>
              <a:t>持花旗卡可以半價，並可累積點數，另外累積點數夠多，還可以換贈品。</a:t>
            </a:r>
          </a:p>
          <a:p>
            <a:pPr lvl="1"/>
            <a:r>
              <a:rPr lang="zh-TW" altLang="en-US" dirty="0"/>
              <a:t>系統必須具有不修改現有程式就能更新折扣價格的彈性。</a:t>
            </a:r>
          </a:p>
        </p:txBody>
      </p:sp>
    </p:spTree>
    <p:extLst>
      <p:ext uri="{BB962C8B-B14F-4D97-AF65-F5344CB8AC3E}">
        <p14:creationId xmlns:p14="http://schemas.microsoft.com/office/powerpoint/2010/main" xmlns="" val="12587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票價的演算法需封裝成</a:t>
            </a:r>
            <a:r>
              <a:rPr lang="en-US" altLang="zh-TW" dirty="0" err="1"/>
              <a:t>dll</a:t>
            </a:r>
            <a:endParaRPr lang="en-US" altLang="zh-TW" dirty="0"/>
          </a:p>
          <a:p>
            <a:r>
              <a:rPr lang="zh-TW" altLang="en-US" dirty="0"/>
              <a:t>透過更新</a:t>
            </a:r>
            <a:r>
              <a:rPr lang="en-US" altLang="zh-TW" dirty="0" err="1"/>
              <a:t>dll</a:t>
            </a:r>
            <a:r>
              <a:rPr lang="zh-TW" altLang="en-US" dirty="0"/>
              <a:t>即可使用新的算法</a:t>
            </a:r>
            <a:endParaRPr lang="en-US" altLang="zh-TW" dirty="0"/>
          </a:p>
          <a:p>
            <a:r>
              <a:rPr lang="zh-TW" altLang="en-US" dirty="0"/>
              <a:t>可以透過下拉式選單動態更換折扣算法。</a:t>
            </a:r>
            <a:endParaRPr lang="en-US" altLang="zh-TW" dirty="0"/>
          </a:p>
          <a:p>
            <a:r>
              <a:rPr lang="zh-TW" altLang="en-US" dirty="0"/>
              <a:t>呼叫票價的方法可以透過設定檔完成。</a:t>
            </a:r>
          </a:p>
        </p:txBody>
      </p:sp>
    </p:spTree>
    <p:extLst>
      <p:ext uri="{BB962C8B-B14F-4D97-AF65-F5344CB8AC3E}">
        <p14:creationId xmlns:p14="http://schemas.microsoft.com/office/powerpoint/2010/main" xmlns="" val="74920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3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新增</a:t>
            </a:r>
            <a:r>
              <a:rPr lang="en-US" altLang="zh-TW" dirty="0" err="1" smtClean="0"/>
              <a:t>DiscountLibrary</a:t>
            </a:r>
            <a:r>
              <a:rPr lang="zh-TW" altLang="en-US" dirty="0" smtClean="0"/>
              <a:t>專案</a:t>
            </a:r>
            <a:r>
              <a:rPr lang="en-US" altLang="zh-TW" dirty="0" smtClean="0"/>
              <a:t>, </a:t>
            </a:r>
            <a:r>
              <a:rPr lang="zh-TW" altLang="en-US" dirty="0" smtClean="0"/>
              <a:t>將</a:t>
            </a:r>
            <a:r>
              <a:rPr lang="zh-TW" altLang="en-US" dirty="0" smtClean="0"/>
              <a:t>票價</a:t>
            </a:r>
            <a:r>
              <a:rPr lang="zh-TW" altLang="en-US" dirty="0"/>
              <a:t>的</a:t>
            </a:r>
            <a:r>
              <a:rPr lang="zh-TW" altLang="en-US" dirty="0" smtClean="0"/>
              <a:t>演算法封裝</a:t>
            </a:r>
            <a:r>
              <a:rPr lang="zh-TW" altLang="en-US" dirty="0"/>
              <a:t>成</a:t>
            </a:r>
            <a:r>
              <a:rPr lang="en-US" altLang="zh-TW" dirty="0" err="1"/>
              <a:t>dll</a:t>
            </a:r>
            <a:endParaRPr lang="en-US" altLang="zh-TW" dirty="0"/>
          </a:p>
          <a:p>
            <a:r>
              <a:rPr lang="en-US" altLang="zh-TW" dirty="0" err="1" smtClean="0"/>
              <a:t>DiscountLibrary</a:t>
            </a:r>
            <a:r>
              <a:rPr lang="zh-TW" altLang="en-US" dirty="0" smtClean="0"/>
              <a:t>內含</a:t>
            </a:r>
            <a:r>
              <a:rPr lang="en-US" altLang="zh-TW" dirty="0" err="1" smtClean="0"/>
              <a:t>IDiscount</a:t>
            </a:r>
            <a:r>
              <a:rPr lang="zh-TW" altLang="en-US" dirty="0" smtClean="0"/>
              <a:t>介面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924944"/>
            <a:ext cx="440689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395536" y="4365104"/>
            <a:ext cx="8229600" cy="13247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3200" dirty="0" err="1" smtClean="0"/>
              <a:t>DiscountLibrary</a:t>
            </a:r>
            <a:r>
              <a:rPr lang="zh-TW" altLang="en-US" sz="3200" dirty="0" smtClean="0"/>
              <a:t>內含</a:t>
            </a:r>
            <a:r>
              <a:rPr lang="en-US" altLang="zh-TW" sz="3200" dirty="0" smtClean="0"/>
              <a:t>Discount</a:t>
            </a:r>
            <a:r>
              <a:rPr lang="zh-TW" altLang="en-US" sz="3200" dirty="0" smtClean="0"/>
              <a:t>類別</a:t>
            </a:r>
            <a:r>
              <a:rPr lang="zh-TW" altLang="en-US" sz="3200" dirty="0" smtClean="0"/>
              <a:t>、</a:t>
            </a:r>
            <a:r>
              <a:rPr lang="en-US" altLang="zh-TW" sz="3200" dirty="0" err="1" smtClean="0"/>
              <a:t>ChildDiscount</a:t>
            </a:r>
            <a:r>
              <a:rPr lang="zh-TW" altLang="en-US" sz="3200" dirty="0" smtClean="0"/>
              <a:t>類別、</a:t>
            </a:r>
            <a:r>
              <a:rPr lang="en-US" altLang="zh-TW" sz="3200" dirty="0" err="1" smtClean="0"/>
              <a:t>ESStudentDiscount</a:t>
            </a:r>
            <a:r>
              <a:rPr lang="zh-TW" altLang="en-US" sz="3200" dirty="0" smtClean="0"/>
              <a:t>類別</a:t>
            </a:r>
            <a:r>
              <a:rPr lang="zh-TW" altLang="en-US" sz="3200" dirty="0" smtClean="0"/>
              <a:t>、</a:t>
            </a:r>
            <a:r>
              <a:rPr lang="en-US" altLang="zh-TW" sz="3200" dirty="0" err="1" smtClean="0"/>
              <a:t>StudentDiscount</a:t>
            </a:r>
            <a:r>
              <a:rPr lang="zh-TW" altLang="en-US" sz="3200" dirty="0" smtClean="0"/>
              <a:t>類別</a:t>
            </a:r>
            <a:r>
              <a:rPr lang="zh-TW" altLang="en-US" sz="3200" dirty="0" smtClean="0"/>
              <a:t>、</a:t>
            </a:r>
            <a:r>
              <a:rPr lang="en-US" altLang="zh-TW" sz="3200" dirty="0" err="1" smtClean="0"/>
              <a:t>VIPDiscount</a:t>
            </a:r>
            <a:r>
              <a:rPr lang="zh-TW" altLang="en-US" sz="3200" dirty="0" smtClean="0"/>
              <a:t>類別，皆實作</a:t>
            </a:r>
            <a:r>
              <a:rPr lang="en-US" altLang="zh-TW" sz="2800" dirty="0" err="1" smtClean="0"/>
              <a:t>IDiscount</a:t>
            </a:r>
            <a:r>
              <a:rPr lang="zh-TW" altLang="en-US" sz="2800" dirty="0" smtClean="0"/>
              <a:t>介面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00808"/>
            <a:ext cx="4122798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700807"/>
            <a:ext cx="4335234" cy="244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4293096"/>
            <a:ext cx="4084911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4293096"/>
            <a:ext cx="4039649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5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dirty="0" smtClean="0"/>
              <a:t>新增</a:t>
            </a:r>
            <a:r>
              <a:rPr lang="en-US" altLang="zh-TW" dirty="0" err="1" smtClean="0"/>
              <a:t>MovieTicket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Windows Form</a:t>
            </a:r>
            <a:r>
              <a:rPr lang="zh-TW" altLang="en-US" dirty="0" smtClean="0"/>
              <a:t>專案</a:t>
            </a:r>
            <a:r>
              <a:rPr lang="en-US" altLang="zh-TW" dirty="0" smtClean="0"/>
              <a:t>, </a:t>
            </a:r>
            <a:r>
              <a:rPr lang="zh-TW" altLang="en-US" dirty="0" smtClean="0"/>
              <a:t>內新增一</a:t>
            </a:r>
            <a:r>
              <a:rPr lang="en-US" altLang="zh-TW" dirty="0" err="1" smtClean="0"/>
              <a:t>MovieTicket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>, </a:t>
            </a:r>
            <a:r>
              <a:rPr lang="zh-TW" altLang="en-US" dirty="0" smtClean="0"/>
              <a:t>內含</a:t>
            </a:r>
            <a:r>
              <a:rPr lang="en-US" altLang="zh-TW" dirty="0" smtClean="0"/>
              <a:t>discount</a:t>
            </a:r>
            <a:r>
              <a:rPr lang="zh-TW" altLang="en-US" dirty="0" smtClean="0"/>
              <a:t>介面</a:t>
            </a:r>
            <a:r>
              <a:rPr lang="en-US" altLang="zh-TW" dirty="0" smtClean="0"/>
              <a:t>, Price</a:t>
            </a:r>
            <a:r>
              <a:rPr lang="zh-TW" altLang="en-US" dirty="0" smtClean="0"/>
              <a:t>屬性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SetDiscount</a:t>
            </a:r>
            <a:r>
              <a:rPr lang="en-US" altLang="zh-TW" dirty="0" smtClean="0"/>
              <a:t>() method</a:t>
            </a:r>
            <a:endParaRPr lang="en-US" altLang="zh-TW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36912"/>
            <a:ext cx="4194823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636912"/>
            <a:ext cx="417646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1008112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App.config</a:t>
            </a:r>
            <a:r>
              <a:rPr lang="zh-TW" altLang="en-US" dirty="0" smtClean="0"/>
              <a:t>的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appSettings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新增</a:t>
            </a:r>
            <a:r>
              <a:rPr lang="en-US" altLang="zh-TW" dirty="0" err="1" smtClean="0"/>
              <a:t>DiscountLibrary</a:t>
            </a:r>
            <a:r>
              <a:rPr lang="zh-TW" altLang="en-US" dirty="0" smtClean="0"/>
              <a:t>內的類別名稱</a:t>
            </a:r>
            <a:endParaRPr lang="en-US" altLang="zh-TW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063" y="2924944"/>
            <a:ext cx="7669369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1324743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MovieTicket</a:t>
            </a:r>
            <a:r>
              <a:rPr lang="zh-TW" altLang="en-US" dirty="0" smtClean="0"/>
              <a:t>專案的</a:t>
            </a:r>
            <a:r>
              <a:rPr lang="en-US" altLang="zh-TW" dirty="0" err="1" smtClean="0"/>
              <a:t>MovieTicketForm</a:t>
            </a:r>
            <a:r>
              <a:rPr lang="zh-TW" altLang="en-US" dirty="0" smtClean="0"/>
              <a:t>的建構式內利用讀取</a:t>
            </a:r>
            <a:r>
              <a:rPr lang="en-US" altLang="zh-TW" dirty="0" err="1" smtClean="0"/>
              <a:t>App.config</a:t>
            </a:r>
            <a:r>
              <a:rPr lang="zh-TW" altLang="en-US" dirty="0" smtClean="0"/>
              <a:t>取得</a:t>
            </a:r>
            <a:r>
              <a:rPr lang="en-US" altLang="zh-TW" dirty="0" smtClean="0"/>
              <a:t>DiscountLibrary.dll</a:t>
            </a:r>
            <a:r>
              <a:rPr lang="zh-TW" altLang="en-US" dirty="0" smtClean="0"/>
              <a:t>內的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名稱</a:t>
            </a:r>
            <a:r>
              <a:rPr lang="en-US" altLang="zh-TW" dirty="0" smtClean="0"/>
              <a:t>,</a:t>
            </a:r>
            <a:r>
              <a:rPr lang="zh-TW" altLang="en-US" dirty="0" smtClean="0"/>
              <a:t>再利用反射取得</a:t>
            </a:r>
            <a:r>
              <a:rPr lang="en-US" altLang="zh-TW" dirty="0" smtClean="0"/>
              <a:t>class, </a:t>
            </a:r>
            <a:r>
              <a:rPr lang="zh-TW" altLang="en-US" dirty="0" smtClean="0"/>
              <a:t>然後利用</a:t>
            </a:r>
            <a:r>
              <a:rPr lang="en-US" altLang="zh-TW" dirty="0" err="1" smtClean="0"/>
              <a:t>Activator.CreateInstance</a:t>
            </a:r>
            <a:r>
              <a:rPr lang="zh-TW" altLang="en-US" dirty="0" smtClean="0"/>
              <a:t>來動態創建</a:t>
            </a:r>
            <a:r>
              <a:rPr lang="en-US" altLang="zh-TW" dirty="0" smtClean="0"/>
              <a:t>Instance</a:t>
            </a:r>
            <a:endParaRPr lang="en-US" altLang="zh-TW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731047"/>
            <a:ext cx="7416824" cy="39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程式畫面</a:t>
            </a:r>
            <a:endParaRPr lang="zh-TW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484784"/>
            <a:ext cx="7513543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253</Words>
  <Application>Microsoft Office PowerPoint</Application>
  <PresentationFormat>如螢幕大小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CS263_Homeworks</vt:lpstr>
      <vt:lpstr>為電影售票系統撰寫類別</vt:lpstr>
      <vt:lpstr>功能</vt:lpstr>
      <vt:lpstr>程式說明</vt:lpstr>
      <vt:lpstr>程式說明</vt:lpstr>
      <vt:lpstr>程式說明</vt:lpstr>
      <vt:lpstr>程式說明</vt:lpstr>
      <vt:lpstr>程式說明</vt:lpstr>
      <vt:lpstr>程式畫面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CS263_Homeworks</dc:title>
  <dc:creator>ChrisTseng</dc:creator>
  <cp:lastModifiedBy>Chris</cp:lastModifiedBy>
  <cp:revision>26</cp:revision>
  <dcterms:created xsi:type="dcterms:W3CDTF">2016-03-11T08:12:25Z</dcterms:created>
  <dcterms:modified xsi:type="dcterms:W3CDTF">2016-04-14T17:09:28Z</dcterms:modified>
</cp:coreProperties>
</file>