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578B-EA48-4314-85C3-B6FEC3F8C475}" type="datetimeFigureOut">
              <a:rPr lang="zh-TW" altLang="en-US" smtClean="0"/>
              <a:pPr/>
              <a:t>2016/3/21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CS263_Homeworks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47864" y="53732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ea typeface="微軟正黑體" pitchFamily="34" charset="-120"/>
              </a:rPr>
              <a:t>學生</a:t>
            </a:r>
            <a:r>
              <a:rPr lang="en-US" altLang="zh-TW" sz="2400" dirty="0" smtClean="0">
                <a:ea typeface="微軟正黑體" pitchFamily="34" charset="-120"/>
              </a:rPr>
              <a:t>:</a:t>
            </a:r>
            <a:r>
              <a:rPr lang="zh-TW" altLang="en-US" sz="2400" dirty="0" smtClean="0">
                <a:ea typeface="微軟正黑體" pitchFamily="34" charset="-120"/>
              </a:rPr>
              <a:t> 曾斌誠</a:t>
            </a:r>
            <a:endParaRPr lang="zh-TW" altLang="en-US" sz="2400" dirty="0"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75856" y="3789040"/>
            <a:ext cx="25922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/>
              <a:t>Homework2</a:t>
            </a:r>
            <a:br>
              <a:rPr lang="en-US" altLang="zh-TW" sz="2600" dirty="0" smtClean="0"/>
            </a:br>
            <a:r>
              <a:rPr lang="zh-TW" altLang="en-US" sz="2600" dirty="0" smtClean="0"/>
              <a:t>猜數字遊戲初版</a:t>
            </a:r>
            <a:endParaRPr lang="en-US" altLang="zh-TW" sz="2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比較電腦出的數字與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猜的數字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數字須為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0~9 </a:t>
            </a:r>
            <a:r>
              <a:rPr lang="zh-TW" altLang="en-US" dirty="0" smtClean="0"/>
              <a:t>的不重複數字</a:t>
            </a:r>
            <a:endParaRPr lang="en-US" altLang="zh-TW" dirty="0" smtClean="0"/>
          </a:p>
          <a:p>
            <a:r>
              <a:rPr lang="zh-TW" altLang="en-US" dirty="0" smtClean="0"/>
              <a:t>當數字相等且位置相同為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A</a:t>
            </a:r>
          </a:p>
          <a:p>
            <a:r>
              <a:rPr lang="zh-TW" altLang="en-US" dirty="0" smtClean="0"/>
              <a:t>當數字相等且位置不同為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B</a:t>
            </a:r>
          </a:p>
          <a:p>
            <a:r>
              <a:rPr lang="zh-TW" altLang="en-US" dirty="0" smtClean="0"/>
              <a:t>若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猜中電腦出的數字即</a:t>
            </a:r>
            <a:r>
              <a:rPr lang="en-US" altLang="zh-TW" dirty="0" smtClean="0"/>
              <a:t> 4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A, </a:t>
            </a:r>
            <a:r>
              <a:rPr lang="zh-TW" altLang="en-US" dirty="0" smtClean="0"/>
              <a:t>程式結束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254887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由電腦以亂數產生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0~9 </a:t>
            </a:r>
            <a:r>
              <a:rPr lang="zh-TW" altLang="en-US" dirty="0" smtClean="0"/>
              <a:t>的不重複數字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存到 </a:t>
            </a:r>
            <a:r>
              <a:rPr lang="en-US" altLang="zh-TW" dirty="0" err="1" smtClean="0"/>
              <a:t>targetNum</a:t>
            </a:r>
            <a:r>
              <a:rPr lang="en-US" altLang="zh-TW" dirty="0" smtClean="0"/>
              <a:t> array, </a:t>
            </a:r>
            <a:r>
              <a:rPr lang="zh-TW" altLang="en-US" dirty="0" smtClean="0"/>
              <a:t>判斷不重複的方法為使用 </a:t>
            </a:r>
            <a:r>
              <a:rPr lang="en-US" altLang="zh-TW" dirty="0" smtClean="0"/>
              <a:t>do...while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迴圈比較第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個數字與前 </a:t>
            </a:r>
            <a:r>
              <a:rPr lang="en-US" altLang="zh-TW" dirty="0" smtClean="0"/>
              <a:t>i-1 </a:t>
            </a:r>
            <a:r>
              <a:rPr lang="zh-TW" altLang="en-US" dirty="0" smtClean="0"/>
              <a:t>個數字是否有重複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若有重複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則產生另一亂數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繼續比較第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個數字與前 </a:t>
            </a:r>
            <a:r>
              <a:rPr lang="en-US" altLang="zh-TW" dirty="0" smtClean="0"/>
              <a:t>i-1 </a:t>
            </a:r>
            <a:r>
              <a:rPr lang="zh-TW" altLang="en-US" dirty="0" smtClean="0"/>
              <a:t>個數字是否有重複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05064"/>
            <a:ext cx="64103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0~9 </a:t>
            </a:r>
            <a:r>
              <a:rPr lang="zh-TW" altLang="en-US" dirty="0" smtClean="0"/>
              <a:t>的不重複數字來猜答案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過濾掉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輸入</a:t>
            </a:r>
            <a:r>
              <a:rPr lang="zh-TW" altLang="en-US" dirty="0" smtClean="0"/>
              <a:t>錯誤的格式後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 </a:t>
            </a:r>
            <a:r>
              <a:rPr lang="en-US" altLang="zh-TW" dirty="0" smtClean="0"/>
              <a:t>user </a:t>
            </a:r>
            <a:r>
              <a:rPr lang="zh-TW" altLang="en-US" dirty="0" smtClean="0"/>
              <a:t>輸入的前 </a:t>
            </a:r>
            <a:r>
              <a:rPr lang="en-US" altLang="zh-TW" dirty="0" smtClean="0"/>
              <a:t>4 </a:t>
            </a:r>
            <a:r>
              <a:rPr lang="zh-TW" altLang="en-US" dirty="0" smtClean="0"/>
              <a:t>個數字存到 </a:t>
            </a:r>
            <a:r>
              <a:rPr lang="en-US" altLang="zh-TW" dirty="0" err="1" smtClean="0"/>
              <a:t>guessNum</a:t>
            </a:r>
            <a:r>
              <a:rPr lang="en-US" altLang="zh-TW" dirty="0" smtClean="0"/>
              <a:t> array</a:t>
            </a:r>
          </a:p>
          <a:p>
            <a:pPr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比較 </a:t>
            </a:r>
            <a:r>
              <a:rPr lang="en-US" altLang="zh-TW" dirty="0" err="1" smtClean="0"/>
              <a:t>guessNum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targetNum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a </a:t>
            </a:r>
            <a:r>
              <a:rPr lang="en-US" altLang="zh-TW" dirty="0" err="1" smtClean="0"/>
              <a:t>A</a:t>
            </a:r>
            <a:r>
              <a:rPr lang="en-US" altLang="zh-TW" dirty="0" smtClean="0"/>
              <a:t> b 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 =&gt; </a:t>
            </a:r>
            <a:r>
              <a:rPr lang="zh-TW" altLang="en-US" dirty="0" smtClean="0"/>
              <a:t>當數字相等且位置相同 </a:t>
            </a:r>
            <a:r>
              <a:rPr lang="en-US" altLang="zh-TW" dirty="0" smtClean="0"/>
              <a:t>=&gt; +1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A, </a:t>
            </a:r>
            <a:r>
              <a:rPr lang="zh-TW" altLang="en-US" dirty="0" smtClean="0"/>
              <a:t>當數字相等且位置不同 </a:t>
            </a:r>
            <a:r>
              <a:rPr lang="en-US" altLang="zh-TW" dirty="0" smtClean="0"/>
              <a:t>=&gt; +1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B, </a:t>
            </a:r>
            <a:r>
              <a:rPr lang="zh-TW" altLang="en-US" dirty="0" smtClean="0"/>
              <a:t>當 </a:t>
            </a:r>
            <a:r>
              <a:rPr lang="en-US" altLang="zh-TW" dirty="0" smtClean="0"/>
              <a:t>a &lt; 4 </a:t>
            </a:r>
            <a:r>
              <a:rPr lang="zh-TW" altLang="en-US" dirty="0" smtClean="0"/>
              <a:t>則繼續猜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否則結束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2008"/>
            <a:ext cx="5181600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564832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221</Words>
  <Application>Microsoft Office PowerPoint</Application>
  <PresentationFormat>如螢幕大小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CS263_Homeworks</vt:lpstr>
      <vt:lpstr>題目</vt:lpstr>
      <vt:lpstr>程式說明</vt:lpstr>
      <vt:lpstr>程式說明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ChrisTseng</dc:creator>
  <cp:lastModifiedBy>Chris</cp:lastModifiedBy>
  <cp:revision>12</cp:revision>
  <dcterms:created xsi:type="dcterms:W3CDTF">2016-03-11T08:12:25Z</dcterms:created>
  <dcterms:modified xsi:type="dcterms:W3CDTF">2016-03-21T15:13:10Z</dcterms:modified>
</cp:coreProperties>
</file>