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49411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ea typeface="微軟正黑體" pitchFamily="34" charset="-120"/>
              </a:rPr>
              <a:t>學生</a:t>
            </a:r>
            <a:r>
              <a:rPr lang="en-US" altLang="zh-TW" sz="2400" dirty="0" smtClean="0">
                <a:ea typeface="微軟正黑體" pitchFamily="34" charset="-120"/>
              </a:rPr>
              <a:t>:</a:t>
            </a:r>
            <a:r>
              <a:rPr lang="zh-TW" altLang="en-US" sz="2400" dirty="0" smtClean="0">
                <a:ea typeface="微軟正黑體" pitchFamily="34" charset="-120"/>
              </a:rPr>
              <a:t> 曾斌誠</a:t>
            </a:r>
            <a:endParaRPr lang="zh-TW" altLang="en-US" sz="2400" dirty="0"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3789040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/>
              <a:t>Homework3</a:t>
            </a:r>
            <a:endParaRPr lang="zh-TW" alt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Example01 void Main()</a:t>
            </a:r>
            <a:r>
              <a:rPr lang="zh-TW" altLang="en-US" dirty="0" smtClean="0"/>
              <a:t>內的所有程式包裝成一個類別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呼叫此類別的方法即可執行原有程式的功能</a:t>
            </a:r>
            <a:r>
              <a:rPr lang="en-US" altLang="zh-TW" dirty="0" smtClean="0"/>
              <a:t>,</a:t>
            </a:r>
            <a:r>
              <a:rPr lang="zh-TW" altLang="en-US" dirty="0" smtClean="0"/>
              <a:t>目標</a:t>
            </a:r>
            <a:r>
              <a:rPr lang="zh-TW" altLang="en-US" dirty="0" smtClean="0"/>
              <a:t>是使此程式要執行的功能與輸出入介面無關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新增一個類別 </a:t>
            </a:r>
            <a:r>
              <a:rPr lang="en-US" altLang="zh-TW" dirty="0" err="1" smtClean="0"/>
              <a:t>GradeSystem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內含欄位 </a:t>
            </a:r>
            <a:r>
              <a:rPr lang="en-US" altLang="zh-TW" dirty="0" smtClean="0"/>
              <a:t>count, name, </a:t>
            </a:r>
            <a:r>
              <a:rPr lang="en-US" altLang="zh-TW" dirty="0" err="1" smtClean="0"/>
              <a:t>chinese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english</a:t>
            </a:r>
            <a:r>
              <a:rPr lang="en-US" altLang="zh-TW" dirty="0" smtClean="0"/>
              <a:t>, math, student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分別儲存學生人數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學生姓名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國文成績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英文成績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數學成績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學生陣列</a:t>
            </a:r>
          </a:p>
          <a:p>
            <a:pPr>
              <a:buNone/>
            </a:pPr>
            <a:r>
              <a:rPr lang="en-US" altLang="zh-TW" dirty="0" smtClean="0"/>
              <a:t>2. </a:t>
            </a:r>
            <a:r>
              <a:rPr lang="en-US" altLang="zh-TW" dirty="0" err="1" smtClean="0"/>
              <a:t>GradeSystem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新增一個 </a:t>
            </a:r>
            <a:r>
              <a:rPr lang="en-US" altLang="zh-TW" dirty="0" err="1" smtClean="0"/>
              <a:t>InputGrade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2-1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輸入學生人數儲存於 </a:t>
            </a:r>
            <a:r>
              <a:rPr lang="en-US" altLang="zh-TW" dirty="0" smtClean="0"/>
              <a:t>count 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2-2</a:t>
            </a:r>
            <a:r>
              <a:rPr lang="en-US" altLang="zh-TW" dirty="0" smtClean="0"/>
              <a:t>. new </a:t>
            </a:r>
            <a:r>
              <a:rPr lang="zh-TW" altLang="en-US" dirty="0" smtClean="0"/>
              <a:t>出 </a:t>
            </a:r>
            <a:r>
              <a:rPr lang="en-US" altLang="zh-TW" dirty="0" smtClean="0"/>
              <a:t>student </a:t>
            </a:r>
            <a:r>
              <a:rPr lang="zh-TW" altLang="en-US" dirty="0" smtClean="0"/>
              <a:t>陣列內含 </a:t>
            </a:r>
            <a:r>
              <a:rPr lang="en-US" altLang="zh-TW" dirty="0" smtClean="0"/>
              <a:t>count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element.</a:t>
            </a:r>
          </a:p>
          <a:p>
            <a:pPr>
              <a:buNone/>
            </a:pPr>
            <a:r>
              <a:rPr lang="en-US" altLang="zh-TW" dirty="0" smtClean="0"/>
              <a:t>     2-3</a:t>
            </a:r>
            <a:r>
              <a:rPr lang="en-US" altLang="zh-TW" dirty="0" smtClean="0"/>
              <a:t>. </a:t>
            </a:r>
            <a:r>
              <a:rPr lang="zh-TW" altLang="en-US" dirty="0" smtClean="0"/>
              <a:t>依次輸入每一個學生的姓名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國文成績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英文</a:t>
            </a:r>
            <a:r>
              <a:rPr lang="zh-TW" altLang="en-US" dirty="0" smtClean="0"/>
              <a:t>成 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數學成績</a:t>
            </a:r>
            <a:r>
              <a:rPr lang="en-US" altLang="zh-TW" dirty="0" smtClean="0"/>
              <a:t>, </a:t>
            </a:r>
            <a:r>
              <a:rPr lang="zh-TW" altLang="en-US" dirty="0" smtClean="0"/>
              <a:t>暫存於</a:t>
            </a:r>
            <a:r>
              <a:rPr lang="en-US" altLang="zh-TW" dirty="0" smtClean="0"/>
              <a:t>name, </a:t>
            </a:r>
            <a:r>
              <a:rPr lang="en-US" altLang="zh-TW" dirty="0" err="1" smtClean="0"/>
              <a:t>chinese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english</a:t>
            </a:r>
            <a:r>
              <a:rPr lang="en-US" altLang="zh-TW" dirty="0" smtClean="0"/>
              <a:t>, math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/>
              <a:t>    2-4</a:t>
            </a:r>
            <a:r>
              <a:rPr lang="en-US" altLang="zh-TW" dirty="0" smtClean="0"/>
              <a:t>.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name, </a:t>
            </a:r>
            <a:r>
              <a:rPr lang="en-US" altLang="zh-TW" dirty="0" err="1" smtClean="0"/>
              <a:t>chinese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english</a:t>
            </a:r>
            <a:r>
              <a:rPr lang="en-US" altLang="zh-TW" dirty="0" smtClean="0"/>
              <a:t>, math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出每一個</a:t>
            </a:r>
            <a:r>
              <a:rPr lang="en-US" altLang="zh-TW" dirty="0" smtClean="0"/>
              <a:t>student element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dirty="0" smtClean="0"/>
              <a:t>3. </a:t>
            </a:r>
            <a:r>
              <a:rPr lang="en-US" altLang="zh-TW" dirty="0" err="1" smtClean="0"/>
              <a:t>GradeSystem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新增一個 </a:t>
            </a:r>
            <a:r>
              <a:rPr lang="en-US" altLang="zh-TW" dirty="0" err="1" smtClean="0"/>
              <a:t>OutputGrade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 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印出每一個</a:t>
            </a:r>
            <a:r>
              <a:rPr lang="en-US" altLang="zh-TW" dirty="0" smtClean="0"/>
              <a:t>student element</a:t>
            </a:r>
            <a:r>
              <a:rPr lang="zh-TW" altLang="en-US" dirty="0" smtClean="0"/>
              <a:t>的成績資訊</a:t>
            </a:r>
          </a:p>
          <a:p>
            <a:pPr>
              <a:buNone/>
            </a:pPr>
            <a:r>
              <a:rPr lang="en-US" altLang="zh-TW" dirty="0" smtClean="0"/>
              <a:t>4. </a:t>
            </a:r>
            <a:r>
              <a:rPr lang="en-US" altLang="zh-TW" dirty="0" err="1" smtClean="0"/>
              <a:t>GradeSystem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新增一個 </a:t>
            </a:r>
            <a:r>
              <a:rPr lang="en-US" altLang="zh-TW" dirty="0" smtClean="0"/>
              <a:t>Run() 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, </a:t>
            </a:r>
            <a:r>
              <a:rPr lang="zh-TW" altLang="en-US" dirty="0" smtClean="0"/>
              <a:t>執行原本</a:t>
            </a:r>
            <a:r>
              <a:rPr lang="en-US" altLang="zh-TW" dirty="0" smtClean="0"/>
              <a:t>Example01 void Main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程式功能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   </a:t>
            </a:r>
            <a:r>
              <a:rPr lang="en-US" altLang="zh-TW" dirty="0" smtClean="0"/>
              <a:t>  1</a:t>
            </a:r>
            <a:r>
              <a:rPr lang="en-US" altLang="zh-TW" dirty="0" smtClean="0"/>
              <a:t>.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InputGrade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</a:t>
            </a:r>
          </a:p>
          <a:p>
            <a:pPr>
              <a:buNone/>
            </a:pPr>
            <a:r>
              <a:rPr lang="zh-TW" altLang="en-US" dirty="0" smtClean="0"/>
              <a:t>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呼叫 </a:t>
            </a:r>
            <a:r>
              <a:rPr lang="en-US" altLang="zh-TW" dirty="0" err="1" smtClean="0"/>
              <a:t>OutputGrade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</a:t>
            </a:r>
          </a:p>
          <a:p>
            <a:pPr>
              <a:buNone/>
            </a:pPr>
            <a:r>
              <a:rPr lang="en-US" altLang="zh-TW" dirty="0" smtClean="0"/>
              <a:t>5.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void Main()</a:t>
            </a:r>
            <a:r>
              <a:rPr lang="zh-TW" altLang="en-US" dirty="0" smtClean="0"/>
              <a:t>中改為新增一個</a:t>
            </a:r>
            <a:r>
              <a:rPr lang="en-US" altLang="zh-TW" dirty="0" err="1" smtClean="0"/>
              <a:t>GradeSystem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gradeSystem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並呼叫 </a:t>
            </a:r>
            <a:r>
              <a:rPr lang="en-US" altLang="zh-TW" dirty="0" err="1" smtClean="0"/>
              <a:t>gradeSystem.Run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即可執行原有程式的功能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6. </a:t>
            </a:r>
            <a:r>
              <a:rPr lang="zh-TW" altLang="en-US" dirty="0" smtClean="0"/>
              <a:t>當要把</a:t>
            </a:r>
            <a:r>
              <a:rPr lang="en-US" altLang="zh-TW" dirty="0" err="1" smtClean="0"/>
              <a:t>GradeSystem</a:t>
            </a:r>
            <a:r>
              <a:rPr lang="zh-TW" altLang="en-US" dirty="0" smtClean="0"/>
              <a:t>移植到視窗程式使用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只要修改 </a:t>
            </a:r>
            <a:r>
              <a:rPr lang="en-US" altLang="zh-TW" dirty="0" err="1" smtClean="0"/>
              <a:t>InputGrade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方法中輸入</a:t>
            </a:r>
            <a:r>
              <a:rPr lang="en-US" altLang="zh-TW" dirty="0" smtClean="0"/>
              <a:t>name, </a:t>
            </a:r>
            <a:r>
              <a:rPr lang="en-US" altLang="zh-TW" dirty="0" err="1" smtClean="0"/>
              <a:t>chinese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english</a:t>
            </a:r>
            <a:r>
              <a:rPr lang="en-US" altLang="zh-TW" dirty="0" smtClean="0"/>
              <a:t>, math</a:t>
            </a:r>
            <a:r>
              <a:rPr lang="zh-TW" altLang="en-US" dirty="0" smtClean="0"/>
              <a:t>欄位的方式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</a:t>
            </a:r>
          </a:p>
          <a:p>
            <a:pPr>
              <a:buNone/>
            </a:pPr>
            <a:r>
              <a:rPr lang="zh-TW" altLang="en-US" dirty="0" smtClean="0"/>
              <a:t>   </a:t>
            </a:r>
            <a:r>
              <a:rPr lang="en-US" altLang="zh-TW" dirty="0" err="1" smtClean="0"/>
              <a:t>OutputGrade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方法中輸出每一個</a:t>
            </a:r>
            <a:r>
              <a:rPr lang="en-US" altLang="zh-TW" dirty="0" smtClean="0"/>
              <a:t>student element</a:t>
            </a:r>
            <a:r>
              <a:rPr lang="zh-TW" altLang="en-US" dirty="0" smtClean="0"/>
              <a:t>的方式即可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299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CS263_Homeworks</vt:lpstr>
      <vt:lpstr>題目</vt:lpstr>
      <vt:lpstr>程式說明</vt:lpstr>
      <vt:lpstr>程式說明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</cp:lastModifiedBy>
  <cp:revision>8</cp:revision>
  <dcterms:created xsi:type="dcterms:W3CDTF">2016-03-11T08:12:25Z</dcterms:created>
  <dcterms:modified xsi:type="dcterms:W3CDTF">2016-03-20T15:10:59Z</dcterms:modified>
</cp:coreProperties>
</file>