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578B-EA48-4314-85C3-B6FEC3F8C475}" type="datetimeFigureOut">
              <a:rPr lang="zh-TW" altLang="en-US" smtClean="0"/>
              <a:pPr/>
              <a:t>2016/3/11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4370F-A9C7-4D51-9829-97DC5F7543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CS263_Homeworks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75856" y="4365104"/>
            <a:ext cx="2520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600" dirty="0" smtClean="0">
                <a:ea typeface="微軟正黑體" pitchFamily="34" charset="-120"/>
              </a:rPr>
              <a:t>學生</a:t>
            </a:r>
            <a:r>
              <a:rPr lang="en-US" altLang="zh-TW" sz="2600" dirty="0" smtClean="0">
                <a:ea typeface="微軟正黑體" pitchFamily="34" charset="-120"/>
              </a:rPr>
              <a:t>:</a:t>
            </a:r>
            <a:r>
              <a:rPr lang="zh-TW" altLang="en-US" sz="2600" dirty="0" smtClean="0">
                <a:ea typeface="微軟正黑體" pitchFamily="34" charset="-120"/>
              </a:rPr>
              <a:t> 曾斌誠</a:t>
            </a:r>
            <a:endParaRPr lang="zh-TW" altLang="en-US" sz="2600" dirty="0"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byte number0 = 254;</a:t>
            </a:r>
          </a:p>
          <a:p>
            <a:pPr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byte number1 = number0 + 1;</a:t>
            </a:r>
          </a:p>
          <a:p>
            <a:r>
              <a:rPr lang="zh-TW" altLang="en-US" dirty="0" smtClean="0"/>
              <a:t>錯誤訊息顯示無法將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隱含轉換成</a:t>
            </a:r>
            <a:r>
              <a:rPr lang="en-US" altLang="zh-TW" dirty="0" smtClean="0"/>
              <a:t>byte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因為</a:t>
            </a:r>
            <a:r>
              <a:rPr lang="en-US" altLang="zh-TW" dirty="0" smtClean="0"/>
              <a:t>number0 + 1</a:t>
            </a:r>
            <a:r>
              <a:rPr lang="zh-TW" altLang="en-US" dirty="0" smtClean="0"/>
              <a:t>的結果是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型別</a:t>
            </a:r>
            <a:r>
              <a:rPr lang="en-US" altLang="zh-TW" dirty="0" smtClean="0"/>
              <a:t>,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而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型別的可表示範圍比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小</a:t>
            </a:r>
            <a:r>
              <a:rPr lang="en-US" altLang="zh-TW" dirty="0" smtClean="0"/>
              <a:t>,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故要用強制轉型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</a:t>
            </a:r>
            <a:r>
              <a:rPr lang="en-US" altLang="zh-TW" dirty="0" smtClean="0"/>
              <a:t>byte number1 = number0 + 1;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改為</a:t>
            </a:r>
            <a:r>
              <a:rPr lang="en-US" altLang="zh-TW" dirty="0" smtClean="0"/>
              <a:t>byte number1 = (byte)(number0 + 1);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Contact.cs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using System;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System.Collections.Generic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System.Linq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System.Text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System.Threading.Tasks</a:t>
            </a:r>
            <a:r>
              <a:rPr lang="en-US" altLang="zh-TW" dirty="0" smtClean="0"/>
              <a:t>;</a:t>
            </a:r>
          </a:p>
          <a:p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namespace Example01</a:t>
            </a:r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    public class Contact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        public string phone;</a:t>
            </a:r>
          </a:p>
          <a:p>
            <a:pPr>
              <a:buNone/>
            </a:pPr>
            <a:r>
              <a:rPr lang="en-US" altLang="zh-TW" dirty="0" smtClean="0"/>
              <a:t>        public string email;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</a:p>
          <a:p>
            <a:pPr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Student.cs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using System;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System.Collections.Generic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System.Linq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System.Text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en-US" altLang="zh-TW" dirty="0" smtClean="0"/>
              <a:t>using </a:t>
            </a:r>
            <a:r>
              <a:rPr lang="en-US" altLang="zh-TW" dirty="0" err="1" smtClean="0"/>
              <a:t>System.Threading.Tasks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namespace Example01</a:t>
            </a:r>
          </a:p>
          <a:p>
            <a:pPr>
              <a:buNone/>
            </a:pP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    public class Student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{</a:t>
            </a:r>
          </a:p>
          <a:p>
            <a:pPr>
              <a:buNone/>
            </a:pPr>
            <a:r>
              <a:rPr lang="en-US" altLang="zh-TW" dirty="0" smtClean="0"/>
              <a:t>        public string name;</a:t>
            </a:r>
          </a:p>
          <a:p>
            <a:pPr>
              <a:buNone/>
            </a:pPr>
            <a:r>
              <a:rPr lang="en-US" altLang="zh-TW" dirty="0" smtClean="0"/>
              <a:t>        public Contact </a:t>
            </a:r>
            <a:r>
              <a:rPr lang="en-US" altLang="zh-TW" dirty="0" err="1" smtClean="0"/>
              <a:t>contact</a:t>
            </a:r>
            <a:r>
              <a:rPr lang="en-US" altLang="zh-TW" dirty="0" smtClean="0"/>
              <a:t>;</a:t>
            </a:r>
          </a:p>
          <a:p>
            <a:pPr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}</a:t>
            </a:r>
          </a:p>
          <a:p>
            <a:pPr>
              <a:buNone/>
            </a:pPr>
            <a:r>
              <a:rPr lang="en-US" altLang="zh-TW" dirty="0" smtClean="0"/>
              <a:t>}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505475"/>
          </a:xfrm>
        </p:spPr>
        <p:txBody>
          <a:bodyPr>
            <a:noAutofit/>
          </a:bodyPr>
          <a:lstStyle/>
          <a:p>
            <a:r>
              <a:rPr lang="en-US" altLang="zh-TW" sz="1100" dirty="0" err="1" smtClean="0"/>
              <a:t>Program.cs</a:t>
            </a:r>
            <a:r>
              <a:rPr lang="en-US" altLang="zh-TW" sz="1100" dirty="0" smtClean="0"/>
              <a:t>:</a:t>
            </a:r>
          </a:p>
          <a:p>
            <a:pPr>
              <a:buNone/>
            </a:pPr>
            <a:r>
              <a:rPr lang="en-US" altLang="zh-TW" sz="1100" dirty="0" smtClean="0"/>
              <a:t>using System;</a:t>
            </a:r>
          </a:p>
          <a:p>
            <a:pPr>
              <a:buNone/>
            </a:pPr>
            <a:r>
              <a:rPr lang="en-US" altLang="zh-TW" sz="1100" dirty="0" smtClean="0"/>
              <a:t>using </a:t>
            </a:r>
            <a:r>
              <a:rPr lang="en-US" altLang="zh-TW" sz="1100" dirty="0" err="1" smtClean="0"/>
              <a:t>System.Collections.Generic</a:t>
            </a:r>
            <a:r>
              <a:rPr lang="en-US" altLang="zh-TW" sz="1100" dirty="0" smtClean="0"/>
              <a:t>;</a:t>
            </a:r>
          </a:p>
          <a:p>
            <a:pPr>
              <a:buNone/>
            </a:pPr>
            <a:r>
              <a:rPr lang="en-US" altLang="zh-TW" sz="1100" dirty="0" smtClean="0"/>
              <a:t>using </a:t>
            </a:r>
            <a:r>
              <a:rPr lang="en-US" altLang="zh-TW" sz="1100" dirty="0" err="1" smtClean="0"/>
              <a:t>System.Linq</a:t>
            </a:r>
            <a:r>
              <a:rPr lang="en-US" altLang="zh-TW" sz="1100" dirty="0" smtClean="0"/>
              <a:t>;</a:t>
            </a:r>
          </a:p>
          <a:p>
            <a:pPr>
              <a:buNone/>
            </a:pPr>
            <a:r>
              <a:rPr lang="en-US" altLang="zh-TW" sz="1100" dirty="0" smtClean="0"/>
              <a:t>using </a:t>
            </a:r>
            <a:r>
              <a:rPr lang="en-US" altLang="zh-TW" sz="1100" dirty="0" err="1" smtClean="0"/>
              <a:t>System.Text</a:t>
            </a:r>
            <a:r>
              <a:rPr lang="en-US" altLang="zh-TW" sz="1100" dirty="0" smtClean="0"/>
              <a:t>;</a:t>
            </a:r>
          </a:p>
          <a:p>
            <a:pPr>
              <a:buNone/>
            </a:pPr>
            <a:r>
              <a:rPr lang="en-US" altLang="zh-TW" sz="1100" dirty="0" smtClean="0"/>
              <a:t>using </a:t>
            </a:r>
            <a:r>
              <a:rPr lang="en-US" altLang="zh-TW" sz="1100" dirty="0" err="1" smtClean="0"/>
              <a:t>System.Threading.Tasks</a:t>
            </a:r>
            <a:r>
              <a:rPr lang="en-US" altLang="zh-TW" sz="1100" dirty="0" smtClean="0"/>
              <a:t>;</a:t>
            </a:r>
          </a:p>
          <a:p>
            <a:endParaRPr lang="zh-TW" altLang="en-US" sz="1100" dirty="0" smtClean="0"/>
          </a:p>
          <a:p>
            <a:pPr>
              <a:buNone/>
            </a:pPr>
            <a:r>
              <a:rPr lang="en-US" altLang="zh-TW" sz="1100" dirty="0" smtClean="0"/>
              <a:t>namespace Example01</a:t>
            </a:r>
          </a:p>
          <a:p>
            <a:pPr>
              <a:buNone/>
            </a:pPr>
            <a:r>
              <a:rPr lang="en-US" altLang="zh-TW" sz="1100" dirty="0" smtClean="0"/>
              <a:t>{</a:t>
            </a:r>
          </a:p>
          <a:p>
            <a:pPr>
              <a:buNone/>
            </a:pPr>
            <a:r>
              <a:rPr lang="en-US" altLang="zh-TW" sz="1100" dirty="0" smtClean="0"/>
              <a:t>    internal class Program</a:t>
            </a:r>
          </a:p>
          <a:p>
            <a:pPr>
              <a:buNone/>
            </a:pPr>
            <a:r>
              <a:rPr lang="zh-TW" altLang="en-US" sz="1100" dirty="0" smtClean="0"/>
              <a:t>    </a:t>
            </a:r>
            <a:r>
              <a:rPr lang="en-US" altLang="zh-TW" sz="1100" dirty="0" smtClean="0"/>
              <a:t>{</a:t>
            </a:r>
          </a:p>
          <a:p>
            <a:pPr>
              <a:buNone/>
            </a:pPr>
            <a:r>
              <a:rPr lang="en-US" altLang="zh-TW" sz="1100" dirty="0" smtClean="0"/>
              <a:t>        private static void Main(string[] </a:t>
            </a:r>
            <a:r>
              <a:rPr lang="en-US" altLang="zh-TW" sz="1100" dirty="0" err="1" smtClean="0"/>
              <a:t>args</a:t>
            </a:r>
            <a:r>
              <a:rPr lang="en-US" altLang="zh-TW" sz="1100" dirty="0" smtClean="0"/>
              <a:t>)</a:t>
            </a:r>
          </a:p>
          <a:p>
            <a:pPr>
              <a:buNone/>
            </a:pPr>
            <a:r>
              <a:rPr lang="zh-TW" altLang="en-US" sz="1100" dirty="0" smtClean="0"/>
              <a:t>        </a:t>
            </a:r>
            <a:r>
              <a:rPr lang="en-US" altLang="zh-TW" sz="1100" dirty="0" smtClean="0"/>
              <a:t>{</a:t>
            </a:r>
          </a:p>
          <a:p>
            <a:pPr>
              <a:buNone/>
            </a:pPr>
            <a:r>
              <a:rPr lang="en-US" altLang="zh-TW" sz="1100" dirty="0" smtClean="0"/>
              <a:t>            Student someone =</a:t>
            </a:r>
          </a:p>
          <a:p>
            <a:pPr>
              <a:buNone/>
            </a:pPr>
            <a:r>
              <a:rPr lang="en-US" altLang="zh-TW" sz="1100" dirty="0" smtClean="0"/>
              <a:t>                new Student</a:t>
            </a:r>
          </a:p>
          <a:p>
            <a:pPr>
              <a:buNone/>
            </a:pPr>
            <a:r>
              <a:rPr lang="zh-TW" altLang="en-US" sz="1100" dirty="0" smtClean="0"/>
              <a:t>                </a:t>
            </a:r>
            <a:r>
              <a:rPr lang="en-US" altLang="zh-TW" sz="1100" dirty="0" smtClean="0"/>
              <a:t>{</a:t>
            </a:r>
          </a:p>
          <a:p>
            <a:pPr>
              <a:buNone/>
            </a:pPr>
            <a:r>
              <a:rPr lang="en-US" altLang="zh-TW" sz="1100" dirty="0" smtClean="0"/>
              <a:t>                    name = "</a:t>
            </a:r>
            <a:r>
              <a:rPr lang="zh-TW" altLang="en-US" sz="1100" dirty="0" smtClean="0"/>
              <a:t>老張</a:t>
            </a:r>
            <a:r>
              <a:rPr lang="en-US" altLang="zh-TW" sz="1100" dirty="0" smtClean="0"/>
              <a:t>",</a:t>
            </a:r>
          </a:p>
          <a:p>
            <a:pPr>
              <a:buNone/>
            </a:pPr>
            <a:r>
              <a:rPr lang="en-US" altLang="zh-TW" sz="1100" dirty="0" smtClean="0"/>
              <a:t>                    contact = new Contact</a:t>
            </a:r>
          </a:p>
          <a:p>
            <a:pPr>
              <a:buNone/>
            </a:pPr>
            <a:r>
              <a:rPr lang="zh-TW" altLang="en-US" sz="1100" dirty="0" smtClean="0"/>
              <a:t>                    </a:t>
            </a:r>
            <a:r>
              <a:rPr lang="en-US" altLang="zh-TW" sz="1100" dirty="0" smtClean="0"/>
              <a:t>{</a:t>
            </a:r>
          </a:p>
          <a:p>
            <a:pPr>
              <a:buNone/>
            </a:pPr>
            <a:r>
              <a:rPr lang="en-US" altLang="zh-TW" sz="1100" dirty="0" smtClean="0"/>
              <a:t>                        email = "resnick1223@gmail.com",</a:t>
            </a:r>
          </a:p>
          <a:p>
            <a:pPr>
              <a:buNone/>
            </a:pPr>
            <a:r>
              <a:rPr lang="en-US" altLang="zh-TW" sz="1100" dirty="0" smtClean="0"/>
              <a:t>                        phone = "0910123457"</a:t>
            </a:r>
          </a:p>
          <a:p>
            <a:pPr>
              <a:buNone/>
            </a:pPr>
            <a:r>
              <a:rPr lang="zh-TW" altLang="en-US" sz="1100" dirty="0" smtClean="0"/>
              <a:t>                    </a:t>
            </a:r>
            <a:r>
              <a:rPr lang="en-US" altLang="zh-TW" sz="1100" dirty="0" smtClean="0"/>
              <a:t>}</a:t>
            </a:r>
          </a:p>
          <a:p>
            <a:pPr>
              <a:buNone/>
            </a:pPr>
            <a:r>
              <a:rPr lang="zh-TW" altLang="en-US" sz="1100" dirty="0" smtClean="0"/>
              <a:t>                </a:t>
            </a:r>
            <a:r>
              <a:rPr lang="en-US" altLang="zh-TW" sz="1100" dirty="0" smtClean="0"/>
              <a:t>};</a:t>
            </a:r>
          </a:p>
          <a:p>
            <a:pPr>
              <a:buNone/>
            </a:pPr>
            <a:endParaRPr lang="zh-TW" altLang="en-US" sz="1100" dirty="0" smtClean="0"/>
          </a:p>
          <a:p>
            <a:pPr>
              <a:buNone/>
            </a:pPr>
            <a:r>
              <a:rPr lang="en-US" altLang="zh-TW" sz="1100" dirty="0" smtClean="0"/>
              <a:t>            </a:t>
            </a:r>
            <a:r>
              <a:rPr lang="en-US" altLang="zh-TW" sz="1100" dirty="0" err="1" smtClean="0"/>
              <a:t>Console.WriteLine</a:t>
            </a:r>
            <a:r>
              <a:rPr lang="en-US" altLang="zh-TW" sz="1100" dirty="0" smtClean="0"/>
              <a:t>(someone.name);</a:t>
            </a:r>
          </a:p>
          <a:p>
            <a:pPr>
              <a:buNone/>
            </a:pPr>
            <a:r>
              <a:rPr lang="en-US" altLang="zh-TW" sz="1100" dirty="0" smtClean="0"/>
              <a:t>            </a:t>
            </a:r>
            <a:r>
              <a:rPr lang="en-US" altLang="zh-TW" sz="1100" dirty="0" err="1" smtClean="0"/>
              <a:t>Console.WriteLine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someone.contact.email</a:t>
            </a:r>
            <a:r>
              <a:rPr lang="en-US" altLang="zh-TW" sz="1100" dirty="0" smtClean="0"/>
              <a:t>);</a:t>
            </a:r>
          </a:p>
          <a:p>
            <a:pPr>
              <a:buNone/>
            </a:pPr>
            <a:r>
              <a:rPr lang="en-US" altLang="zh-TW" sz="1100" dirty="0" smtClean="0"/>
              <a:t>            </a:t>
            </a:r>
            <a:r>
              <a:rPr lang="en-US" altLang="zh-TW" sz="1100" dirty="0" err="1" smtClean="0"/>
              <a:t>Console.WriteLine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someone.contact.phone</a:t>
            </a:r>
            <a:r>
              <a:rPr lang="en-US" altLang="zh-TW" sz="1100" dirty="0" smtClean="0"/>
              <a:t>);</a:t>
            </a:r>
          </a:p>
          <a:p>
            <a:pPr>
              <a:buNone/>
            </a:pPr>
            <a:r>
              <a:rPr lang="zh-TW" altLang="en-US" sz="1100" dirty="0" smtClean="0"/>
              <a:t>        </a:t>
            </a:r>
            <a:r>
              <a:rPr lang="en-US" altLang="zh-TW" sz="1100" dirty="0" smtClean="0"/>
              <a:t>}</a:t>
            </a:r>
          </a:p>
          <a:p>
            <a:pPr>
              <a:buNone/>
            </a:pPr>
            <a:r>
              <a:rPr lang="zh-TW" altLang="en-US" sz="1100" dirty="0" smtClean="0"/>
              <a:t>    </a:t>
            </a:r>
            <a:r>
              <a:rPr lang="en-US" altLang="zh-TW" sz="1100" dirty="0" smtClean="0"/>
              <a:t>}</a:t>
            </a:r>
          </a:p>
          <a:p>
            <a:pPr>
              <a:buNone/>
            </a:pPr>
            <a:r>
              <a:rPr lang="en-US" altLang="zh-TW" sz="1100" dirty="0" smtClean="0"/>
              <a:t>}</a:t>
            </a:r>
            <a:endParaRPr lang="zh-TW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178</Words>
  <Application>Microsoft Office PowerPoint</Application>
  <PresentationFormat>如螢幕大小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CS263_Homeworks</vt:lpstr>
      <vt:lpstr>Problem1</vt:lpstr>
      <vt:lpstr>Problem2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CS263_Homeworks</dc:title>
  <dc:creator>ChrisTseng</dc:creator>
  <cp:lastModifiedBy>ChrisTseng</cp:lastModifiedBy>
  <cp:revision>6</cp:revision>
  <dcterms:created xsi:type="dcterms:W3CDTF">2016-03-11T08:12:25Z</dcterms:created>
  <dcterms:modified xsi:type="dcterms:W3CDTF">2016-03-11T09:28:47Z</dcterms:modified>
</cp:coreProperties>
</file>