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578B-EA48-4314-85C3-B6FEC3F8C475}" type="datetimeFigureOut">
              <a:rPr lang="zh-TW" altLang="en-US" smtClean="0"/>
              <a:pPr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CS263_Homeworks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75856" y="49411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ea typeface="微軟正黑體" pitchFamily="34" charset="-120"/>
              </a:rPr>
              <a:t>學生</a:t>
            </a:r>
            <a:r>
              <a:rPr lang="en-US" altLang="zh-TW" sz="2400" dirty="0" smtClean="0">
                <a:ea typeface="微軟正黑體" pitchFamily="34" charset="-120"/>
              </a:rPr>
              <a:t>:</a:t>
            </a:r>
            <a:r>
              <a:rPr lang="zh-TW" altLang="en-US" sz="2400" dirty="0" smtClean="0">
                <a:ea typeface="微軟正黑體" pitchFamily="34" charset="-120"/>
              </a:rPr>
              <a:t> 曾斌誠</a:t>
            </a:r>
            <a:endParaRPr lang="zh-TW" altLang="en-US" sz="2400" dirty="0"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47864" y="3789040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smtClean="0"/>
              <a:t>Homework4</a:t>
            </a:r>
            <a:endParaRPr lang="zh-TW" alt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8. </a:t>
            </a:r>
            <a:r>
              <a:rPr lang="zh-TW" altLang="en-US" dirty="0" smtClean="0"/>
              <a:t>新增員工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類型為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主管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的畫面如下</a:t>
            </a:r>
            <a:r>
              <a:rPr lang="en-US" altLang="zh-TW" dirty="0" smtClean="0"/>
              <a:t>:</a:t>
            </a:r>
            <a:endParaRPr lang="en-US" altLang="zh-TW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54197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Example01</a:t>
            </a:r>
            <a:r>
              <a:rPr lang="zh-TW" altLang="en-US" dirty="0" smtClean="0"/>
              <a:t>再寫一個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的類別</a:t>
            </a:r>
            <a:r>
              <a:rPr lang="en-US" altLang="zh-TW" dirty="0" smtClean="0"/>
              <a:t>, </a:t>
            </a:r>
            <a:r>
              <a:rPr lang="zh-TW" altLang="en-US" dirty="0" smtClean="0"/>
              <a:t>繼承自</a:t>
            </a:r>
            <a:r>
              <a:rPr lang="en-US" altLang="zh-TW" dirty="0" smtClean="0"/>
              <a:t>Employee, </a:t>
            </a:r>
            <a:r>
              <a:rPr lang="zh-TW" altLang="en-US" dirty="0" smtClean="0"/>
              <a:t>重寫計算薪水的方法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視窗的員工類型要有三種人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並於報表多印出總薪資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新增一個類別 </a:t>
            </a:r>
            <a:r>
              <a:rPr lang="en-US" altLang="zh-TW" dirty="0" smtClean="0"/>
              <a:t>Manager, </a:t>
            </a:r>
            <a:r>
              <a:rPr lang="zh-TW" altLang="en-US" dirty="0" smtClean="0"/>
              <a:t>繼承自</a:t>
            </a:r>
            <a:r>
              <a:rPr lang="en-US" altLang="zh-TW" dirty="0" smtClean="0"/>
              <a:t>Employee, </a:t>
            </a:r>
            <a:r>
              <a:rPr lang="zh-TW" altLang="en-US" dirty="0" smtClean="0"/>
              <a:t>新增一個 </a:t>
            </a:r>
            <a:r>
              <a:rPr lang="en-US" altLang="zh-TW" dirty="0" err="1" smtClean="0"/>
              <a:t>departmentPerformance</a:t>
            </a:r>
            <a:r>
              <a:rPr lang="zh-TW" altLang="en-US" dirty="0" smtClean="0"/>
              <a:t>欄位及屬性</a:t>
            </a:r>
            <a:r>
              <a:rPr lang="en-US" altLang="zh-TW" dirty="0" err="1" smtClean="0"/>
              <a:t>DepartmentPerformance</a:t>
            </a:r>
            <a:r>
              <a:rPr lang="zh-TW" altLang="en-US" dirty="0" smtClean="0"/>
              <a:t>存放部門績效</a:t>
            </a:r>
            <a:r>
              <a:rPr lang="en-US" altLang="zh-TW" dirty="0" smtClean="0"/>
              <a:t>.</a:t>
            </a:r>
            <a:endParaRPr lang="zh-TW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24944"/>
            <a:ext cx="4824536" cy="368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的建構式</a:t>
            </a:r>
            <a:r>
              <a:rPr lang="en-US" altLang="zh-TW" dirty="0" smtClean="0"/>
              <a:t>: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811060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TW" dirty="0" smtClean="0"/>
              <a:t>3. override </a:t>
            </a:r>
            <a:r>
              <a:rPr lang="en-US" altLang="zh-TW" dirty="0" err="1" smtClean="0"/>
              <a:t>BaseSalary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ToString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並於</a:t>
            </a:r>
            <a:r>
              <a:rPr lang="en-US" altLang="zh-TW" dirty="0" err="1" smtClean="0"/>
              <a:t>ToString</a:t>
            </a:r>
            <a:r>
              <a:rPr lang="en-US" altLang="zh-TW" dirty="0" smtClean="0"/>
              <a:t>()</a:t>
            </a:r>
            <a:r>
              <a:rPr lang="zh-TW" altLang="en-US" dirty="0" smtClean="0"/>
              <a:t>多印出總薪資</a:t>
            </a:r>
            <a:r>
              <a:rPr lang="en-US" altLang="zh-TW" dirty="0" smtClean="0"/>
              <a:t>(=</a:t>
            </a:r>
            <a:r>
              <a:rPr lang="en-US" altLang="zh-TW" dirty="0" err="1" smtClean="0"/>
              <a:t>BaseSalary+DepartmentPerformance</a:t>
            </a:r>
            <a:r>
              <a:rPr lang="en-US" altLang="zh-TW" dirty="0" smtClean="0"/>
              <a:t>).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7128792" cy="389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Example01 Form1</a:t>
            </a:r>
            <a:r>
              <a:rPr lang="zh-TW" altLang="en-US" dirty="0" smtClean="0"/>
              <a:t>的員工類型新增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主管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的項目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64096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dirty="0" smtClean="0"/>
              <a:t>5. </a:t>
            </a:r>
            <a:r>
              <a:rPr lang="zh-TW" altLang="en-US" dirty="0" smtClean="0"/>
              <a:t>改寫</a:t>
            </a:r>
            <a:r>
              <a:rPr lang="en-US" altLang="zh-TW" dirty="0" smtClean="0"/>
              <a:t>Example01 Form1.cs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addButton_Click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當</a:t>
            </a:r>
            <a:r>
              <a:rPr lang="en-US" altLang="zh-TW" dirty="0" err="1" smtClean="0"/>
              <a:t>employeeCatagory.SelectedIndex</a:t>
            </a:r>
            <a:r>
              <a:rPr lang="en-US" altLang="zh-TW" dirty="0" smtClean="0"/>
              <a:t> == 2</a:t>
            </a:r>
            <a:r>
              <a:rPr lang="zh-TW" altLang="en-US" dirty="0" smtClean="0"/>
              <a:t>時</a:t>
            </a:r>
            <a:r>
              <a:rPr lang="en-US" altLang="zh-TW" dirty="0" smtClean="0"/>
              <a:t>employee = </a:t>
            </a:r>
            <a:r>
              <a:rPr lang="en-US" altLang="zh-TW" dirty="0" smtClean="0"/>
              <a:t> new Manager</a:t>
            </a:r>
            <a:r>
              <a:rPr lang="en-US" altLang="zh-TW" dirty="0" smtClean="0"/>
              <a:t>()</a:t>
            </a:r>
            <a:endParaRPr lang="en-US" altLang="zh-TW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7991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TW" dirty="0" smtClean="0"/>
              <a:t>6. </a:t>
            </a:r>
            <a:r>
              <a:rPr lang="zh-TW" altLang="en-US" dirty="0" smtClean="0"/>
              <a:t>改寫</a:t>
            </a:r>
            <a:r>
              <a:rPr lang="en-US" altLang="zh-TW" dirty="0" err="1" smtClean="0"/>
              <a:t>employeeCatagory_SelectedIndexChanged</a:t>
            </a:r>
            <a:r>
              <a:rPr lang="en-US" altLang="zh-TW" dirty="0" smtClean="0"/>
              <a:t>(),</a:t>
            </a:r>
            <a:r>
              <a:rPr lang="zh-TW" altLang="en-US" dirty="0" smtClean="0"/>
              <a:t>讓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業績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部門績效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共用</a:t>
            </a:r>
            <a:r>
              <a:rPr lang="en-US" altLang="zh-TW" dirty="0" err="1" smtClean="0"/>
              <a:t>performanceLabel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performanceTextBox</a:t>
            </a:r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7056784" cy="35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7. </a:t>
            </a:r>
            <a:r>
              <a:rPr lang="zh-TW" altLang="en-US" dirty="0" smtClean="0"/>
              <a:t>改寫</a:t>
            </a:r>
            <a:r>
              <a:rPr lang="en-US" altLang="zh-TW" dirty="0" err="1" smtClean="0"/>
              <a:t>Sales.cs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ToString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多印出總薪資</a:t>
            </a:r>
            <a:r>
              <a:rPr lang="en-US" altLang="zh-TW" dirty="0" smtClean="0"/>
              <a:t>(=</a:t>
            </a:r>
            <a:r>
              <a:rPr lang="en-US" altLang="zh-TW" dirty="0" err="1" smtClean="0"/>
              <a:t>BaseSalary+Performance</a:t>
            </a:r>
            <a:r>
              <a:rPr lang="en-US" altLang="zh-TW" dirty="0" smtClean="0"/>
              <a:t>).</a:t>
            </a:r>
            <a:endParaRPr lang="en-US" altLang="zh-TW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6768752" cy="13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190</Words>
  <Application>Microsoft Office PowerPoint</Application>
  <PresentationFormat>如螢幕大小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CS263_Homeworks</vt:lpstr>
      <vt:lpstr>題目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CS263_Homeworks</dc:title>
  <dc:creator>ChrisTseng</dc:creator>
  <cp:lastModifiedBy>Chris</cp:lastModifiedBy>
  <cp:revision>16</cp:revision>
  <dcterms:created xsi:type="dcterms:W3CDTF">2016-03-11T08:12:25Z</dcterms:created>
  <dcterms:modified xsi:type="dcterms:W3CDTF">2016-03-27T15:58:00Z</dcterms:modified>
</cp:coreProperties>
</file>