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620C-DC73-493F-9D29-58F0AE4672EE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D8B21-DD6B-4E2A-887E-E8AC0724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D8B21-DD6B-4E2A-887E-E8AC07249D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5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2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8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988D-8D77-4164-9FBA-E3789C7DB8D4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5D9C-CC75-4175-953E-C0E54019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6970" y="2741827"/>
            <a:ext cx="1440160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超像素分割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043486" y="4510455"/>
            <a:ext cx="129614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物体检测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158978" y="4510455"/>
            <a:ext cx="129614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物体识别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71478" y="2741827"/>
            <a:ext cx="1440160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语义分割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012160" y="4510455"/>
            <a:ext cx="129614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物体跟踪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012160" y="1124744"/>
            <a:ext cx="129614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图像编辑</a:t>
            </a:r>
            <a:endParaRPr lang="en-US" dirty="0"/>
          </a:p>
        </p:txBody>
      </p:sp>
      <p:cxnSp>
        <p:nvCxnSpPr>
          <p:cNvPr id="15" name="直接箭头连接符 14"/>
          <p:cNvCxnSpPr>
            <a:stCxn id="4" idx="3"/>
            <a:endCxn id="7" idx="1"/>
          </p:cNvCxnSpPr>
          <p:nvPr/>
        </p:nvCxnSpPr>
        <p:spPr>
          <a:xfrm>
            <a:off x="3527130" y="3101867"/>
            <a:ext cx="44434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9" idx="2"/>
          </p:cNvCxnSpPr>
          <p:nvPr/>
        </p:nvCxnSpPr>
        <p:spPr>
          <a:xfrm flipV="1">
            <a:off x="4691558" y="1844824"/>
            <a:ext cx="1968674" cy="8970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2"/>
            <a:endCxn id="5" idx="0"/>
          </p:cNvCxnSpPr>
          <p:nvPr/>
        </p:nvCxnSpPr>
        <p:spPr>
          <a:xfrm>
            <a:off x="4691558" y="3461907"/>
            <a:ext cx="0" cy="1048548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6" idx="0"/>
          </p:cNvCxnSpPr>
          <p:nvPr/>
        </p:nvCxnSpPr>
        <p:spPr>
          <a:xfrm flipH="1">
            <a:off x="2807050" y="3461907"/>
            <a:ext cx="1884508" cy="1048548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8" idx="0"/>
          </p:cNvCxnSpPr>
          <p:nvPr/>
        </p:nvCxnSpPr>
        <p:spPr>
          <a:xfrm>
            <a:off x="4691558" y="3461907"/>
            <a:ext cx="1968674" cy="1048548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043486" y="1124744"/>
            <a:ext cx="129614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物体检索</a:t>
            </a:r>
            <a:endParaRPr lang="en-US" dirty="0"/>
          </a:p>
        </p:txBody>
      </p:sp>
      <p:cxnSp>
        <p:nvCxnSpPr>
          <p:cNvPr id="41" name="直接箭头连接符 40"/>
          <p:cNvCxnSpPr>
            <a:stCxn id="7" idx="0"/>
            <a:endCxn id="40" idx="2"/>
          </p:cNvCxnSpPr>
          <p:nvPr/>
        </p:nvCxnSpPr>
        <p:spPr>
          <a:xfrm flipV="1">
            <a:off x="4691558" y="1844824"/>
            <a:ext cx="0" cy="8970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58978" y="1124744"/>
            <a:ext cx="129614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物体三维建模</a:t>
            </a:r>
            <a:endParaRPr lang="en-US" dirty="0"/>
          </a:p>
        </p:txBody>
      </p:sp>
      <p:cxnSp>
        <p:nvCxnSpPr>
          <p:cNvPr id="45" name="直接箭头连接符 44"/>
          <p:cNvCxnSpPr>
            <a:stCxn id="7" idx="0"/>
            <a:endCxn id="44" idx="2"/>
          </p:cNvCxnSpPr>
          <p:nvPr/>
        </p:nvCxnSpPr>
        <p:spPr>
          <a:xfrm flipH="1" flipV="1">
            <a:off x="2807050" y="1844824"/>
            <a:ext cx="1884508" cy="8970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 Wang</dc:creator>
  <cp:lastModifiedBy>Nan Wang</cp:lastModifiedBy>
  <cp:revision>2</cp:revision>
  <dcterms:created xsi:type="dcterms:W3CDTF">2013-03-04T13:49:43Z</dcterms:created>
  <dcterms:modified xsi:type="dcterms:W3CDTF">2013-03-04T14:04:59Z</dcterms:modified>
</cp:coreProperties>
</file>