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34801-19EE-48FD-8B83-AC353A9ACCE8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C22C-3B92-4A72-9261-B262BDB5D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58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FC22C-3B92-4A72-9261-B262BDB5D5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82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6B5-7C5F-492C-A84B-FDF9A2B25353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BF48-3623-4933-BCFD-F2A17431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9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6B5-7C5F-492C-A84B-FDF9A2B25353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BF48-3623-4933-BCFD-F2A17431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4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6B5-7C5F-492C-A84B-FDF9A2B25353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BF48-3623-4933-BCFD-F2A17431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3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6B5-7C5F-492C-A84B-FDF9A2B25353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BF48-3623-4933-BCFD-F2A17431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9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6B5-7C5F-492C-A84B-FDF9A2B25353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BF48-3623-4933-BCFD-F2A17431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6B5-7C5F-492C-A84B-FDF9A2B25353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BF48-3623-4933-BCFD-F2A17431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3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6B5-7C5F-492C-A84B-FDF9A2B25353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BF48-3623-4933-BCFD-F2A17431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0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6B5-7C5F-492C-A84B-FDF9A2B25353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BF48-3623-4933-BCFD-F2A17431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2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6B5-7C5F-492C-A84B-FDF9A2B25353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BF48-3623-4933-BCFD-F2A17431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6B5-7C5F-492C-A84B-FDF9A2B25353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BF48-3623-4933-BCFD-F2A17431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5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6B5-7C5F-492C-A84B-FDF9A2B25353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BF48-3623-4933-BCFD-F2A17431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9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F56B5-7C5F-492C-A84B-FDF9A2B25353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6BF48-3623-4933-BCFD-F2A17431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6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267744" y="1556791"/>
            <a:ext cx="2952328" cy="2448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2528901"/>
            <a:ext cx="122413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输入图像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03848" y="1844824"/>
            <a:ext cx="115212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物体定位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27784" y="2492896"/>
            <a:ext cx="1728192" cy="5040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物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体模型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27784" y="3140968"/>
            <a:ext cx="1728192" cy="5040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启发式线索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 rot="5400000">
            <a:off x="3743908" y="2528901"/>
            <a:ext cx="2448271" cy="5040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多线索融合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96136" y="2528901"/>
            <a:ext cx="1728192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分割结果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67744" y="548680"/>
            <a:ext cx="2952328" cy="5040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训练数据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直接箭头连接符 12"/>
          <p:cNvCxnSpPr>
            <a:endCxn id="5" idx="0"/>
          </p:cNvCxnSpPr>
          <p:nvPr/>
        </p:nvCxnSpPr>
        <p:spPr>
          <a:xfrm>
            <a:off x="3779912" y="1052736"/>
            <a:ext cx="0" cy="792088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843808" y="1052736"/>
            <a:ext cx="0" cy="144016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4" idx="3"/>
            <a:endCxn id="8" idx="1"/>
          </p:cNvCxnSpPr>
          <p:nvPr/>
        </p:nvCxnSpPr>
        <p:spPr>
          <a:xfrm flipV="1">
            <a:off x="1691680" y="2780927"/>
            <a:ext cx="576064" cy="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9" idx="0"/>
            <a:endCxn id="10" idx="1"/>
          </p:cNvCxnSpPr>
          <p:nvPr/>
        </p:nvCxnSpPr>
        <p:spPr>
          <a:xfrm flipV="1">
            <a:off x="5220072" y="2780929"/>
            <a:ext cx="576064" cy="1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9" idx="1"/>
          </p:cNvCxnSpPr>
          <p:nvPr/>
        </p:nvCxnSpPr>
        <p:spPr>
          <a:xfrm>
            <a:off x="4968044" y="1052736"/>
            <a:ext cx="0" cy="504058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43808" y="112009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②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27684" y="237456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79912" y="1120099"/>
            <a:ext cx="35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③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68044" y="1120099"/>
            <a:ext cx="48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④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92080" y="237456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⑤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677384"/>
              </p:ext>
            </p:extLst>
          </p:nvPr>
        </p:nvGraphicFramePr>
        <p:xfrm>
          <a:off x="495040" y="4221088"/>
          <a:ext cx="7101295" cy="1010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0259"/>
                <a:gridCol w="1420259"/>
                <a:gridCol w="1420259"/>
                <a:gridCol w="1420259"/>
                <a:gridCol w="1420259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提取特征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学习形状，表观等模型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训练定位器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结构学习、参数化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模型推理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61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72</Words>
  <Application>Microsoft Office PowerPoint</Application>
  <PresentationFormat>全屏显示(4:3)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Tsinghua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Nan Wang</dc:creator>
  <cp:lastModifiedBy>Nan Wang</cp:lastModifiedBy>
  <cp:revision>4</cp:revision>
  <dcterms:created xsi:type="dcterms:W3CDTF">2013-03-05T12:59:48Z</dcterms:created>
  <dcterms:modified xsi:type="dcterms:W3CDTF">2013-03-05T13:23:08Z</dcterms:modified>
</cp:coreProperties>
</file>