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F5E9B-E6B5-46E2-8062-B9CA491AC242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F92-2623-4A39-9B45-AABC2B3A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7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F92-2623-4A39-9B45-AABC2B3AE1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F305-66E5-4B18-9F47-73B7339D6D9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CA4-35CE-47CD-AD33-C55B4770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1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F305-66E5-4B18-9F47-73B7339D6D9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CA4-35CE-47CD-AD33-C55B4770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8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F305-66E5-4B18-9F47-73B7339D6D9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CA4-35CE-47CD-AD33-C55B4770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3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F305-66E5-4B18-9F47-73B7339D6D9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CA4-35CE-47CD-AD33-C55B4770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F305-66E5-4B18-9F47-73B7339D6D9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CA4-35CE-47CD-AD33-C55B4770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F305-66E5-4B18-9F47-73B7339D6D9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CA4-35CE-47CD-AD33-C55B4770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F305-66E5-4B18-9F47-73B7339D6D9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CA4-35CE-47CD-AD33-C55B4770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7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F305-66E5-4B18-9F47-73B7339D6D9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CA4-35CE-47CD-AD33-C55B4770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7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F305-66E5-4B18-9F47-73B7339D6D9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CA4-35CE-47CD-AD33-C55B4770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F305-66E5-4B18-9F47-73B7339D6D9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CA4-35CE-47CD-AD33-C55B4770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F305-66E5-4B18-9F47-73B7339D6D9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CA4-35CE-47CD-AD33-C55B4770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F305-66E5-4B18-9F47-73B7339D6D9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8CA4-35CE-47CD-AD33-C55B4770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!VisionLibrary\VisionLibrary\Data\result\Aaron_Peirsol_0003.jse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8904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!VisionLibrary\VisionLibrary\Data\result\Aaron_Peirsol_0003.m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517" y="98072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!VisionLibrary\VisionLibrary\Data\result\Aaron_Peirsol_0003.sli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517" y="378904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:\!VisionLibrary\VisionLibrary\Data\result\Aaron_Peirsol_0003.n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072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95736" y="3361978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NCut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3038" y="3361978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(b) Mean Shift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6174552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(c) JSEG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0517" y="6170290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(d) SLIC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7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</Words>
  <Application>Microsoft Office PowerPoint</Application>
  <PresentationFormat>全屏显示(4:3)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 Wang</dc:creator>
  <cp:lastModifiedBy>Nan Wang</cp:lastModifiedBy>
  <cp:revision>2</cp:revision>
  <dcterms:created xsi:type="dcterms:W3CDTF">2013-03-05T11:49:33Z</dcterms:created>
  <dcterms:modified xsi:type="dcterms:W3CDTF">2013-03-05T12:14:55Z</dcterms:modified>
</cp:coreProperties>
</file>