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D33CC-1DE4-49B1-9C9B-4DAA177037A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667C-C99A-4AFC-B5D3-0C72C8017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8667C-C99A-4AFC-B5D3-0C72C80175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866-366B-4F57-97D5-23E775B2DC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FA68-E6F8-42AA-AFC7-D95C0EC3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SimulClothSegment\Bin\!Visualization-2012-05-16\2256006804_81501cbfd7_2312_35574630@N00_0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700000" cy="1801568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SimulClothSegment\Bin\!Visualization-2012-05-16\2256006804_81501cbfd7_2312_35574630@N00_1_resized_jse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44" y="1696596"/>
            <a:ext cx="2700000" cy="1801568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SimulClothSegment\Bin\!Visualization-2012-05-16\2256006804_81501cbfd7_2312_35574630@N00_2_no_lc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42" y="1696596"/>
            <a:ext cx="2700000" cy="1801568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3573016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144" y="3573016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3442" y="3573016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1</cp:revision>
  <dcterms:created xsi:type="dcterms:W3CDTF">2013-03-05T08:45:39Z</dcterms:created>
  <dcterms:modified xsi:type="dcterms:W3CDTF">2013-03-05T08:47:47Z</dcterms:modified>
</cp:coreProperties>
</file>