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B99B-E8BB-4A92-BE20-BD1EBFC40B4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C5046-D4BA-465F-929B-C25656A6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C5046-D4BA-465F-929B-C25656A61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0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BE18-5801-4552-A782-52DE5564EEC8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93D0-F747-41E3-9790-4966189B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DataSet\HairStyle\labeled_source\Leonardo_DiCaprio_0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2268000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DataSet\!Original\ImagesOfGroups\Fam8a\462916752_5f710499bd_181_79419310@N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76" y="1988840"/>
            <a:ext cx="3356116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!Backup\SimulClothSegment\Data\TUDCrossing\tud-crossing-sequence\DaSide0811-seq7-04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3023410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365104"/>
            <a:ext cx="22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0576" y="4365104"/>
            <a:ext cx="33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4365104"/>
            <a:ext cx="302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(c)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全屏显示(4:3)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 Wang</dc:creator>
  <cp:lastModifiedBy>Nan Wang</cp:lastModifiedBy>
  <cp:revision>3</cp:revision>
  <dcterms:created xsi:type="dcterms:W3CDTF">2013-03-05T02:02:38Z</dcterms:created>
  <dcterms:modified xsi:type="dcterms:W3CDTF">2013-03-13T11:20:12Z</dcterms:modified>
</cp:coreProperties>
</file>