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Century Gothic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7" roundtripDataSignature="AMtx7mh9zwilgJR+/qQxA0quZnEdQTdx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CenturyGothic-boldItalic.fntdata"/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25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29" Type="http://schemas.openxmlformats.org/officeDocument/2006/relationships/customXml" Target="../customXml/item2.xml"/><Relationship Id="rId24" Type="http://schemas.openxmlformats.org/officeDocument/2006/relationships/font" Target="fonts/CenturyGothic-bold.fntdata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3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28" Type="http://schemas.openxmlformats.org/officeDocument/2006/relationships/customXml" Target="../customXml/item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customschemas.google.com/relationships/presentationmetadata" Target="metadata"/><Relationship Id="rId14" Type="http://schemas.openxmlformats.org/officeDocument/2006/relationships/slide" Target="slides/slide9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9c8f278e1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19c8f278e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9c8f278e1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19c8f278e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9c8f278e1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19c8f278e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9c8f278e1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19c8f278e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6d3f5ae1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16d3f5ae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6295da5bc_1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16295da5bc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6d3f5ae16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16d3f5ae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9ffa863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109ffa863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6295da5bc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116295da5b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9ffa863cd_0_3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09ffa863c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9c8f278e1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19c8f278e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9c8f278e1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19c8f278e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g109ffa863cd_0_27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g109ffa863cd_0_2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g109ffa863cd_0_2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g109ffa863cd_0_2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109ffa863cd_0_2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g109ffa863cd_0_2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g109ffa863cd_0_2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g109ffa863cd_0_2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g109ffa863cd_0_2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09ffa863cd_0_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g109ffa863cd_0_2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g109ffa863cd_0_2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09ffa863cd_0_2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109ffa863cd_0_2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g109ffa863cd_0_2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109ffa863cd_0_2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g109ffa863cd_0_2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09ffa863cd_0_2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decarvalhogui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Python</a:t>
            </a:r>
            <a:endParaRPr b="0" i="1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9c8f278e1_0_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Brasil é treta, Romário eleito o melhor jogador da competição e o Python tem a versão 1.0 lançada!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19c8f278e1_0_17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É tetra!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19c8f278e1_0_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9c8f278e1_0_2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1995 Guido lança a versão 1.2, enquanto trabalhava no CWI. Com o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vínculo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encerrado com o centro de pesquisa, Van Rossum e a equipe principal de desenvolvedores Python mudaram-se para BeOpen.com, nasce a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BeOpen Python Labs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19c8f278e1_0_2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Adeus…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19c8f278e1_0_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9c8f278e1_0_2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segunda versão do Python é publicada em Outubro de 2000, nessa versão nasce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 Comprehensions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uma melhoria no coletor de lixo para remoção de referências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cíclicas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2001 nasce a Python Software Foundation (PSF), que a partir do Python 2.1 possui todo o código, documentação e especificações da linguagem.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19c8f278e1_0_29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Anos 2000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19c8f278e1_0_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9c8f278e1_0_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2008 é lançada a versão 3.0, que resolveu muitos problemas de design da linguagem e melhorou a performance. Algumas mudanças foram muito profundas e dessa forma a versão 3.x não é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retrocompatível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Atualmente estamos na versão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3.10.2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Python.</a:t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19c8f278e1_0_3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3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g119c8f278e1_0_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6d3f5ae1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g116d3f5ae16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0"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16d3f5ae16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Oi, eu sou o Python!</a:t>
            </a:r>
            <a:endParaRPr b="0"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16d3f5ae16_0_0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16d3f5ae16_0_0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Onde eu devo usar essa linguagem?</a:t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16d3f5ae16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Introdução ao Python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Onde eu devo usar essa linguagem?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6" name="Google Shape;166;g116295da5bc_1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116295da5bc_1_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é uma linguagem muito versátil!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Tipagem dinâmica e forte.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Multiplataforma e multiparadigma.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Comunidade gigante e ativa.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Curva de aprendizado baixa.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Só não é boa para APP Mobile!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16d3f5ae16_1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0" i="0" sz="55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1" name="Google Shape;18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" name="Google Shape;65;g109ffa863cd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66" name="Google Shape;66;g109ffa863cd_0_0"/>
          <p:cNvSpPr txBox="1"/>
          <p:nvPr/>
        </p:nvSpPr>
        <p:spPr>
          <a:xfrm>
            <a:off x="565525" y="1481050"/>
            <a:ext cx="79911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+9 desenvolvedor backend (Python e Java)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 paraquedas… total!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Construir sistemas com qualidade.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Netflix, Games e Futebol.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@guicarvalho (Linkedin e Github)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1" sz="19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um pouco sobre a história da linguagem, explorando as ideias de seu criador. Responder perguntas como: Onde eu devo usar Python?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Gostar de história.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116295da5bc_0_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Oi, eu sou o Python!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Onde eu devo usar essa linguagem?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 Python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Oi, eu sou o Python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8" name="Google Shape;9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nasceu em 1989 como um hobby, do programador Guido Van Rossum. A ideia inicial era dar continuidade a linguagem ABC, que era desenvolvida no Centro de Pesquisa Holandês (CWI).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origem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09ffa863cd_0_3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9c8f278e1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foi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influenciada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por ABC, que era uma linguagem pensada para iniciantes, devido a sua facilidade de aprendizagem e utilização.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objetivos de Van Rossum para a linguagem Python eram: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linguagem fácil e intuitiva.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Código aberto, para que todos possam contribuir.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Código tão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inteligível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quanto Inglês.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Adequada para tarefas diárias, e produtiva!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19c8f278e1_0_1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 objetivos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19c8f278e1_0_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9c8f278e1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Guido Van Rossum inicia o desenvolvimento em 1989 e em fevereiro de 1991 é lançada a primeira versão pública: 0.9.0.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19c8f278e1_0_11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Linha do tempo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19c8f278e1_0_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E60673-BDD4-4241-BBC2-388F3A8D385A}"/>
</file>

<file path=customXml/itemProps2.xml><?xml version="1.0" encoding="utf-8"?>
<ds:datastoreItem xmlns:ds="http://schemas.openxmlformats.org/officeDocument/2006/customXml" ds:itemID="{39E36DD5-BE0F-4F15-ADE1-06C52BAC6824}"/>
</file>

<file path=customXml/itemProps3.xml><?xml version="1.0" encoding="utf-8"?>
<ds:datastoreItem xmlns:ds="http://schemas.openxmlformats.org/officeDocument/2006/customXml" ds:itemID="{0ACFFE35-8F6B-403B-85A0-BCC04C0C5A13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