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Fira Code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bxnQZOgIHhrbJzX95E/T24bC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A7541D-A4E2-47B4-B4F8-D8EAEBA40BCF}">
  <a:tblStyle styleId="{EDA7541D-A4E2-47B4-B4F8-D8EAEBA40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iraCode-bold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FiraCode-regular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2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CenturyGothic-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customschemas.google.com/relationships/presentationmetadata" Target="meta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regular.fntdata"/><Relationship Id="rId30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235a5df4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acd9454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5acd945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cd9454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5acd945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acd945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acd945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5acd945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aritméticos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235a5df4d9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30" name="Google Shape;130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cd94546_0_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5acd94546_0_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25acd9454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5acd94546_0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acd94546_0_3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matemática existe uma regra que indica quais operações devem ser executadas primeiro. Isso é útil pois ao analisar uma expressão, a depender da ordem das operações o valor pode ser diferente: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= 10 - 5 * 2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é igual a 10 ou 0?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5acd94546_0_3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acd94546_0_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acd94546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definição indica a seguinte ordem como a correta: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Parêntesis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Expoêntes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Multiplicações e divisões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Somas e subtrações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5acd94546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acd94546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acd94546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5acd94546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4" name="Google Shape;164;g125acd94546_0_4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71" name="Google Shape;171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5acd94546_0_2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5acd94546_0_2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82" name="Google Shape;182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aritméticos 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aritméticos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aritméticos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executam operações matemáticas, como adição, subtração com operandos.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Adição, subtração e multiplicação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786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Adição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Subtração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Multiplicação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e divisão inteira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25acd94546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5" name="Google Shape;115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 inteira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e exponenciação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3" name="Google Shape;123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Módulo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Exponenciação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20288-BF4E-47C6-BF50-7BC177643D57}"/>
</file>

<file path=customXml/itemProps2.xml><?xml version="1.0" encoding="utf-8"?>
<ds:datastoreItem xmlns:ds="http://schemas.openxmlformats.org/officeDocument/2006/customXml" ds:itemID="{2D6C04CE-55EC-4CBF-BB15-A0DE24CAF7EA}"/>
</file>

<file path=customXml/itemProps3.xml><?xml version="1.0" encoding="utf-8"?>
<ds:datastoreItem xmlns:ds="http://schemas.openxmlformats.org/officeDocument/2006/customXml" ds:itemID="{D6FAEF70-3984-4013-8999-93C7A388043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