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Fira Code"/>
      <p:regular r:id="rId21"/>
      <p:bold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jIZ3VB/ji9p4iBOsne4dOG+of/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47F4DE-60A0-42B0-AFFC-A893F045E44F}">
  <a:tblStyle styleId="{4047F4DE-60A0-42B0-AFFC-A893F045E4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CenturyGothic-boldItalic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font" Target="fonts/FiraCode-regular.fntdata"/><Relationship Id="rId3" Type="http://schemas.openxmlformats.org/officeDocument/2006/relationships/presProps" Target="presProps.xml"/><Relationship Id="rId25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2.xml"/><Relationship Id="rId24" Type="http://schemas.openxmlformats.org/officeDocument/2006/relationships/font" Target="fonts/CenturyGothic-bold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8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font" Target="fonts/FiraCode-bold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customschemas.google.com/relationships/presentationmetadata" Target="metadata"/><Relationship Id="rId14" Type="http://schemas.openxmlformats.org/officeDocument/2006/relationships/slide" Target="slides/slide8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bdb0a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5bbdb0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acd9454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25acd945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235a5df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5acd945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cd9454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5acd945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comparação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/ menor ou igual 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5bbdb0af8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25bbdb0af8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&lt;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5acd94546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45" name="Google Shape;145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comparação 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como utilizá-los.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comparação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comparar dois valores.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acd94546_0_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acd94546_0_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que / maior ou igual 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acd94546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acd94546_0_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&gt;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14ED8A-62EE-4A29-8B1D-285ACF369F2A}"/>
</file>

<file path=customXml/itemProps2.xml><?xml version="1.0" encoding="utf-8"?>
<ds:datastoreItem xmlns:ds="http://schemas.openxmlformats.org/officeDocument/2006/customXml" ds:itemID="{687AC438-AD6B-4700-8559-CED1BCEFEF46}"/>
</file>

<file path=customXml/itemProps3.xml><?xml version="1.0" encoding="utf-8"?>
<ds:datastoreItem xmlns:ds="http://schemas.openxmlformats.org/officeDocument/2006/customXml" ds:itemID="{19DED9AD-5ABE-491B-A491-2A157EF636D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