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Fira Code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hZIPuFMkvbmH2/MBPWfZq3IZAS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E98C63-5ED7-4DAF-A888-052066594994}">
  <a:tblStyle styleId="{25E98C63-5ED7-4DAF-A888-0520665949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FiraCode-bold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CenturyGothic-boldItalic.fntdata"/><Relationship Id="rId16" Type="http://schemas.openxmlformats.org/officeDocument/2006/relationships/slide" Target="slides/slide10.xml"/><Relationship Id="rId24" Type="http://schemas.openxmlformats.org/officeDocument/2006/relationships/font" Target="fonts/FiraCode-regular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CenturyGothic-bold.fntdata"/><Relationship Id="rId30" Type="http://customschemas.google.com/relationships/presentationmetadata" Target="meta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bdb0a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5bbdb0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2a8f1e0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b52a8f1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b52a8f1e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1b52a8f1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52a8f1e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b52a8f1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acd9454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25acd945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235a5df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5acd945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cd9454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5acd945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atribuição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multiplicação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5bbdb0af8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25bbdb0af8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*=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52a8f1e0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1b52a8f1e0_0_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divisão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1b52a8f1e0_0_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1b52a8f1e0_0_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100.0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52a8f1e0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b52a8f1e0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módulo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1b52a8f1e0_0_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5" name="Google Shape;145;g11b52a8f1e0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%=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480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52a8f1e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1b52a8f1e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exponenciação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1b52a8f1e0_0_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3" name="Google Shape;153;g11b52a8f1e0_0_17"/>
          <p:cNvGraphicFramePr/>
          <p:nvPr/>
        </p:nvGraphicFramePr>
        <p:xfrm>
          <a:off x="566928" y="1755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**=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25acd94546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60" name="Google Shape;160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atribuição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69" name="Google Shape;16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 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como utilizá-los.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atribuição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o valor inicial ou sobrescrever o valor de uma variável.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simples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adição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acd94546_0_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acd94546_0_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+=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com subtração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acd94546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acd94546_0_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-=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F9D7B1-9B67-4C5B-B743-EE3A0F762758}"/>
</file>

<file path=customXml/itemProps2.xml><?xml version="1.0" encoding="utf-8"?>
<ds:datastoreItem xmlns:ds="http://schemas.openxmlformats.org/officeDocument/2006/customXml" ds:itemID="{D7A51586-B7BB-438A-A02B-4A7FDE4F88B9}"/>
</file>

<file path=customXml/itemProps3.xml><?xml version="1.0" encoding="utf-8"?>
<ds:datastoreItem xmlns:ds="http://schemas.openxmlformats.org/officeDocument/2006/customXml" ds:itemID="{EF760BB6-0863-439E-ACE8-A6CF7992534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