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Fira Code"/>
      <p:regular r:id="rId22"/>
      <p:bold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gbH//WUk8t9tZR9pSauXqjSlNu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7FD287-7C6F-40E8-BFF1-58FE680F2B2C}">
  <a:tblStyle styleId="{657FD287-7C6F-40E8-BFF1-58FE680F2B2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CenturyGothic-italic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CenturyGothic-bold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1.xml"/><Relationship Id="rId24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FiraCode-bold.fntdata"/><Relationship Id="rId28" Type="http://customschemas.google.com/relationships/presentationmetadata" Target="meta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3.xml"/><Relationship Id="rId22" Type="http://schemas.openxmlformats.org/officeDocument/2006/relationships/font" Target="fonts/FiraCode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CenturyGothic-boldItalic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526cba6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1b526cba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526cba6d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b526cba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acd9454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25acd945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acd9454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25acd945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25acd945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bbdb0a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5bbdb0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526cba6d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1b526cba6d_0_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Negação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1b526cba6d_0_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1b526cba6d_0_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contatos_emergencia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1500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contatos_emergencia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1500;"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526cba6d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1b526cba6d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Parênteses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1b526cba6d_0_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1b526cba6d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conta_especial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&gt;=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limite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conta_especial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(saldo &gt;=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limite)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(conta_especial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125acd94546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44" name="Google Shape;14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lógicos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53" name="Google Shape;153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como utilizá-los.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lógicos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conjunto com os operadores de comparação, para montar uma expressão lógica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Quando um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operador de comparação é utilizado, o resultado retornado é um booleano, dessa forma podemos combinar operadores de comparação com os operadores lógicos,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op_comparacao + op_logico + op_comparacao… N …</a:t>
            </a:r>
            <a:endParaRPr i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5acd94546_0_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5acd94546_0_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limite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acd94546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acd94546_0_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limite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OU</a:t>
            </a: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bbdb0af8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bbdb0af8_0_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{657FD287-7C6F-40E8-BFF1-58FE680F2B2C}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027C23-22DF-4A54-AFE3-997F5E5A7034}"/>
</file>

<file path=customXml/itemProps2.xml><?xml version="1.0" encoding="utf-8"?>
<ds:datastoreItem xmlns:ds="http://schemas.openxmlformats.org/officeDocument/2006/customXml" ds:itemID="{743F1761-7A70-4CF1-A5BE-02FE7A9FD516}"/>
</file>

<file path=customXml/itemProps3.xml><?xml version="1.0" encoding="utf-8"?>
<ds:datastoreItem xmlns:ds="http://schemas.openxmlformats.org/officeDocument/2006/customXml" ds:itemID="{FA783A82-8D5A-4923-9E39-BCF04A89D70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