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Fira Code"/>
      <p:regular r:id="rId18"/>
      <p:bold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gdm1eib8Vj9CDTvm7XhSa1H9cS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096C2C-FB7C-42FE-B41F-079B15B6E098}">
  <a:tblStyle styleId="{48096C2C-FB7C-42FE-B41F-079B15B6E0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FiraCode-regular.fntdata"/><Relationship Id="rId8" Type="http://schemas.openxmlformats.org/officeDocument/2006/relationships/slide" Target="slides/slide2.xml"/><Relationship Id="rId26" Type="http://schemas.openxmlformats.org/officeDocument/2006/relationships/customXml" Target="../customXml/item2.xml"/><Relationship Id="rId21" Type="http://schemas.openxmlformats.org/officeDocument/2006/relationships/font" Target="fonts/CenturyGothic-bold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7" Type="http://schemas.openxmlformats.org/officeDocument/2006/relationships/slide" Target="slides/slide1.xml"/><Relationship Id="rId25" Type="http://schemas.openxmlformats.org/officeDocument/2006/relationships/customXml" Target="../customXml/item1.xml"/><Relationship Id="rId20" Type="http://schemas.openxmlformats.org/officeDocument/2006/relationships/font" Target="fonts/CenturyGothic-regular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customschemas.google.com/relationships/presentationmetadata" Target="meta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23" Type="http://schemas.openxmlformats.org/officeDocument/2006/relationships/font" Target="fonts/CenturyGothic-boldItalic.fntdata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9" Type="http://schemas.openxmlformats.org/officeDocument/2006/relationships/font" Target="fonts/FiraCode-bold.fntdata"/><Relationship Id="rId22" Type="http://schemas.openxmlformats.org/officeDocument/2006/relationships/font" Target="fonts/CenturyGothic-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235a5df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5acd945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identidade 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como utilizá-los.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identidade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comparar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dois objetos testados ocupam a mesma posição na memória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786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{48096C2C-FB7C-42FE-B41F-079B15B6E098}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"Curso de 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nome_curso = 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saldo, 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nome_curso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is 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nome_curso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acd94546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12" name="Google Shape;112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identidade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21" name="Google Shape;121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D019A4-D002-4DA0-ABE8-C726CE3057A3}"/>
</file>

<file path=customXml/itemProps2.xml><?xml version="1.0" encoding="utf-8"?>
<ds:datastoreItem xmlns:ds="http://schemas.openxmlformats.org/officeDocument/2006/customXml" ds:itemID="{0F4A4D58-9D5E-4439-821C-8449A4FA8E9D}"/>
</file>

<file path=customXml/itemProps3.xml><?xml version="1.0" encoding="utf-8"?>
<ds:datastoreItem xmlns:ds="http://schemas.openxmlformats.org/officeDocument/2006/customXml" ds:itemID="{7D7E0FBC-69CB-4769-8736-87D4B7D30F5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