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ira Code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MHH0s419/e8/kYDfWEPSTVZW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ACD6E2-4871-4A75-A1EA-68366AFEB802}">
  <a:tblStyle styleId="{81ACD6E2-4871-4A75-A1EA-68366AFEB8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FiraCode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24" Type="http://schemas.openxmlformats.org/officeDocument/2006/relationships/font" Target="fonts/FiraCode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bold.fntdata"/><Relationship Id="rId30" Type="http://customschemas.google.com/relationships/presentationmetadata" Target="meta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01dccb6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01dcc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01dccb6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601dccb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01dccb6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2601dccb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01dccb69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601dccb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01dccb6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601dcc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25acd945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01dccb6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2601dccb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 e blocos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01dccb69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 uma convenção em Python, que define as boas práticas para escrita de código na linguagem. Nesse documento é indicado utilizar 4 espaços em branco por nível de indentação, ou seja, a cada novo bloco adicionamos 4 novos espaços em branco.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601dccb69_0_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espaços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601dccb69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01dccb69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601dccb69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Python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2601dccb69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2601dccb69_0_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self.saldo -= valor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método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01dccb69_0_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601dccb69_0_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 não funciona em Python!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2" name="Google Shape;142;g12601dccb69_0_2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self.saldo -= valor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método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g12601dccb69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01dccb69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601dccb69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versão é mais fácil de ler?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0" name="Google Shape;150;g12601dccb69_0_3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valor;}}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self.saldo -= valor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g12601dccb69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8" name="Google Shape;158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7" name="Google Shape;16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como o interpretador Python utiliza a indentação do código para delimitar os blocos de comandos.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 indentação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código é uma forma de manter o código fonte mais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legível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manutenível. Mas em Python ela exerce um segundo papel, através da indentação o interpretador consegue determinar onde um bloco de comando inicia e onde ele termina.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estética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01dccb69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linguagens de programação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utilizar caracteres ou palavras reservadas para terminar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fim do bloco. Em Java e C por exemplo, utilizamos chaves: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601dccb69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de comando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601dccb69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2" name="Google Shape;112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}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1dccb69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2601dccb69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 sem formatar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601dccb69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2601dccb69_0_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A35139-5D7F-437B-B37C-E54E76D03A2D}"/>
</file>

<file path=customXml/itemProps2.xml><?xml version="1.0" encoding="utf-8"?>
<ds:datastoreItem xmlns:ds="http://schemas.openxmlformats.org/officeDocument/2006/customXml" ds:itemID="{0632E669-42D1-4D0C-B40F-16CBBCF821D9}"/>
</file>

<file path=customXml/itemProps3.xml><?xml version="1.0" encoding="utf-8"?>
<ds:datastoreItem xmlns:ds="http://schemas.openxmlformats.org/officeDocument/2006/customXml" ds:itemID="{5F6780F0-BCB9-4D8B-85EC-1FF322E82C7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