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Fira Code"/>
      <p:regular r:id="rId31"/>
      <p:bold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hHTiEDPEHRY1NL5/S+wiCshDaL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F78031-7B7E-4715-9889-2BCD1EE0A7B3}">
  <a:tblStyle styleId="{E9F78031-7B7E-4715-9889-2BCD1EE0A7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customXml" Target="../customXml/item2.xml"/><Relationship Id="rId21" Type="http://schemas.openxmlformats.org/officeDocument/2006/relationships/slide" Target="slides/slide15.xml"/><Relationship Id="rId34" Type="http://schemas.openxmlformats.org/officeDocument/2006/relationships/font" Target="fonts/CenturyGothic-bold.fntdata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customXml" Target="../customXml/item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FiraCode-bold.fntdata"/><Relationship Id="rId37" Type="http://customschemas.google.com/relationships/presentationmetadata" Target="metadata"/><Relationship Id="rId40" Type="http://schemas.openxmlformats.org/officeDocument/2006/relationships/customXml" Target="../customXml/item3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31" Type="http://schemas.openxmlformats.org/officeDocument/2006/relationships/font" Target="fonts/FiraCode-regular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7ac3f6e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277ac3f6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7ac3f6ed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277ac3f6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7ac3f6ed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277ac3f6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acd9454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25acd945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7ac3f6ed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277ac3f6e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7ac3f6ed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277ac3f6e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7ac3f6ed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77ac3f6e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7ac3f6ed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277ac3f6e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7ac3f6ed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277ac3f6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7ac3f6ed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277ac3f6e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7ac3f6ed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277ac3f6e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7ac3f6e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277ac3f6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2e536b82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22e536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7ac3f6ed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77ac3f6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25acd945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7ac3f6ed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277ac3f6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condicionais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7ac3f6ed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77ac3f6ed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g1277ac3f6ed_0_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1" name="Google Shape;131;g1277ac3f6ed_0_2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saque = float(input(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"Informe o valor do saque: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"Realizando saque!"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"Saldo insuficiente!"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7ac3f6ed_0_5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alguns cenários queremos mais de dois desvios, para isso podemos utilizar a palavra reservada elif. O elif é composto por uma nova expressão lógica, que será testada e caso retorne verdadeiro o bloco de código do elif será executado. Não existe um número máximo de elifs que podemos utilizar, porém evite criar grandes estruturas condicionais, pois elas aumentam a complexidade do código.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77ac3f6ed_0_5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If/elif/else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1277ac3f6ed_0_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7ac3f6ed_0_2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7ac3f6ed_0_2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77ac3f6ed_0_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6" name="Google Shape;146;g1277ac3f6ed_0_2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int(input(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uma opção: [1] Sacar \n[2] Extrato: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valor = float(input(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a quantia para o saque: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sys.exit(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"Opção inválida"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acd94546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 … else / elif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5acd94546_0_28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5acd94546_0_28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5acd94546_0_28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25acd94546_0_28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7ac3f6ed_0_6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277ac3f6ed_0_6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277ac3f6ed_0_6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aninhado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1277ac3f6ed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277ac3f6ed_0_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7ac3f6ed_0_1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criar estruturas condicionais aninhadas, para isso basta adicionar estruturas if/elif/else dentro do bloco de código de estruturas if/elif/else.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77ac3f6ed_0_1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aninhado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277ac3f6ed_0_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7ac3f6ed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7ac3f6ed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77ac3f6ed_0_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277ac3f6ed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conta_normal: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realizado com sucesso!"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(saldo + cheque_especial):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realizado com uso do cheque especial!"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conta_universitaria: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realizado com sucesso!"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"Saldo insuficiente!"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7ac3f6ed_0_9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77ac3f6ed_0_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89" name="Google Shape;189;g1277ac3f6ed_0_9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277ac3f6ed_0_9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 … else / elif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77ac3f6ed_0_91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77ac3f6ed_0_91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277ac3f6ed_0_91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77ac3f6ed_0_91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7ac3f6ed_0_83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277ac3f6ed_0_8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277ac3f6ed_0_8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ternário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g1277ac3f6ed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277ac3f6ed_0_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7ac3f6ed_0_59"/>
          <p:cNvSpPr txBox="1"/>
          <p:nvPr/>
        </p:nvSpPr>
        <p:spPr>
          <a:xfrm>
            <a:off x="563550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if ternário permite escrever uma condição em uma única linha. Ele é composto por três partes, a primeira parte é o retorno caso a expressão retorne verdadeiro, a segunda parte é a expressão lógica e a terceira parte é o retorno caso a expressão não seja atendida.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77ac3f6ed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ternário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277ac3f6ed_0_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estruturas condicionais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como utilizá-l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77ac3f6ed_0_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77ac3f6ed_0_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77ac3f6ed_0_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8" name="Google Shape;218;g1277ac3f6ed_0_3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status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"Sucesso"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"Falha"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{status}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ao realizar o saque!"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77ac3f6ed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277ac3f6ed_0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25" name="Google Shape;225;g1277ac3f6ed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77ac3f6ed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 … else / elif</a:t>
            </a:r>
            <a:endParaRPr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277ac3f6ed_0_11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277ac3f6ed_0_11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277ac3f6ed_0_11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277ac3f6ed_0_11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i="0" sz="2400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g122e536b82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22e536b82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38" name="Google Shape;238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b="1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" name="Google Shape;25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if-else / elif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/ if-else / elif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estrutura condicional permite o desvio de fluxo de controle, quando determinadas expressões lógicas são atendidas.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7ac3f6ed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criar uma estrutura condicional simples, composta por um único desvio, podemos utilizar a palavra reservada if. O comando irá testar a expressão lógica, e em caso de retorno verdadeiro as ações presentes no bloco de código do if serão executadas.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77ac3f6ed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77ac3f6ed_0_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25acd94546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6" name="Google Shape;116;g125acd94546_0_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/>
              </a:tblGrid>
              <a:tr h="308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2000.0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float(input(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o valor do saque: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"Realizando saque!"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"Saldo insuficiente!"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cap="none" strike="noStrik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63500" marB="63500" marR="63500" marL="63500">
                    <a:solidFill>
                      <a:srgbClr val="23241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7ac3f6ed_0_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criar uma estrutura condicional com dois desvios, podemos utilizar as palavras reservadas if e else. Como sabemos se a expressão lógica testada no if for verdadeira, então o bloco de código do if será executado. Caso contrário o bloco de código do else será executado.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277ac3f6ed_0_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77ac3f6ed_0_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4C94D5-5EE6-4384-B12F-25A34F44A1E6}"/>
</file>

<file path=customXml/itemProps2.xml><?xml version="1.0" encoding="utf-8"?>
<ds:datastoreItem xmlns:ds="http://schemas.openxmlformats.org/officeDocument/2006/customXml" ds:itemID="{01E0612F-4B4E-47F7-8873-E45CA7188F9A}"/>
</file>

<file path=customXml/itemProps3.xml><?xml version="1.0" encoding="utf-8"?>
<ds:datastoreItem xmlns:ds="http://schemas.openxmlformats.org/officeDocument/2006/customXml" ds:itemID="{2175BE54-B16D-476E-8121-1E5636BCB5D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