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Fira Code"/>
      <p:regular r:id="rId32"/>
      <p:bold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hBqwmn6KKj1Nu6S2lk80BRpri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C1119A-8656-4023-8230-2DC5251D5F3F}">
  <a:tblStyle styleId="{0DC1119A-8656-4023-8230-2DC5251D5F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customXml" Target="../customXml/item1.xml"/><Relationship Id="rId21" Type="http://schemas.openxmlformats.org/officeDocument/2006/relationships/slide" Target="slides/slide15.xml"/><Relationship Id="rId34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1" Type="http://schemas.openxmlformats.org/officeDocument/2006/relationships/customXml" Target="../customXml/item3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FiraCode-regular.fntdata"/><Relationship Id="rId37" Type="http://schemas.openxmlformats.org/officeDocument/2006/relationships/font" Target="fonts/CenturyGothic-boldItalic.fntdata"/><Relationship Id="rId40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CenturyGothic-bold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font" Target="fonts/FiraCode-bold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80014c47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2780014c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80014c47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2780014c4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bbdb0a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5bbdb0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80014c47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2780014c4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80014c47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2780014c4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80014c47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2780014c4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80014c47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2780014c4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80014c47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2780014c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80014c47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2780014c4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80014c47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2780014c4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80014c47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2780014c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b7765333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1b77653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780014c47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2780014c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acd9454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5acd945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80014c47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2780014c4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80014c4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2780014c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80014c47_0_6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780014c47_0_6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780014c47_0_6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for e a função built-in range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g12780014c47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2780014c47_0_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80014c47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comando for é usado para percorrer um objeto iterável. Faz sentido usar for quando sabemos o número exato de vezes que nosso bloco de código deve ser executado, ou quando queremos percorrer um objeto iterável.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780014c47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for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780014c47_0_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5bbdb0af8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3" name="Google Shape;153;g125bbdb0af8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 = input(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texto: "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VOGAIS = 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"AEIOU"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for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 </a:t>
                      </a: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texto: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letra.upper() </a:t>
                      </a: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VOGAIS: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	print(letra, end=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print()  </a:t>
                      </a:r>
                      <a:r>
                        <a:rPr lang="en-US" sz="1400" u="none" cap="none" strike="noStrik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adiciona uma quebra de linha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80014c47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780014c47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for/else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2780014c47_0_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1" name="Google Shape;161;g12780014c47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 = input(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texto: "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VOGAIS = 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"AEIOU"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for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 </a:t>
                      </a: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texto: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letra.upper() </a:t>
                      </a: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VOGAIS: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	print(letra, end=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print()  </a:t>
                      </a:r>
                      <a:r>
                        <a:rPr lang="en-US" sz="1400" u="none" cap="none" strike="noStrik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adiciona uma quebra de linha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80014c47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Range é uma função built-in do Python, ela é usada para produzir uma sequência de números inteiros a partir de um ínicio (inclusivo) para um fim (exclusivo). Se usarmos range(i, j) será produzido: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i, i+1, i+2, i+3, ..., j-1.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Ela recebe 3 argumentos: stop (obrigatório), start (opcional) e step opcional.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780014c47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range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780014c47_0_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80014c47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780014c47_0_9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2780014c47_0_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6" name="Google Shape;176;g12780014c47_0_9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range(stop) -&gt; range object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cap="none" strike="noStrik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range(start, stop[, step]) -&gt; range object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list(range(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cap="none" strike="noStrik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80014c47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780014c47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range com for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12780014c47_0_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4" name="Google Shape;184;g12780014c47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print(numero, end=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cap="none" strike="noStrik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cap="none" strike="noStrik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exibindo a tabuada do 5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print(numero, end=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cap="none" strike="noStrik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35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80014c47_0_3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780014c47_0_3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780014c47_0_3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2780014c47_0_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93" name="Google Shape;193;g12780014c47_0_31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780014c47_0_31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780014c47_0_31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2780014c47_0_31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80014c47_0_69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780014c47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780014c47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while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g12780014c47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2780014c47_0_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80014c47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comando while é usado para repetir um bloco de código várias vezes. Faz sentido usar while quando não sabemos o número exato de vezes que nosso bloco de código deve ser executado.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780014c47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while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780014c47_0_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as estruturas de repetição for e while e quando utilizá-las.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80014c47_0_5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780014c47_0_5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780014c47_0_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2780014c47_0_5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while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opcao = int(input(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"[1] Sacar \n[2] Extrato \n[0] Sair \n: "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"Sacando..."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sz="1400" u="none" cap="none" strike="noStrik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b7765333a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1b7765333a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while/else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1b7765333a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1b7765333a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while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opcao = int(input(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"[1] Sacar \n[2] Extrato \n[0] Sair \n: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"Sacando..."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"Obrigado por usar nosso sistema bancário, até logo!"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780014c47_0_4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780014c47_0_4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2780014c47_0_4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2780014c47_0_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37" name="Google Shape;237;g12780014c47_0_42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2780014c47_0_42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2780014c47_0_42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2780014c47_0_42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48" name="Google Shape;248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b="0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b="0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estruturas de repetição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estruturas utilizadas para repetir um trecho de código um determinado número de vezes. Esse número pode ser conhecido previamente ou determinado através de uma expressão lógica.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estruturas de repetição?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sem repetição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25acd94546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9" name="Google Shape;109;g125acd94546_0_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Receba um número do teclado e exiba os 2 números seguintes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= int(input(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número inteiro: "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+=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+=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80014c47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2780014c47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com repetição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12780014c47_0_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7" name="Google Shape;117;g12780014c47_0_7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Receba um número do teclado e exiba os 2 números seguintes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= int(input(</a:t>
                      </a:r>
                      <a:r>
                        <a:rPr lang="en-US" sz="1400" u="none" cap="none" strike="noStrik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número inteiro: "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repita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vezes: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a += </a:t>
                      </a:r>
                      <a:r>
                        <a:rPr lang="en-US" sz="1400" u="none" cap="none" strike="noStrik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cap="none" strike="noStrik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print(a)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80014c47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2780014c47_0_2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780014c47_0_2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780014c47_0_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2780014c47_0_20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780014c47_0_20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2780014c47_0_20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b="0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2780014c47_0_20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ADE9AD-3919-4FCE-83DE-1BD357307538}"/>
</file>

<file path=customXml/itemProps2.xml><?xml version="1.0" encoding="utf-8"?>
<ds:datastoreItem xmlns:ds="http://schemas.openxmlformats.org/officeDocument/2006/customXml" ds:itemID="{487C644E-777D-4FF9-AAE5-A4DB90E79A64}"/>
</file>

<file path=customXml/itemProps3.xml><?xml version="1.0" encoding="utf-8"?>
<ds:datastoreItem xmlns:ds="http://schemas.openxmlformats.org/officeDocument/2006/customXml" ds:itemID="{6CEFE1CF-1841-4C27-8B4B-6F3848EB539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