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Fira Code"/>
      <p:regular r:id="rId37"/>
      <p:bold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jczc8FrezoZbNLQpuZF2UWbeF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74BF37-CB12-4F51-A9E0-C4EFE0969631}"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CenturyGothic-regular.fntdata"/><Relationship Id="rId18" Type="http://schemas.openxmlformats.org/officeDocument/2006/relationships/slide" Target="slides/slide12.xml"/><Relationship Id="rId42" Type="http://schemas.openxmlformats.org/officeDocument/2006/relationships/font" Target="fonts/CenturyGothic-boldItalic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CenturyGothic-bold.fntdata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font" Target="fonts/FiraCode-regular.fntdata"/><Relationship Id="rId45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1.xml"/><Relationship Id="rId22" Type="http://schemas.openxmlformats.org/officeDocument/2006/relationships/slide" Target="slides/slide16.xml"/><Relationship Id="rId43" Type="http://customschemas.google.com/relationships/presentationmetadata" Target="meta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FiraCode-bold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4.xml"/><Relationship Id="rId41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ce2f6bb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ce2f6bb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2ce2f6bb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2ce2f6bb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2ce2f6bb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2ce2f6bb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2ce2f6bb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2ce2f6bb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2ce2f6bb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ce2f6bb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2ce2f6bb9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2ce2f6bb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2ce2f6bb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2ce2f6bb9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2ce2f6bb9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2ce2f6bb9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2ce2f6bb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25bbdb0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ce2f6b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2ce2f6bb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%s. Eu tenho %d anos de idade, trabalho como %s e estou matriculado no curso de %s."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(nome, idade, profissao, linguagem))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{}. Eu tenho {} anos de idade, trabalho como {} e estou matriculado no curso de {}."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.format(nome, idade, profissao, 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{3}. Eu tenho {2} anos de idade, trabalho como {1} e estou matriculado no curso de {0}."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.format(linguagem, profissao, idade, nome))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.format(nome=nome, idade=idade, profissao=profissao, linguagem=linguagem))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.format(**pessoa))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f"Olá, me chamo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{profissao}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estou matriculado no curso 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{linguagem}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"ohlavraC ed ruhtrA emrehliuG"</a:t>
                      </a:r>
                      <a:endParaRPr sz="7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múltiplas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linhas são definidas informando 3 aspas simples ou duplas durante a atribuição. Elas podem ocupar várias linhas do código, e todos os espaços em branco são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incluídos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Guilherme,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Guilherme,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cap="none" strike="noStrik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print(curso.upper())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print(curso.lower())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print(curso.title())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print(curso.rstrip())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print(curso.center(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.join(curso))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"P.y.t.h.o.n"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BE3EA-7CF3-4598-AE3E-762EC6E47967}"/>
</file>

<file path=customXml/itemProps2.xml><?xml version="1.0" encoding="utf-8"?>
<ds:datastoreItem xmlns:ds="http://schemas.openxmlformats.org/officeDocument/2006/customXml" ds:itemID="{52CD8B7A-4F2D-4049-9BF4-040D86979105}"/>
</file>

<file path=customXml/itemProps3.xml><?xml version="1.0" encoding="utf-8"?>
<ds:datastoreItem xmlns:ds="http://schemas.openxmlformats.org/officeDocument/2006/customXml" ds:itemID="{8956F68F-F741-42F1-BE4C-DB5BEA9D5B3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